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8"/>
  </p:notesMasterIdLst>
  <p:sldIdLst>
    <p:sldId id="256" r:id="rId2"/>
    <p:sldId id="258" r:id="rId3"/>
    <p:sldId id="680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557" r:id="rId37"/>
    <p:sldId id="682" r:id="rId38"/>
    <p:sldId id="292" r:id="rId39"/>
    <p:sldId id="293" r:id="rId40"/>
    <p:sldId id="294" r:id="rId41"/>
    <p:sldId id="295" r:id="rId42"/>
    <p:sldId id="558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559" r:id="rId55"/>
    <p:sldId id="309" r:id="rId56"/>
    <p:sldId id="686" r:id="rId57"/>
    <p:sldId id="561" r:id="rId58"/>
    <p:sldId id="687" r:id="rId59"/>
    <p:sldId id="312" r:id="rId60"/>
    <p:sldId id="688" r:id="rId61"/>
    <p:sldId id="696" r:id="rId62"/>
    <p:sldId id="697" r:id="rId63"/>
    <p:sldId id="563" r:id="rId64"/>
    <p:sldId id="564" r:id="rId65"/>
    <p:sldId id="565" r:id="rId66"/>
    <p:sldId id="317" r:id="rId67"/>
    <p:sldId id="566" r:id="rId68"/>
    <p:sldId id="568" r:id="rId69"/>
    <p:sldId id="569" r:id="rId70"/>
    <p:sldId id="570" r:id="rId71"/>
    <p:sldId id="571" r:id="rId72"/>
    <p:sldId id="572" r:id="rId73"/>
    <p:sldId id="573" r:id="rId74"/>
    <p:sldId id="574" r:id="rId75"/>
    <p:sldId id="575" r:id="rId76"/>
    <p:sldId id="576" r:id="rId77"/>
    <p:sldId id="579" r:id="rId78"/>
    <p:sldId id="577" r:id="rId79"/>
    <p:sldId id="580" r:id="rId80"/>
    <p:sldId id="581" r:id="rId81"/>
    <p:sldId id="653" r:id="rId82"/>
    <p:sldId id="583" r:id="rId83"/>
    <p:sldId id="671" r:id="rId84"/>
    <p:sldId id="670" r:id="rId85"/>
    <p:sldId id="584" r:id="rId86"/>
    <p:sldId id="585" r:id="rId87"/>
    <p:sldId id="678" r:id="rId88"/>
    <p:sldId id="350" r:id="rId89"/>
    <p:sldId id="606" r:id="rId90"/>
    <p:sldId id="352" r:id="rId91"/>
    <p:sldId id="353" r:id="rId92"/>
    <p:sldId id="354" r:id="rId93"/>
    <p:sldId id="355" r:id="rId94"/>
    <p:sldId id="357" r:id="rId95"/>
    <p:sldId id="586" r:id="rId96"/>
    <p:sldId id="587" r:id="rId97"/>
    <p:sldId id="588" r:id="rId98"/>
    <p:sldId id="589" r:id="rId99"/>
    <p:sldId id="590" r:id="rId100"/>
    <p:sldId id="592" r:id="rId101"/>
    <p:sldId id="591" r:id="rId102"/>
    <p:sldId id="593" r:id="rId103"/>
    <p:sldId id="594" r:id="rId104"/>
    <p:sldId id="595" r:id="rId105"/>
    <p:sldId id="600" r:id="rId106"/>
    <p:sldId id="368" r:id="rId107"/>
    <p:sldId id="601" r:id="rId108"/>
    <p:sldId id="596" r:id="rId109"/>
    <p:sldId id="602" r:id="rId110"/>
    <p:sldId id="603" r:id="rId111"/>
    <p:sldId id="604" r:id="rId112"/>
    <p:sldId id="605" r:id="rId113"/>
    <p:sldId id="376" r:id="rId114"/>
    <p:sldId id="608" r:id="rId115"/>
    <p:sldId id="609" r:id="rId116"/>
    <p:sldId id="610" r:id="rId117"/>
    <p:sldId id="611" r:id="rId118"/>
    <p:sldId id="612" r:id="rId119"/>
    <p:sldId id="613" r:id="rId120"/>
    <p:sldId id="385" r:id="rId121"/>
    <p:sldId id="700" r:id="rId122"/>
    <p:sldId id="387" r:id="rId123"/>
    <p:sldId id="614" r:id="rId124"/>
    <p:sldId id="615" r:id="rId125"/>
    <p:sldId id="616" r:id="rId126"/>
    <p:sldId id="620" r:id="rId127"/>
    <p:sldId id="617" r:id="rId128"/>
    <p:sldId id="618" r:id="rId129"/>
    <p:sldId id="619" r:id="rId130"/>
    <p:sldId id="621" r:id="rId131"/>
    <p:sldId id="622" r:id="rId132"/>
    <p:sldId id="623" r:id="rId133"/>
    <p:sldId id="624" r:id="rId134"/>
    <p:sldId id="625" r:id="rId135"/>
    <p:sldId id="402" r:id="rId136"/>
    <p:sldId id="626" r:id="rId137"/>
    <p:sldId id="627" r:id="rId138"/>
    <p:sldId id="628" r:id="rId139"/>
    <p:sldId id="629" r:id="rId140"/>
    <p:sldId id="407" r:id="rId141"/>
    <p:sldId id="408" r:id="rId142"/>
    <p:sldId id="409" r:id="rId143"/>
    <p:sldId id="410" r:id="rId144"/>
    <p:sldId id="411" r:id="rId145"/>
    <p:sldId id="412" r:id="rId146"/>
    <p:sldId id="413" r:id="rId147"/>
    <p:sldId id="414" r:id="rId148"/>
    <p:sldId id="672" r:id="rId149"/>
    <p:sldId id="630" r:id="rId150"/>
    <p:sldId id="631" r:id="rId151"/>
    <p:sldId id="417" r:id="rId152"/>
    <p:sldId id="418" r:id="rId153"/>
    <p:sldId id="419" r:id="rId154"/>
    <p:sldId id="420" r:id="rId155"/>
    <p:sldId id="421" r:id="rId156"/>
    <p:sldId id="422" r:id="rId157"/>
    <p:sldId id="423" r:id="rId158"/>
    <p:sldId id="424" r:id="rId159"/>
    <p:sldId id="425" r:id="rId160"/>
    <p:sldId id="426" r:id="rId161"/>
    <p:sldId id="427" r:id="rId162"/>
    <p:sldId id="428" r:id="rId163"/>
    <p:sldId id="429" r:id="rId164"/>
    <p:sldId id="430" r:id="rId165"/>
    <p:sldId id="431" r:id="rId166"/>
    <p:sldId id="432" r:id="rId167"/>
    <p:sldId id="433" r:id="rId168"/>
    <p:sldId id="434" r:id="rId169"/>
    <p:sldId id="435" r:id="rId170"/>
    <p:sldId id="436" r:id="rId171"/>
    <p:sldId id="632" r:id="rId172"/>
    <p:sldId id="438" r:id="rId173"/>
    <p:sldId id="633" r:id="rId174"/>
    <p:sldId id="634" r:id="rId175"/>
    <p:sldId id="444" r:id="rId176"/>
    <p:sldId id="445" r:id="rId177"/>
    <p:sldId id="446" r:id="rId178"/>
    <p:sldId id="635" r:id="rId179"/>
    <p:sldId id="448" r:id="rId180"/>
    <p:sldId id="449" r:id="rId181"/>
    <p:sldId id="636" r:id="rId182"/>
    <p:sldId id="451" r:id="rId183"/>
    <p:sldId id="452" r:id="rId184"/>
    <p:sldId id="453" r:id="rId185"/>
    <p:sldId id="454" r:id="rId186"/>
    <p:sldId id="455" r:id="rId187"/>
    <p:sldId id="456" r:id="rId188"/>
    <p:sldId id="457" r:id="rId189"/>
    <p:sldId id="458" r:id="rId190"/>
    <p:sldId id="459" r:id="rId191"/>
    <p:sldId id="460" r:id="rId192"/>
    <p:sldId id="461" r:id="rId193"/>
    <p:sldId id="462" r:id="rId194"/>
    <p:sldId id="463" r:id="rId195"/>
    <p:sldId id="464" r:id="rId196"/>
    <p:sldId id="465" r:id="rId197"/>
    <p:sldId id="466" r:id="rId198"/>
    <p:sldId id="467" r:id="rId199"/>
    <p:sldId id="468" r:id="rId200"/>
    <p:sldId id="469" r:id="rId201"/>
    <p:sldId id="470" r:id="rId202"/>
    <p:sldId id="471" r:id="rId203"/>
    <p:sldId id="472" r:id="rId204"/>
    <p:sldId id="473" r:id="rId205"/>
    <p:sldId id="474" r:id="rId206"/>
    <p:sldId id="475" r:id="rId207"/>
    <p:sldId id="476" r:id="rId208"/>
    <p:sldId id="477" r:id="rId209"/>
    <p:sldId id="478" r:id="rId210"/>
    <p:sldId id="479" r:id="rId211"/>
    <p:sldId id="480" r:id="rId212"/>
    <p:sldId id="481" r:id="rId213"/>
    <p:sldId id="482" r:id="rId214"/>
    <p:sldId id="483" r:id="rId215"/>
    <p:sldId id="484" r:id="rId216"/>
    <p:sldId id="485" r:id="rId217"/>
    <p:sldId id="486" r:id="rId218"/>
    <p:sldId id="487" r:id="rId219"/>
    <p:sldId id="488" r:id="rId220"/>
    <p:sldId id="489" r:id="rId221"/>
    <p:sldId id="490" r:id="rId222"/>
    <p:sldId id="491" r:id="rId223"/>
    <p:sldId id="492" r:id="rId224"/>
    <p:sldId id="493" r:id="rId225"/>
    <p:sldId id="494" r:id="rId226"/>
    <p:sldId id="495" r:id="rId227"/>
    <p:sldId id="496" r:id="rId228"/>
    <p:sldId id="497" r:id="rId229"/>
    <p:sldId id="498" r:id="rId230"/>
    <p:sldId id="499" r:id="rId231"/>
    <p:sldId id="500" r:id="rId232"/>
    <p:sldId id="501" r:id="rId233"/>
    <p:sldId id="502" r:id="rId234"/>
    <p:sldId id="637" r:id="rId235"/>
    <p:sldId id="505" r:id="rId236"/>
    <p:sldId id="506" r:id="rId237"/>
    <p:sldId id="507" r:id="rId238"/>
    <p:sldId id="638" r:id="rId239"/>
    <p:sldId id="509" r:id="rId240"/>
    <p:sldId id="639" r:id="rId241"/>
    <p:sldId id="640" r:id="rId242"/>
    <p:sldId id="641" r:id="rId243"/>
    <p:sldId id="642" r:id="rId244"/>
    <p:sldId id="643" r:id="rId245"/>
    <p:sldId id="644" r:id="rId246"/>
    <p:sldId id="517" r:id="rId247"/>
    <p:sldId id="518" r:id="rId248"/>
    <p:sldId id="519" r:id="rId249"/>
    <p:sldId id="698" r:id="rId250"/>
    <p:sldId id="520" r:id="rId251"/>
    <p:sldId id="521" r:id="rId252"/>
    <p:sldId id="645" r:id="rId253"/>
    <p:sldId id="655" r:id="rId254"/>
    <p:sldId id="647" r:id="rId255"/>
    <p:sldId id="525" r:id="rId256"/>
    <p:sldId id="526" r:id="rId257"/>
    <p:sldId id="527" r:id="rId258"/>
    <p:sldId id="528" r:id="rId259"/>
    <p:sldId id="529" r:id="rId260"/>
    <p:sldId id="530" r:id="rId261"/>
    <p:sldId id="531" r:id="rId262"/>
    <p:sldId id="532" r:id="rId263"/>
    <p:sldId id="533" r:id="rId264"/>
    <p:sldId id="534" r:id="rId265"/>
    <p:sldId id="535" r:id="rId266"/>
    <p:sldId id="536" r:id="rId267"/>
    <p:sldId id="537" r:id="rId268"/>
    <p:sldId id="538" r:id="rId269"/>
    <p:sldId id="539" r:id="rId270"/>
    <p:sldId id="540" r:id="rId271"/>
    <p:sldId id="541" r:id="rId272"/>
    <p:sldId id="542" r:id="rId273"/>
    <p:sldId id="648" r:id="rId274"/>
    <p:sldId id="656" r:id="rId275"/>
    <p:sldId id="657" r:id="rId276"/>
    <p:sldId id="658" r:id="rId277"/>
    <p:sldId id="659" r:id="rId278"/>
    <p:sldId id="660" r:id="rId279"/>
    <p:sldId id="661" r:id="rId280"/>
    <p:sldId id="662" r:id="rId281"/>
    <p:sldId id="663" r:id="rId282"/>
    <p:sldId id="664" r:id="rId283"/>
    <p:sldId id="665" r:id="rId284"/>
    <p:sldId id="666" r:id="rId285"/>
    <p:sldId id="667" r:id="rId286"/>
    <p:sldId id="668" r:id="rId287"/>
    <p:sldId id="673" r:id="rId288"/>
    <p:sldId id="674" r:id="rId289"/>
    <p:sldId id="675" r:id="rId290"/>
    <p:sldId id="676" r:id="rId291"/>
    <p:sldId id="677" r:id="rId292"/>
    <p:sldId id="699" r:id="rId293"/>
    <p:sldId id="649" r:id="rId294"/>
    <p:sldId id="669" r:id="rId295"/>
    <p:sldId id="545" r:id="rId296"/>
    <p:sldId id="547" r:id="rId297"/>
    <p:sldId id="548" r:id="rId298"/>
    <p:sldId id="549" r:id="rId299"/>
    <p:sldId id="550" r:id="rId300"/>
    <p:sldId id="551" r:id="rId301"/>
    <p:sldId id="552" r:id="rId302"/>
    <p:sldId id="650" r:id="rId303"/>
    <p:sldId id="651" r:id="rId304"/>
    <p:sldId id="652" r:id="rId305"/>
    <p:sldId id="679" r:id="rId306"/>
    <p:sldId id="556" r:id="rId307"/>
  </p:sldIdLst>
  <p:sldSz cx="10083800" cy="75565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CC"/>
    <a:srgbClr val="354CF9"/>
    <a:srgbClr val="CC3399"/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1374" y="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268" Type="http://schemas.openxmlformats.org/officeDocument/2006/relationships/slide" Target="slides/slide267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279" Type="http://schemas.openxmlformats.org/officeDocument/2006/relationships/slide" Target="slides/slide278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48" Type="http://schemas.openxmlformats.org/officeDocument/2006/relationships/slide" Target="slides/slide247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217" Type="http://schemas.openxmlformats.org/officeDocument/2006/relationships/slide" Target="slides/slide216.xml"/><Relationship Id="rId259" Type="http://schemas.openxmlformats.org/officeDocument/2006/relationships/slide" Target="slides/slide258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281" Type="http://schemas.openxmlformats.org/officeDocument/2006/relationships/slide" Target="slides/slide280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250" Type="http://schemas.openxmlformats.org/officeDocument/2006/relationships/slide" Target="slides/slide249.xml"/><Relationship Id="rId271" Type="http://schemas.openxmlformats.org/officeDocument/2006/relationships/slide" Target="slides/slide270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240" Type="http://schemas.openxmlformats.org/officeDocument/2006/relationships/slide" Target="slides/slide239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1" Type="http://schemas.openxmlformats.org/officeDocument/2006/relationships/slide" Target="slides/slide250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283" Type="http://schemas.openxmlformats.org/officeDocument/2006/relationships/slide" Target="slides/slide282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slide" Target="slides/slide272.xml"/><Relationship Id="rId294" Type="http://schemas.openxmlformats.org/officeDocument/2006/relationships/slide" Target="slides/slide293.xml"/><Relationship Id="rId308" Type="http://schemas.openxmlformats.org/officeDocument/2006/relationships/notesMaster" Target="notesMasters/notesMaster1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284" Type="http://schemas.openxmlformats.org/officeDocument/2006/relationships/slide" Target="slides/slide283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95" Type="http://schemas.openxmlformats.org/officeDocument/2006/relationships/slide" Target="slides/slide294.xml"/><Relationship Id="rId309" Type="http://schemas.openxmlformats.org/officeDocument/2006/relationships/presProps" Target="presProps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slide" Target="slides/slide284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310" Type="http://schemas.openxmlformats.org/officeDocument/2006/relationships/viewProps" Target="viewProps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slide" Target="slides/slide299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311" Type="http://schemas.openxmlformats.org/officeDocument/2006/relationships/theme" Target="theme/theme1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312" Type="http://schemas.openxmlformats.org/officeDocument/2006/relationships/tableStyles" Target="tableStyles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302" Type="http://schemas.openxmlformats.org/officeDocument/2006/relationships/slide" Target="slides/slide30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303" Type="http://schemas.openxmlformats.org/officeDocument/2006/relationships/slide" Target="slides/slide302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258" Type="http://schemas.openxmlformats.org/officeDocument/2006/relationships/slide" Target="slides/slide257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7ABA06-D620-40CB-9E5F-55E7CA6CA24B}" type="datetimeFigureOut">
              <a:rPr lang="zh-CN" altLang="en-US" smtClean="0"/>
              <a:pPr/>
              <a:t>2016/9/18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1413" y="685800"/>
            <a:ext cx="457517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914846-3464-4D2F-B0B0-A23010FD415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60495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354" name="Rectangle 7"/>
          <p:cNvSpPr txBox="1">
            <a:spLocks noGrp="1" noChangeArrowheads="1"/>
          </p:cNvSpPr>
          <p:nvPr/>
        </p:nvSpPr>
        <p:spPr bwMode="auto">
          <a:xfrm>
            <a:off x="3884463" y="8685878"/>
            <a:ext cx="2972004" cy="4567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1" tIns="45716" rIns="91431" bIns="45716" anchor="b"/>
          <a:lstStyle/>
          <a:p>
            <a:pPr algn="r"/>
            <a:fld id="{FCACAE3A-624C-4E65-99B2-973B3460EA47}" type="slidenum">
              <a:rPr lang="en-US" altLang="zh-CN" sz="1200">
                <a:latin typeface="Calibri" pitchFamily="34" charset="0"/>
              </a:rPr>
              <a:pPr algn="r"/>
              <a:t>3</a:t>
            </a:fld>
            <a:endParaRPr lang="en-US" altLang="zh-CN" sz="1200" dirty="0">
              <a:latin typeface="Calibri" pitchFamily="34" charset="0"/>
            </a:endParaRPr>
          </a:p>
        </p:txBody>
      </p:sp>
      <p:sp>
        <p:nvSpPr>
          <p:cNvPr id="2283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28356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41994753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914846-3464-4D2F-B0B0-A23010FD4159}" type="slidenum">
              <a:rPr lang="zh-CN" altLang="en-US" smtClean="0"/>
              <a:pPr/>
              <a:t>118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56544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914846-3464-4D2F-B0B0-A23010FD4159}" type="slidenum">
              <a:rPr lang="zh-CN" altLang="en-US" smtClean="0"/>
              <a:pPr/>
              <a:t>119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07878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9639D64-2287-4C7B-A849-9573C7DF9322}" type="slidenum">
              <a:rPr lang="en-US" altLang="zh-CN"/>
              <a:pPr/>
              <a:t>274</a:t>
            </a:fld>
            <a:endParaRPr lang="en-US" altLang="zh-CN"/>
          </a:p>
        </p:txBody>
      </p:sp>
      <p:sp>
        <p:nvSpPr>
          <p:cNvPr id="228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8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42766089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9951D34-5D93-4141-B283-7D8F03AAC468}" type="slidenum">
              <a:rPr lang="en-US" altLang="zh-CN"/>
              <a:pPr/>
              <a:t>275</a:t>
            </a:fld>
            <a:endParaRPr lang="en-US" altLang="zh-CN"/>
          </a:p>
        </p:txBody>
      </p:sp>
      <p:sp>
        <p:nvSpPr>
          <p:cNvPr id="2293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93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837918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3DD18B8-9DC1-4C4F-BB85-8A69C6ABD903}" type="slidenum">
              <a:rPr lang="en-US" altLang="zh-CN"/>
              <a:pPr/>
              <a:t>276</a:t>
            </a:fld>
            <a:endParaRPr lang="en-US" altLang="zh-CN"/>
          </a:p>
        </p:txBody>
      </p:sp>
      <p:sp>
        <p:nvSpPr>
          <p:cNvPr id="2304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04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8744450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30CAE2D-414D-4761-89FF-69A4F357D09A}" type="slidenum">
              <a:rPr lang="en-US" altLang="zh-CN"/>
              <a:pPr/>
              <a:t>277</a:t>
            </a:fld>
            <a:endParaRPr lang="en-US" altLang="zh-CN"/>
          </a:p>
        </p:txBody>
      </p:sp>
      <p:sp>
        <p:nvSpPr>
          <p:cNvPr id="2314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14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4376419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0DE90C7-4B53-433A-9AB5-605DDB167824}" type="slidenum">
              <a:rPr lang="en-US" altLang="zh-CN"/>
              <a:pPr/>
              <a:t>278</a:t>
            </a:fld>
            <a:endParaRPr lang="en-US" altLang="zh-CN"/>
          </a:p>
        </p:txBody>
      </p:sp>
      <p:sp>
        <p:nvSpPr>
          <p:cNvPr id="2334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34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7035124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09C9DBE-6E05-4777-B219-03FCEE1A50FD}" type="slidenum">
              <a:rPr lang="en-US" altLang="zh-CN"/>
              <a:pPr/>
              <a:t>279</a:t>
            </a:fld>
            <a:endParaRPr lang="en-US" altLang="zh-CN"/>
          </a:p>
        </p:txBody>
      </p:sp>
      <p:sp>
        <p:nvSpPr>
          <p:cNvPr id="2344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44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42059226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4B0D573-B328-4910-A12B-5202BA7A3C7B}" type="slidenum">
              <a:rPr lang="en-US" altLang="zh-CN"/>
              <a:pPr/>
              <a:t>280</a:t>
            </a:fld>
            <a:endParaRPr lang="en-US" altLang="zh-CN"/>
          </a:p>
        </p:txBody>
      </p:sp>
      <p:sp>
        <p:nvSpPr>
          <p:cNvPr id="2355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05188751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9448798-C2F6-443F-8E9F-1B4A11A5B6BB}" type="slidenum">
              <a:rPr lang="en-US" altLang="zh-CN"/>
              <a:pPr/>
              <a:t>281</a:t>
            </a:fld>
            <a:endParaRPr lang="en-US" altLang="zh-CN"/>
          </a:p>
        </p:txBody>
      </p:sp>
      <p:sp>
        <p:nvSpPr>
          <p:cNvPr id="2365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65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2600824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DD53679F-7C23-4BEC-98A9-55B570020BE5}" type="slidenum">
              <a:rPr lang="en-US" altLang="zh-CN"/>
              <a:pPr fontAlgn="base">
                <a:spcBef>
                  <a:spcPct val="0"/>
                </a:spcBef>
                <a:spcAft>
                  <a:spcPct val="0"/>
                </a:spcAft>
              </a:pPr>
              <a:t>60</a:t>
            </a:fld>
            <a:endParaRPr lang="en-US" altLang="zh-CN"/>
          </a:p>
        </p:txBody>
      </p:sp>
      <p:sp>
        <p:nvSpPr>
          <p:cNvPr id="450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291213920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C330836-A156-43B0-91A9-9B94A1755FCE}" type="slidenum">
              <a:rPr lang="en-US" altLang="zh-CN"/>
              <a:pPr/>
              <a:t>282</a:t>
            </a:fld>
            <a:endParaRPr lang="en-US" altLang="zh-CN"/>
          </a:p>
        </p:txBody>
      </p:sp>
      <p:sp>
        <p:nvSpPr>
          <p:cNvPr id="2375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75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69338806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69A24DF-80FE-4142-BEBE-94D21B00A862}" type="slidenum">
              <a:rPr lang="en-US" altLang="zh-CN"/>
              <a:pPr/>
              <a:t>283</a:t>
            </a:fld>
            <a:endParaRPr lang="en-US" altLang="zh-CN"/>
          </a:p>
        </p:txBody>
      </p:sp>
      <p:sp>
        <p:nvSpPr>
          <p:cNvPr id="238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8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53193790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DC247BC-ACE4-4342-BCCB-DFF468757B54}" type="slidenum">
              <a:rPr lang="en-US" altLang="zh-CN"/>
              <a:pPr/>
              <a:t>284</a:t>
            </a:fld>
            <a:endParaRPr lang="en-US" altLang="zh-CN"/>
          </a:p>
        </p:txBody>
      </p:sp>
      <p:sp>
        <p:nvSpPr>
          <p:cNvPr id="2396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96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71794526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75ABB35-99BB-4633-8DE1-F75F7AC5D80F}" type="slidenum">
              <a:rPr lang="en-US" altLang="zh-CN"/>
              <a:pPr/>
              <a:t>285</a:t>
            </a:fld>
            <a:endParaRPr lang="en-US" altLang="zh-CN"/>
          </a:p>
        </p:txBody>
      </p:sp>
      <p:sp>
        <p:nvSpPr>
          <p:cNvPr id="2406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06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01478405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D114659-2484-412D-93C6-AF18CCFDCB68}" type="slidenum">
              <a:rPr lang="en-US" altLang="zh-CN"/>
              <a:pPr/>
              <a:t>286</a:t>
            </a:fld>
            <a:endParaRPr lang="en-US" altLang="zh-CN"/>
          </a:p>
        </p:txBody>
      </p:sp>
      <p:sp>
        <p:nvSpPr>
          <p:cNvPr id="241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16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96441304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1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45680BE6-4FB9-49E5-BD57-953E17823FB6}" type="slidenum">
              <a:rPr lang="en-US" altLang="zh-CN"/>
              <a:pPr fontAlgn="base">
                <a:spcBef>
                  <a:spcPct val="0"/>
                </a:spcBef>
                <a:spcAft>
                  <a:spcPct val="0"/>
                </a:spcAft>
              </a:pPr>
              <a:t>287</a:t>
            </a:fld>
            <a:endParaRPr lang="en-US" altLang="zh-CN"/>
          </a:p>
        </p:txBody>
      </p:sp>
      <p:sp>
        <p:nvSpPr>
          <p:cNvPr id="2140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4019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380347770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6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0EA8E46-B42A-48E4-800C-72A6A65745BF}" type="slidenum">
              <a:rPr lang="en-US" altLang="zh-CN"/>
              <a:pPr fontAlgn="base">
                <a:spcBef>
                  <a:spcPct val="0"/>
                </a:spcBef>
                <a:spcAft>
                  <a:spcPct val="0"/>
                </a:spcAft>
              </a:pPr>
              <a:t>288</a:t>
            </a:fld>
            <a:endParaRPr lang="en-US" altLang="zh-CN"/>
          </a:p>
        </p:txBody>
      </p:sp>
      <p:sp>
        <p:nvSpPr>
          <p:cNvPr id="2160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6067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160419789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35E828AC-A642-42A6-9952-57D7085AF7FD}" type="slidenum">
              <a:rPr lang="en-US" altLang="zh-CN"/>
              <a:pPr fontAlgn="base">
                <a:spcBef>
                  <a:spcPct val="0"/>
                </a:spcBef>
                <a:spcAft>
                  <a:spcPct val="0"/>
                </a:spcAft>
              </a:pPr>
              <a:t>289</a:t>
            </a:fld>
            <a:endParaRPr lang="en-US" altLang="zh-CN"/>
          </a:p>
        </p:txBody>
      </p:sp>
      <p:sp>
        <p:nvSpPr>
          <p:cNvPr id="2181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8115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12832859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6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03DE2ABB-A18D-44D1-9744-E48E790E849B}" type="slidenum">
              <a:rPr lang="en-US" altLang="zh-CN"/>
              <a:pPr fontAlgn="base">
                <a:spcBef>
                  <a:spcPct val="0"/>
                </a:spcBef>
                <a:spcAft>
                  <a:spcPct val="0"/>
                </a:spcAft>
              </a:pPr>
              <a:t>290</a:t>
            </a:fld>
            <a:endParaRPr lang="en-US" altLang="zh-CN"/>
          </a:p>
        </p:txBody>
      </p:sp>
      <p:sp>
        <p:nvSpPr>
          <p:cNvPr id="2201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20163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394342962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25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DF1E0FC3-F5CE-4069-8FE2-29DD150C1ECA}" type="slidenum">
              <a:rPr lang="en-US" altLang="zh-CN"/>
              <a:pPr fontAlgn="base">
                <a:spcBef>
                  <a:spcPct val="0"/>
                </a:spcBef>
                <a:spcAft>
                  <a:spcPct val="0"/>
                </a:spcAft>
              </a:pPr>
              <a:t>291</a:t>
            </a:fld>
            <a:endParaRPr lang="en-US" altLang="zh-CN"/>
          </a:p>
        </p:txBody>
      </p:sp>
      <p:sp>
        <p:nvSpPr>
          <p:cNvPr id="2242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24259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12017230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DD53679F-7C23-4BEC-98A9-55B570020BE5}" type="slidenum">
              <a:rPr lang="en-US" altLang="zh-CN"/>
              <a:pPr fontAlgn="base">
                <a:spcBef>
                  <a:spcPct val="0"/>
                </a:spcBef>
                <a:spcAft>
                  <a:spcPct val="0"/>
                </a:spcAft>
              </a:pPr>
              <a:t>61</a:t>
            </a:fld>
            <a:endParaRPr lang="en-US" altLang="zh-CN"/>
          </a:p>
        </p:txBody>
      </p:sp>
      <p:sp>
        <p:nvSpPr>
          <p:cNvPr id="450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194780520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CB3867E8-7D43-455E-8D98-D3C108693866}" type="slidenum">
              <a:rPr lang="en-US" altLang="zh-CN"/>
              <a:pPr fontAlgn="base">
                <a:spcBef>
                  <a:spcPct val="0"/>
                </a:spcBef>
                <a:spcAft>
                  <a:spcPct val="0"/>
                </a:spcAft>
              </a:pPr>
              <a:t>292</a:t>
            </a:fld>
            <a:endParaRPr lang="en-US" altLang="zh-CN"/>
          </a:p>
        </p:txBody>
      </p:sp>
      <p:sp>
        <p:nvSpPr>
          <p:cNvPr id="1771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7155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14534156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1FADF12-0C11-4A49-B5CF-253B75857544}" type="slidenum">
              <a:rPr lang="en-US" altLang="zh-CN"/>
              <a:pPr/>
              <a:t>81</a:t>
            </a:fld>
            <a:endParaRPr lang="en-US" altLang="zh-CN"/>
          </a:p>
        </p:txBody>
      </p:sp>
      <p:sp>
        <p:nvSpPr>
          <p:cNvPr id="2129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29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6258418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914846-3464-4D2F-B0B0-A23010FD4159}" type="slidenum">
              <a:rPr lang="zh-CN" altLang="en-US" smtClean="0"/>
              <a:pPr/>
              <a:t>113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09525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914846-3464-4D2F-B0B0-A23010FD4159}" type="slidenum">
              <a:rPr lang="zh-CN" altLang="en-US" smtClean="0"/>
              <a:pPr/>
              <a:t>114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8114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914846-3464-4D2F-B0B0-A23010FD4159}" type="slidenum">
              <a:rPr lang="zh-CN" altLang="en-US" smtClean="0"/>
              <a:pPr/>
              <a:t>115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80748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914846-3464-4D2F-B0B0-A23010FD4159}" type="slidenum">
              <a:rPr lang="zh-CN" altLang="en-US" smtClean="0"/>
              <a:pPr/>
              <a:t>116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99433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914846-3464-4D2F-B0B0-A23010FD4159}" type="slidenum">
              <a:rPr lang="zh-CN" altLang="en-US" smtClean="0"/>
              <a:pPr/>
              <a:t>117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42500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9/18/2016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9/18/2016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9/18/2016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9/18/2016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1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1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1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1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1.xml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1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1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1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1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1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1.xml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1.xml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1.xml"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1.xml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1.xml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1.xml"/></Relationships>
</file>

<file path=ppt/slides/_rels/slide2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1.xml"/></Relationships>
</file>

<file path=ppt/slides/_rels/slide2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1.xml"/></Relationships>
</file>

<file path=ppt/slides/_rels/slide2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1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1.xml"/></Relationships>
</file>

<file path=ppt/slides/_rels/slide2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1.xml"/></Relationships>
</file>

<file path=ppt/slides/_rels/slide2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1.xml"/></Relationships>
</file>

<file path=ppt/slides/_rels/slide2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1.xml"/></Relationships>
</file>

<file path=ppt/slides/_rels/slide2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1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1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1.xml"/></Relationships>
</file>

<file path=ppt/slides/_rels/slide2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1.xml"/></Relationships>
</file>

<file path=ppt/slides/_rels/slide2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1.xml"/></Relationships>
</file>

<file path=ppt/slides/_rels/slide2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1.xml"/></Relationships>
</file>

<file path=ppt/slides/_rels/slide2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1.xml"/></Relationships>
</file>

<file path=ppt/slides/_rels/slide2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1.xml"/></Relationships>
</file>

<file path=ppt/slides/_rels/slide2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1.xml"/></Relationships>
</file>

<file path=ppt/slides/_rels/slide2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1.xml"/></Relationships>
</file>

<file path=ppt/slides/_rels/slide2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1.xml"/></Relationships>
</file>

<file path=ppt/slides/_rels/slide2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1.xml"/></Relationships>
</file>

<file path=ppt/slides/_rels/slide2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1.xml"/></Relationships>
</file>

<file path=ppt/slides/_rels/slide2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1.xml"/></Relationships>
</file>

<file path=ppt/slides/_rels/slide2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jpeg"/><Relationship Id="rId1" Type="http://schemas.openxmlformats.org/officeDocument/2006/relationships/slideLayout" Target="../slideLayouts/slideLayout1.xml"/></Relationships>
</file>

<file path=ppt/slides/_rels/slide2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1.xml"/></Relationships>
</file>

<file path=ppt/slides/_rels/slide2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jpeg"/><Relationship Id="rId1" Type="http://schemas.openxmlformats.org/officeDocument/2006/relationships/slideLayout" Target="../slideLayouts/slideLayout1.xml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2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2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1.xml"/></Relationships>
</file>

<file path=ppt/slides/_rels/slide3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jpeg"/><Relationship Id="rId1" Type="http://schemas.openxmlformats.org/officeDocument/2006/relationships/slideLayout" Target="../slideLayouts/slideLayout1.xml"/></Relationships>
</file>

<file path=ppt/slides/_rels/slide302.xml.rels><?xml version="1.0" encoding="UTF-8" standalone="yes"?>
<Relationships xmlns="http://schemas.openxmlformats.org/package/2006/relationships"><Relationship Id="rId2" Type="http://schemas.openxmlformats.org/officeDocument/2006/relationships/hyperlink" Target="http://docs.python.org/reference/lexical_analysis.html" TargetMode="External"/><Relationship Id="rId1" Type="http://schemas.openxmlformats.org/officeDocument/2006/relationships/slideLayout" Target="../slideLayouts/slideLayout2.xml"/></Relationships>
</file>

<file path=ppt/slides/_rels/slide3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0079990" cy="7559040"/>
          </a:xfrm>
          <a:custGeom>
            <a:avLst/>
            <a:gdLst>
              <a:gd name="connsiteX0" fmla="*/ 0 w 10079990"/>
              <a:gd name="connsiteY0" fmla="*/ 0 h 7559040"/>
              <a:gd name="connsiteX1" fmla="*/ 10079990 w 10079990"/>
              <a:gd name="connsiteY1" fmla="*/ 0 h 7559040"/>
              <a:gd name="connsiteX2" fmla="*/ 10079990 w 10079990"/>
              <a:gd name="connsiteY2" fmla="*/ 7559040 h 7559040"/>
              <a:gd name="connsiteX3" fmla="*/ 0 w 10079990"/>
              <a:gd name="connsiteY3" fmla="*/ 7559040 h 7559040"/>
              <a:gd name="connsiteX4" fmla="*/ 0 w 10079990"/>
              <a:gd name="connsiteY4" fmla="*/ 0 h 75590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079990" h="7559040">
                <a:moveTo>
                  <a:pt x="0" y="0"/>
                </a:moveTo>
                <a:lnTo>
                  <a:pt x="10079990" y="0"/>
                </a:lnTo>
                <a:lnTo>
                  <a:pt x="10079990" y="7559040"/>
                </a:lnTo>
                <a:lnTo>
                  <a:pt x="0" y="755904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2041504" y="2563804"/>
            <a:ext cx="5874813" cy="199541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ctr">
              <a:lnSpc>
                <a:spcPts val="7600"/>
              </a:lnSpc>
              <a:tabLst/>
            </a:pPr>
            <a:r>
              <a:rPr lang="en-US" altLang="zh-CN" sz="6600" dirty="0" smtClean="0">
                <a:latin typeface="Times New Roman" pitchFamily="18" charset="0"/>
                <a:cs typeface="Times New Roman" pitchFamily="18" charset="0"/>
              </a:rPr>
              <a:t>Lecture</a:t>
            </a:r>
            <a:r>
              <a:rPr lang="zh-CN" altLang="en-US" sz="6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6600" dirty="0" smtClean="0">
                <a:latin typeface="Times New Roman" pitchFamily="18" charset="0"/>
                <a:cs typeface="Times New Roman" pitchFamily="18" charset="0"/>
              </a:rPr>
              <a:t>2</a:t>
            </a:r>
          </a:p>
          <a:p>
            <a:pPr algn="ctr">
              <a:lnSpc>
                <a:spcPts val="7600"/>
              </a:lnSpc>
              <a:tabLst/>
            </a:pPr>
            <a:r>
              <a:rPr lang="en-US" altLang="zh-CN" sz="6600" dirty="0" smtClean="0">
                <a:latin typeface="Times New Roman" pitchFamily="18" charset="0"/>
                <a:cs typeface="Times New Roman" pitchFamily="18" charset="0"/>
              </a:rPr>
              <a:t>Lexical Analysis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0079990" cy="7559040"/>
          </a:xfrm>
          <a:custGeom>
            <a:avLst/>
            <a:gdLst>
              <a:gd name="connsiteX0" fmla="*/ 0 w 10079990"/>
              <a:gd name="connsiteY0" fmla="*/ 0 h 7559040"/>
              <a:gd name="connsiteX1" fmla="*/ 10079990 w 10079990"/>
              <a:gd name="connsiteY1" fmla="*/ 0 h 7559040"/>
              <a:gd name="connsiteX2" fmla="*/ 10079990 w 10079990"/>
              <a:gd name="connsiteY2" fmla="*/ 7559040 h 7559040"/>
              <a:gd name="connsiteX3" fmla="*/ 0 w 10079990"/>
              <a:gd name="connsiteY3" fmla="*/ 7559040 h 7559040"/>
              <a:gd name="connsiteX4" fmla="*/ 0 w 10079990"/>
              <a:gd name="connsiteY4" fmla="*/ 0 h 75590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079990" h="7559040">
                <a:moveTo>
                  <a:pt x="0" y="0"/>
                </a:moveTo>
                <a:lnTo>
                  <a:pt x="10079990" y="0"/>
                </a:lnTo>
                <a:lnTo>
                  <a:pt x="10079990" y="7559040"/>
                </a:lnTo>
                <a:lnTo>
                  <a:pt x="0" y="755904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914400" y="3657600"/>
            <a:ext cx="914400" cy="685800"/>
          </a:xfrm>
          <a:custGeom>
            <a:avLst/>
            <a:gdLst>
              <a:gd name="connsiteX0" fmla="*/ 457200 w 914400"/>
              <a:gd name="connsiteY0" fmla="*/ 685800 h 685800"/>
              <a:gd name="connsiteX1" fmla="*/ 0 w 914400"/>
              <a:gd name="connsiteY1" fmla="*/ 685800 h 685800"/>
              <a:gd name="connsiteX2" fmla="*/ 0 w 914400"/>
              <a:gd name="connsiteY2" fmla="*/ 0 h 685800"/>
              <a:gd name="connsiteX3" fmla="*/ 914400 w 914400"/>
              <a:gd name="connsiteY3" fmla="*/ 0 h 685800"/>
              <a:gd name="connsiteX4" fmla="*/ 914400 w 914400"/>
              <a:gd name="connsiteY4" fmla="*/ 685800 h 685800"/>
              <a:gd name="connsiteX5" fmla="*/ 457200 w 914400"/>
              <a:gd name="connsiteY5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914400" h="685800">
                <a:moveTo>
                  <a:pt x="457200" y="685800"/>
                </a:moveTo>
                <a:lnTo>
                  <a:pt x="0" y="685800"/>
                </a:lnTo>
                <a:lnTo>
                  <a:pt x="0" y="0"/>
                </a:lnTo>
                <a:lnTo>
                  <a:pt x="914400" y="0"/>
                </a:lnTo>
                <a:lnTo>
                  <a:pt x="914400" y="685800"/>
                </a:lnTo>
                <a:lnTo>
                  <a:pt x="457200" y="685800"/>
                </a:lnTo>
              </a:path>
            </a:pathLst>
          </a:custGeom>
          <a:solidFill>
            <a:srgbClr val="99CC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" name="Freeform 3"/>
          <p:cNvSpPr/>
          <p:nvPr/>
        </p:nvSpPr>
        <p:spPr>
          <a:xfrm>
            <a:off x="908050" y="3651250"/>
            <a:ext cx="927100" cy="698500"/>
          </a:xfrm>
          <a:custGeom>
            <a:avLst/>
            <a:gdLst>
              <a:gd name="connsiteX0" fmla="*/ 463550 w 927100"/>
              <a:gd name="connsiteY0" fmla="*/ 692150 h 698500"/>
              <a:gd name="connsiteX1" fmla="*/ 6350 w 927100"/>
              <a:gd name="connsiteY1" fmla="*/ 692150 h 698500"/>
              <a:gd name="connsiteX2" fmla="*/ 6350 w 927100"/>
              <a:gd name="connsiteY2" fmla="*/ 6350 h 698500"/>
              <a:gd name="connsiteX3" fmla="*/ 920750 w 927100"/>
              <a:gd name="connsiteY3" fmla="*/ 6350 h 698500"/>
              <a:gd name="connsiteX4" fmla="*/ 920750 w 927100"/>
              <a:gd name="connsiteY4" fmla="*/ 692150 h 698500"/>
              <a:gd name="connsiteX5" fmla="*/ 463550 w 927100"/>
              <a:gd name="connsiteY5" fmla="*/ 692150 h 6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927100" h="698500">
                <a:moveTo>
                  <a:pt x="463550" y="692150"/>
                </a:moveTo>
                <a:lnTo>
                  <a:pt x="6350" y="692150"/>
                </a:lnTo>
                <a:lnTo>
                  <a:pt x="6350" y="6350"/>
                </a:lnTo>
                <a:lnTo>
                  <a:pt x="920750" y="6350"/>
                </a:lnTo>
                <a:lnTo>
                  <a:pt x="920750" y="692150"/>
                </a:lnTo>
                <a:lnTo>
                  <a:pt x="463550" y="692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" name="Freeform 3"/>
          <p:cNvSpPr/>
          <p:nvPr/>
        </p:nvSpPr>
        <p:spPr>
          <a:xfrm>
            <a:off x="2057400" y="3657600"/>
            <a:ext cx="457200" cy="685800"/>
          </a:xfrm>
          <a:custGeom>
            <a:avLst/>
            <a:gdLst>
              <a:gd name="connsiteX0" fmla="*/ 228600 w 457200"/>
              <a:gd name="connsiteY0" fmla="*/ 685800 h 685800"/>
              <a:gd name="connsiteX1" fmla="*/ 0 w 457200"/>
              <a:gd name="connsiteY1" fmla="*/ 685800 h 685800"/>
              <a:gd name="connsiteX2" fmla="*/ 0 w 457200"/>
              <a:gd name="connsiteY2" fmla="*/ 0 h 685800"/>
              <a:gd name="connsiteX3" fmla="*/ 457200 w 457200"/>
              <a:gd name="connsiteY3" fmla="*/ 0 h 685800"/>
              <a:gd name="connsiteX4" fmla="*/ 457200 w 457200"/>
              <a:gd name="connsiteY4" fmla="*/ 685800 h 685800"/>
              <a:gd name="connsiteX5" fmla="*/ 228600 w 457200"/>
              <a:gd name="connsiteY5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685800">
                <a:moveTo>
                  <a:pt x="228600" y="685800"/>
                </a:moveTo>
                <a:lnTo>
                  <a:pt x="0" y="685800"/>
                </a:lnTo>
                <a:lnTo>
                  <a:pt x="0" y="0"/>
                </a:lnTo>
                <a:lnTo>
                  <a:pt x="457200" y="0"/>
                </a:lnTo>
                <a:lnTo>
                  <a:pt x="457200" y="685800"/>
                </a:lnTo>
                <a:lnTo>
                  <a:pt x="228600" y="685800"/>
                </a:lnTo>
              </a:path>
            </a:pathLst>
          </a:custGeom>
          <a:solidFill>
            <a:srgbClr val="99CC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" name="Freeform 3"/>
          <p:cNvSpPr/>
          <p:nvPr/>
        </p:nvSpPr>
        <p:spPr>
          <a:xfrm>
            <a:off x="2051050" y="3651250"/>
            <a:ext cx="469900" cy="698500"/>
          </a:xfrm>
          <a:custGeom>
            <a:avLst/>
            <a:gdLst>
              <a:gd name="connsiteX0" fmla="*/ 234950 w 469900"/>
              <a:gd name="connsiteY0" fmla="*/ 692150 h 698500"/>
              <a:gd name="connsiteX1" fmla="*/ 6350 w 469900"/>
              <a:gd name="connsiteY1" fmla="*/ 692150 h 698500"/>
              <a:gd name="connsiteX2" fmla="*/ 6350 w 469900"/>
              <a:gd name="connsiteY2" fmla="*/ 6350 h 698500"/>
              <a:gd name="connsiteX3" fmla="*/ 463550 w 469900"/>
              <a:gd name="connsiteY3" fmla="*/ 6350 h 698500"/>
              <a:gd name="connsiteX4" fmla="*/ 463550 w 469900"/>
              <a:gd name="connsiteY4" fmla="*/ 692150 h 698500"/>
              <a:gd name="connsiteX5" fmla="*/ 234950 w 469900"/>
              <a:gd name="connsiteY5" fmla="*/ 692150 h 6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698500">
                <a:moveTo>
                  <a:pt x="234950" y="692150"/>
                </a:moveTo>
                <a:lnTo>
                  <a:pt x="6350" y="6921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692150"/>
                </a:lnTo>
                <a:lnTo>
                  <a:pt x="234950" y="692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8" name="Freeform 3"/>
          <p:cNvSpPr/>
          <p:nvPr/>
        </p:nvSpPr>
        <p:spPr>
          <a:xfrm>
            <a:off x="2743200" y="3657600"/>
            <a:ext cx="1371600" cy="685800"/>
          </a:xfrm>
          <a:custGeom>
            <a:avLst/>
            <a:gdLst>
              <a:gd name="connsiteX0" fmla="*/ 685800 w 1371600"/>
              <a:gd name="connsiteY0" fmla="*/ 685800 h 685800"/>
              <a:gd name="connsiteX1" fmla="*/ 0 w 1371600"/>
              <a:gd name="connsiteY1" fmla="*/ 685800 h 685800"/>
              <a:gd name="connsiteX2" fmla="*/ 0 w 1371600"/>
              <a:gd name="connsiteY2" fmla="*/ 0 h 685800"/>
              <a:gd name="connsiteX3" fmla="*/ 1371600 w 1371600"/>
              <a:gd name="connsiteY3" fmla="*/ 0 h 685800"/>
              <a:gd name="connsiteX4" fmla="*/ 1371600 w 1371600"/>
              <a:gd name="connsiteY4" fmla="*/ 685800 h 685800"/>
              <a:gd name="connsiteX5" fmla="*/ 685800 w 1371600"/>
              <a:gd name="connsiteY5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1371600" h="685800">
                <a:moveTo>
                  <a:pt x="685800" y="685800"/>
                </a:moveTo>
                <a:lnTo>
                  <a:pt x="0" y="685800"/>
                </a:lnTo>
                <a:lnTo>
                  <a:pt x="0" y="0"/>
                </a:lnTo>
                <a:lnTo>
                  <a:pt x="1371600" y="0"/>
                </a:lnTo>
                <a:lnTo>
                  <a:pt x="1371600" y="685800"/>
                </a:lnTo>
                <a:lnTo>
                  <a:pt x="685800" y="685800"/>
                </a:lnTo>
              </a:path>
            </a:pathLst>
          </a:custGeom>
          <a:solidFill>
            <a:srgbClr val="99CC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9" name="Freeform 3"/>
          <p:cNvSpPr/>
          <p:nvPr/>
        </p:nvSpPr>
        <p:spPr>
          <a:xfrm>
            <a:off x="2736850" y="3651250"/>
            <a:ext cx="1384300" cy="698500"/>
          </a:xfrm>
          <a:custGeom>
            <a:avLst/>
            <a:gdLst>
              <a:gd name="connsiteX0" fmla="*/ 692150 w 1384300"/>
              <a:gd name="connsiteY0" fmla="*/ 692150 h 698500"/>
              <a:gd name="connsiteX1" fmla="*/ 6350 w 1384300"/>
              <a:gd name="connsiteY1" fmla="*/ 692150 h 698500"/>
              <a:gd name="connsiteX2" fmla="*/ 6350 w 1384300"/>
              <a:gd name="connsiteY2" fmla="*/ 6350 h 698500"/>
              <a:gd name="connsiteX3" fmla="*/ 1377950 w 1384300"/>
              <a:gd name="connsiteY3" fmla="*/ 6350 h 698500"/>
              <a:gd name="connsiteX4" fmla="*/ 1377950 w 1384300"/>
              <a:gd name="connsiteY4" fmla="*/ 692150 h 698500"/>
              <a:gd name="connsiteX5" fmla="*/ 692150 w 1384300"/>
              <a:gd name="connsiteY5" fmla="*/ 692150 h 6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1384300" h="698500">
                <a:moveTo>
                  <a:pt x="692150" y="692150"/>
                </a:moveTo>
                <a:lnTo>
                  <a:pt x="6350" y="692150"/>
                </a:lnTo>
                <a:lnTo>
                  <a:pt x="6350" y="6350"/>
                </a:lnTo>
                <a:lnTo>
                  <a:pt x="1377950" y="6350"/>
                </a:lnTo>
                <a:lnTo>
                  <a:pt x="1377950" y="692150"/>
                </a:lnTo>
                <a:lnTo>
                  <a:pt x="692150" y="692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0" name="Freeform 3"/>
          <p:cNvSpPr/>
          <p:nvPr/>
        </p:nvSpPr>
        <p:spPr>
          <a:xfrm>
            <a:off x="5715000" y="3657600"/>
            <a:ext cx="1143000" cy="685800"/>
          </a:xfrm>
          <a:custGeom>
            <a:avLst/>
            <a:gdLst>
              <a:gd name="connsiteX0" fmla="*/ 571500 w 1143000"/>
              <a:gd name="connsiteY0" fmla="*/ 685800 h 685800"/>
              <a:gd name="connsiteX1" fmla="*/ 0 w 1143000"/>
              <a:gd name="connsiteY1" fmla="*/ 685800 h 685800"/>
              <a:gd name="connsiteX2" fmla="*/ 0 w 1143000"/>
              <a:gd name="connsiteY2" fmla="*/ 0 h 685800"/>
              <a:gd name="connsiteX3" fmla="*/ 1143000 w 1143000"/>
              <a:gd name="connsiteY3" fmla="*/ 0 h 685800"/>
              <a:gd name="connsiteX4" fmla="*/ 1143000 w 1143000"/>
              <a:gd name="connsiteY4" fmla="*/ 685800 h 685800"/>
              <a:gd name="connsiteX5" fmla="*/ 571500 w 1143000"/>
              <a:gd name="connsiteY5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1143000" h="685800">
                <a:moveTo>
                  <a:pt x="571500" y="685800"/>
                </a:moveTo>
                <a:lnTo>
                  <a:pt x="0" y="685800"/>
                </a:lnTo>
                <a:lnTo>
                  <a:pt x="0" y="0"/>
                </a:lnTo>
                <a:lnTo>
                  <a:pt x="1143000" y="0"/>
                </a:lnTo>
                <a:lnTo>
                  <a:pt x="1143000" y="685800"/>
                </a:lnTo>
                <a:lnTo>
                  <a:pt x="571500" y="685800"/>
                </a:lnTo>
              </a:path>
            </a:pathLst>
          </a:custGeom>
          <a:solidFill>
            <a:srgbClr val="99CC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1" name="Freeform 3"/>
          <p:cNvSpPr/>
          <p:nvPr/>
        </p:nvSpPr>
        <p:spPr>
          <a:xfrm>
            <a:off x="5708650" y="3651250"/>
            <a:ext cx="1155700" cy="698500"/>
          </a:xfrm>
          <a:custGeom>
            <a:avLst/>
            <a:gdLst>
              <a:gd name="connsiteX0" fmla="*/ 577850 w 1155700"/>
              <a:gd name="connsiteY0" fmla="*/ 692150 h 698500"/>
              <a:gd name="connsiteX1" fmla="*/ 6350 w 1155700"/>
              <a:gd name="connsiteY1" fmla="*/ 692150 h 698500"/>
              <a:gd name="connsiteX2" fmla="*/ 6350 w 1155700"/>
              <a:gd name="connsiteY2" fmla="*/ 6350 h 698500"/>
              <a:gd name="connsiteX3" fmla="*/ 1149350 w 1155700"/>
              <a:gd name="connsiteY3" fmla="*/ 6350 h 698500"/>
              <a:gd name="connsiteX4" fmla="*/ 1149350 w 1155700"/>
              <a:gd name="connsiteY4" fmla="*/ 692150 h 698500"/>
              <a:gd name="connsiteX5" fmla="*/ 577850 w 1155700"/>
              <a:gd name="connsiteY5" fmla="*/ 692150 h 6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1155700" h="698500">
                <a:moveTo>
                  <a:pt x="577850" y="692150"/>
                </a:moveTo>
                <a:lnTo>
                  <a:pt x="6350" y="692150"/>
                </a:lnTo>
                <a:lnTo>
                  <a:pt x="6350" y="6350"/>
                </a:lnTo>
                <a:lnTo>
                  <a:pt x="1149350" y="6350"/>
                </a:lnTo>
                <a:lnTo>
                  <a:pt x="1149350" y="692150"/>
                </a:lnTo>
                <a:lnTo>
                  <a:pt x="577850" y="692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2" name="Freeform 3"/>
          <p:cNvSpPr/>
          <p:nvPr/>
        </p:nvSpPr>
        <p:spPr>
          <a:xfrm>
            <a:off x="7086600" y="3657600"/>
            <a:ext cx="2057400" cy="685800"/>
          </a:xfrm>
          <a:custGeom>
            <a:avLst/>
            <a:gdLst>
              <a:gd name="connsiteX0" fmla="*/ 1028700 w 2057400"/>
              <a:gd name="connsiteY0" fmla="*/ 685800 h 685800"/>
              <a:gd name="connsiteX1" fmla="*/ 0 w 2057400"/>
              <a:gd name="connsiteY1" fmla="*/ 685800 h 685800"/>
              <a:gd name="connsiteX2" fmla="*/ 0 w 2057400"/>
              <a:gd name="connsiteY2" fmla="*/ 0 h 685800"/>
              <a:gd name="connsiteX3" fmla="*/ 2057400 w 2057400"/>
              <a:gd name="connsiteY3" fmla="*/ 0 h 685800"/>
              <a:gd name="connsiteX4" fmla="*/ 2057400 w 2057400"/>
              <a:gd name="connsiteY4" fmla="*/ 685800 h 685800"/>
              <a:gd name="connsiteX5" fmla="*/ 1028700 w 2057400"/>
              <a:gd name="connsiteY5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2057400" h="685800">
                <a:moveTo>
                  <a:pt x="1028700" y="685800"/>
                </a:moveTo>
                <a:lnTo>
                  <a:pt x="0" y="685800"/>
                </a:lnTo>
                <a:lnTo>
                  <a:pt x="0" y="0"/>
                </a:lnTo>
                <a:lnTo>
                  <a:pt x="2057400" y="0"/>
                </a:lnTo>
                <a:lnTo>
                  <a:pt x="2057400" y="685800"/>
                </a:lnTo>
                <a:lnTo>
                  <a:pt x="1028700" y="685800"/>
                </a:lnTo>
              </a:path>
            </a:pathLst>
          </a:custGeom>
          <a:solidFill>
            <a:srgbClr val="99CC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3" name="Freeform 3"/>
          <p:cNvSpPr/>
          <p:nvPr/>
        </p:nvSpPr>
        <p:spPr>
          <a:xfrm>
            <a:off x="7080250" y="3651250"/>
            <a:ext cx="2070100" cy="698500"/>
          </a:xfrm>
          <a:custGeom>
            <a:avLst/>
            <a:gdLst>
              <a:gd name="connsiteX0" fmla="*/ 1035050 w 2070100"/>
              <a:gd name="connsiteY0" fmla="*/ 692150 h 698500"/>
              <a:gd name="connsiteX1" fmla="*/ 6350 w 2070100"/>
              <a:gd name="connsiteY1" fmla="*/ 692150 h 698500"/>
              <a:gd name="connsiteX2" fmla="*/ 6350 w 2070100"/>
              <a:gd name="connsiteY2" fmla="*/ 6350 h 698500"/>
              <a:gd name="connsiteX3" fmla="*/ 2063750 w 2070100"/>
              <a:gd name="connsiteY3" fmla="*/ 6350 h 698500"/>
              <a:gd name="connsiteX4" fmla="*/ 2063750 w 2070100"/>
              <a:gd name="connsiteY4" fmla="*/ 692150 h 698500"/>
              <a:gd name="connsiteX5" fmla="*/ 1035050 w 2070100"/>
              <a:gd name="connsiteY5" fmla="*/ 692150 h 6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2070100" h="698500">
                <a:moveTo>
                  <a:pt x="1035050" y="692150"/>
                </a:moveTo>
                <a:lnTo>
                  <a:pt x="6350" y="692150"/>
                </a:lnTo>
                <a:lnTo>
                  <a:pt x="6350" y="6350"/>
                </a:lnTo>
                <a:lnTo>
                  <a:pt x="2063750" y="6350"/>
                </a:lnTo>
                <a:lnTo>
                  <a:pt x="2063750" y="692150"/>
                </a:lnTo>
                <a:lnTo>
                  <a:pt x="1035050" y="692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4" name="Freeform 3"/>
          <p:cNvSpPr/>
          <p:nvPr/>
        </p:nvSpPr>
        <p:spPr>
          <a:xfrm>
            <a:off x="7086600" y="4343400"/>
            <a:ext cx="2057400" cy="685800"/>
          </a:xfrm>
          <a:custGeom>
            <a:avLst/>
            <a:gdLst>
              <a:gd name="connsiteX0" fmla="*/ 1028700 w 2057400"/>
              <a:gd name="connsiteY0" fmla="*/ 685800 h 685800"/>
              <a:gd name="connsiteX1" fmla="*/ 0 w 2057400"/>
              <a:gd name="connsiteY1" fmla="*/ 685800 h 685800"/>
              <a:gd name="connsiteX2" fmla="*/ 0 w 2057400"/>
              <a:gd name="connsiteY2" fmla="*/ 0 h 685800"/>
              <a:gd name="connsiteX3" fmla="*/ 2057400 w 2057400"/>
              <a:gd name="connsiteY3" fmla="*/ 0 h 685800"/>
              <a:gd name="connsiteX4" fmla="*/ 2057400 w 2057400"/>
              <a:gd name="connsiteY4" fmla="*/ 685800 h 685800"/>
              <a:gd name="connsiteX5" fmla="*/ 1028700 w 2057400"/>
              <a:gd name="connsiteY5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2057400" h="685800">
                <a:moveTo>
                  <a:pt x="1028700" y="685800"/>
                </a:moveTo>
                <a:lnTo>
                  <a:pt x="0" y="685800"/>
                </a:lnTo>
                <a:lnTo>
                  <a:pt x="0" y="0"/>
                </a:lnTo>
                <a:lnTo>
                  <a:pt x="2057400" y="0"/>
                </a:lnTo>
                <a:lnTo>
                  <a:pt x="2057400" y="685800"/>
                </a:lnTo>
                <a:lnTo>
                  <a:pt x="1028700" y="685800"/>
                </a:lnTo>
              </a:path>
            </a:pathLst>
          </a:custGeom>
          <a:solidFill>
            <a:srgbClr val="FFD32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5" name="Freeform 3"/>
          <p:cNvSpPr/>
          <p:nvPr/>
        </p:nvSpPr>
        <p:spPr>
          <a:xfrm>
            <a:off x="7080250" y="4337050"/>
            <a:ext cx="2070100" cy="698500"/>
          </a:xfrm>
          <a:custGeom>
            <a:avLst/>
            <a:gdLst>
              <a:gd name="connsiteX0" fmla="*/ 1035050 w 2070100"/>
              <a:gd name="connsiteY0" fmla="*/ 692150 h 698500"/>
              <a:gd name="connsiteX1" fmla="*/ 6350 w 2070100"/>
              <a:gd name="connsiteY1" fmla="*/ 692150 h 698500"/>
              <a:gd name="connsiteX2" fmla="*/ 6350 w 2070100"/>
              <a:gd name="connsiteY2" fmla="*/ 6350 h 698500"/>
              <a:gd name="connsiteX3" fmla="*/ 2063750 w 2070100"/>
              <a:gd name="connsiteY3" fmla="*/ 6350 h 698500"/>
              <a:gd name="connsiteX4" fmla="*/ 2063750 w 2070100"/>
              <a:gd name="connsiteY4" fmla="*/ 692150 h 698500"/>
              <a:gd name="connsiteX5" fmla="*/ 1035050 w 2070100"/>
              <a:gd name="connsiteY5" fmla="*/ 692150 h 6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2070100" h="698500">
                <a:moveTo>
                  <a:pt x="1035050" y="692150"/>
                </a:moveTo>
                <a:lnTo>
                  <a:pt x="6350" y="692150"/>
                </a:lnTo>
                <a:lnTo>
                  <a:pt x="6350" y="6350"/>
                </a:lnTo>
                <a:lnTo>
                  <a:pt x="2063750" y="6350"/>
                </a:lnTo>
                <a:lnTo>
                  <a:pt x="2063750" y="692150"/>
                </a:lnTo>
                <a:lnTo>
                  <a:pt x="1035050" y="692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6" name="Freeform 3"/>
          <p:cNvSpPr/>
          <p:nvPr/>
        </p:nvSpPr>
        <p:spPr>
          <a:xfrm>
            <a:off x="1371600" y="54864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7" name="Freeform 3"/>
          <p:cNvSpPr/>
          <p:nvPr/>
        </p:nvSpPr>
        <p:spPr>
          <a:xfrm>
            <a:off x="1365250" y="54800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8" name="Freeform 3"/>
          <p:cNvSpPr/>
          <p:nvPr/>
        </p:nvSpPr>
        <p:spPr>
          <a:xfrm>
            <a:off x="1828800" y="54864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9" name="Freeform 3"/>
          <p:cNvSpPr/>
          <p:nvPr/>
        </p:nvSpPr>
        <p:spPr>
          <a:xfrm>
            <a:off x="1822450" y="54800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0" name="Freeform 3"/>
          <p:cNvSpPr/>
          <p:nvPr/>
        </p:nvSpPr>
        <p:spPr>
          <a:xfrm>
            <a:off x="2286000" y="54864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1" name="Freeform 3"/>
          <p:cNvSpPr/>
          <p:nvPr/>
        </p:nvSpPr>
        <p:spPr>
          <a:xfrm>
            <a:off x="2279650" y="54800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2" name="Freeform 3"/>
          <p:cNvSpPr/>
          <p:nvPr/>
        </p:nvSpPr>
        <p:spPr>
          <a:xfrm>
            <a:off x="2743200" y="54864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3" name="Freeform 3"/>
          <p:cNvSpPr/>
          <p:nvPr/>
        </p:nvSpPr>
        <p:spPr>
          <a:xfrm>
            <a:off x="2736850" y="54800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4" name="Freeform 3"/>
          <p:cNvSpPr/>
          <p:nvPr/>
        </p:nvSpPr>
        <p:spPr>
          <a:xfrm>
            <a:off x="4114800" y="54864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5" name="Freeform 3"/>
          <p:cNvSpPr/>
          <p:nvPr/>
        </p:nvSpPr>
        <p:spPr>
          <a:xfrm>
            <a:off x="4108450" y="54800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6" name="Freeform 3"/>
          <p:cNvSpPr/>
          <p:nvPr/>
        </p:nvSpPr>
        <p:spPr>
          <a:xfrm>
            <a:off x="4572000" y="54864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7" name="Freeform 3"/>
          <p:cNvSpPr/>
          <p:nvPr/>
        </p:nvSpPr>
        <p:spPr>
          <a:xfrm>
            <a:off x="4565650" y="54800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8" name="Freeform 3"/>
          <p:cNvSpPr/>
          <p:nvPr/>
        </p:nvSpPr>
        <p:spPr>
          <a:xfrm>
            <a:off x="5486400" y="54864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9" name="Freeform 3"/>
          <p:cNvSpPr/>
          <p:nvPr/>
        </p:nvSpPr>
        <p:spPr>
          <a:xfrm>
            <a:off x="5480050" y="54800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0" name="Freeform 3"/>
          <p:cNvSpPr/>
          <p:nvPr/>
        </p:nvSpPr>
        <p:spPr>
          <a:xfrm>
            <a:off x="5943600" y="54864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1" name="Freeform 3"/>
          <p:cNvSpPr/>
          <p:nvPr/>
        </p:nvSpPr>
        <p:spPr>
          <a:xfrm>
            <a:off x="5937250" y="54800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2" name="Freeform 3"/>
          <p:cNvSpPr/>
          <p:nvPr/>
        </p:nvSpPr>
        <p:spPr>
          <a:xfrm>
            <a:off x="6400800" y="54864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3" name="Freeform 3"/>
          <p:cNvSpPr/>
          <p:nvPr/>
        </p:nvSpPr>
        <p:spPr>
          <a:xfrm>
            <a:off x="6394450" y="54800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4" name="Freeform 3"/>
          <p:cNvSpPr/>
          <p:nvPr/>
        </p:nvSpPr>
        <p:spPr>
          <a:xfrm>
            <a:off x="6858000" y="54864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5" name="Freeform 3"/>
          <p:cNvSpPr/>
          <p:nvPr/>
        </p:nvSpPr>
        <p:spPr>
          <a:xfrm>
            <a:off x="6851650" y="54800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6" name="Freeform 3"/>
          <p:cNvSpPr/>
          <p:nvPr/>
        </p:nvSpPr>
        <p:spPr>
          <a:xfrm>
            <a:off x="7315200" y="54864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7" name="Freeform 3"/>
          <p:cNvSpPr/>
          <p:nvPr/>
        </p:nvSpPr>
        <p:spPr>
          <a:xfrm>
            <a:off x="7308850" y="54800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8" name="Freeform 3"/>
          <p:cNvSpPr/>
          <p:nvPr/>
        </p:nvSpPr>
        <p:spPr>
          <a:xfrm>
            <a:off x="7772400" y="54864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9" name="Freeform 3"/>
          <p:cNvSpPr/>
          <p:nvPr/>
        </p:nvSpPr>
        <p:spPr>
          <a:xfrm>
            <a:off x="7766050" y="54800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0" name="Freeform 3"/>
          <p:cNvSpPr/>
          <p:nvPr/>
        </p:nvSpPr>
        <p:spPr>
          <a:xfrm>
            <a:off x="8229600" y="54864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1" name="Freeform 3"/>
          <p:cNvSpPr/>
          <p:nvPr/>
        </p:nvSpPr>
        <p:spPr>
          <a:xfrm>
            <a:off x="8223250" y="54800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2" name="Freeform 3"/>
          <p:cNvSpPr/>
          <p:nvPr/>
        </p:nvSpPr>
        <p:spPr>
          <a:xfrm>
            <a:off x="5029200" y="54864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3" name="Freeform 3"/>
          <p:cNvSpPr/>
          <p:nvPr/>
        </p:nvSpPr>
        <p:spPr>
          <a:xfrm>
            <a:off x="5022850" y="54800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4" name="Freeform 3"/>
          <p:cNvSpPr/>
          <p:nvPr/>
        </p:nvSpPr>
        <p:spPr>
          <a:xfrm>
            <a:off x="3200400" y="54864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5" name="Freeform 3"/>
          <p:cNvSpPr/>
          <p:nvPr/>
        </p:nvSpPr>
        <p:spPr>
          <a:xfrm>
            <a:off x="3194050" y="54800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6" name="Freeform 3"/>
          <p:cNvSpPr/>
          <p:nvPr/>
        </p:nvSpPr>
        <p:spPr>
          <a:xfrm>
            <a:off x="3657600" y="54864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7" name="Freeform 3"/>
          <p:cNvSpPr/>
          <p:nvPr/>
        </p:nvSpPr>
        <p:spPr>
          <a:xfrm>
            <a:off x="3651250" y="54800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8" name="Freeform 3"/>
          <p:cNvSpPr/>
          <p:nvPr/>
        </p:nvSpPr>
        <p:spPr>
          <a:xfrm>
            <a:off x="4343400" y="3657600"/>
            <a:ext cx="457200" cy="685800"/>
          </a:xfrm>
          <a:custGeom>
            <a:avLst/>
            <a:gdLst>
              <a:gd name="connsiteX0" fmla="*/ 228600 w 457200"/>
              <a:gd name="connsiteY0" fmla="*/ 685800 h 685800"/>
              <a:gd name="connsiteX1" fmla="*/ 0 w 457200"/>
              <a:gd name="connsiteY1" fmla="*/ 685800 h 685800"/>
              <a:gd name="connsiteX2" fmla="*/ 0 w 457200"/>
              <a:gd name="connsiteY2" fmla="*/ 0 h 685800"/>
              <a:gd name="connsiteX3" fmla="*/ 457200 w 457200"/>
              <a:gd name="connsiteY3" fmla="*/ 0 h 685800"/>
              <a:gd name="connsiteX4" fmla="*/ 457200 w 457200"/>
              <a:gd name="connsiteY4" fmla="*/ 685800 h 685800"/>
              <a:gd name="connsiteX5" fmla="*/ 228600 w 457200"/>
              <a:gd name="connsiteY5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685800">
                <a:moveTo>
                  <a:pt x="228600" y="685800"/>
                </a:moveTo>
                <a:lnTo>
                  <a:pt x="0" y="685800"/>
                </a:lnTo>
                <a:lnTo>
                  <a:pt x="0" y="0"/>
                </a:lnTo>
                <a:lnTo>
                  <a:pt x="457200" y="0"/>
                </a:lnTo>
                <a:lnTo>
                  <a:pt x="457200" y="685800"/>
                </a:lnTo>
                <a:lnTo>
                  <a:pt x="228600" y="685800"/>
                </a:lnTo>
              </a:path>
            </a:pathLst>
          </a:custGeom>
          <a:solidFill>
            <a:srgbClr val="99CC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9" name="Freeform 3"/>
          <p:cNvSpPr/>
          <p:nvPr/>
        </p:nvSpPr>
        <p:spPr>
          <a:xfrm>
            <a:off x="4337050" y="3651250"/>
            <a:ext cx="469900" cy="698500"/>
          </a:xfrm>
          <a:custGeom>
            <a:avLst/>
            <a:gdLst>
              <a:gd name="connsiteX0" fmla="*/ 234950 w 469900"/>
              <a:gd name="connsiteY0" fmla="*/ 692150 h 698500"/>
              <a:gd name="connsiteX1" fmla="*/ 6350 w 469900"/>
              <a:gd name="connsiteY1" fmla="*/ 692150 h 698500"/>
              <a:gd name="connsiteX2" fmla="*/ 6350 w 469900"/>
              <a:gd name="connsiteY2" fmla="*/ 6350 h 698500"/>
              <a:gd name="connsiteX3" fmla="*/ 463550 w 469900"/>
              <a:gd name="connsiteY3" fmla="*/ 6350 h 698500"/>
              <a:gd name="connsiteX4" fmla="*/ 463550 w 469900"/>
              <a:gd name="connsiteY4" fmla="*/ 692150 h 698500"/>
              <a:gd name="connsiteX5" fmla="*/ 234950 w 469900"/>
              <a:gd name="connsiteY5" fmla="*/ 692150 h 6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698500">
                <a:moveTo>
                  <a:pt x="234950" y="692150"/>
                </a:moveTo>
                <a:lnTo>
                  <a:pt x="6350" y="6921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692150"/>
                </a:lnTo>
                <a:lnTo>
                  <a:pt x="234950" y="692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0" name="Freeform 3"/>
          <p:cNvSpPr/>
          <p:nvPr/>
        </p:nvSpPr>
        <p:spPr>
          <a:xfrm>
            <a:off x="5029200" y="3657600"/>
            <a:ext cx="457200" cy="685800"/>
          </a:xfrm>
          <a:custGeom>
            <a:avLst/>
            <a:gdLst>
              <a:gd name="connsiteX0" fmla="*/ 228600 w 457200"/>
              <a:gd name="connsiteY0" fmla="*/ 685800 h 685800"/>
              <a:gd name="connsiteX1" fmla="*/ 0 w 457200"/>
              <a:gd name="connsiteY1" fmla="*/ 685800 h 685800"/>
              <a:gd name="connsiteX2" fmla="*/ 0 w 457200"/>
              <a:gd name="connsiteY2" fmla="*/ 0 h 685800"/>
              <a:gd name="connsiteX3" fmla="*/ 457200 w 457200"/>
              <a:gd name="connsiteY3" fmla="*/ 0 h 685800"/>
              <a:gd name="connsiteX4" fmla="*/ 457200 w 457200"/>
              <a:gd name="connsiteY4" fmla="*/ 685800 h 685800"/>
              <a:gd name="connsiteX5" fmla="*/ 228600 w 457200"/>
              <a:gd name="connsiteY5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685800">
                <a:moveTo>
                  <a:pt x="228600" y="685800"/>
                </a:moveTo>
                <a:lnTo>
                  <a:pt x="0" y="685800"/>
                </a:lnTo>
                <a:lnTo>
                  <a:pt x="0" y="0"/>
                </a:lnTo>
                <a:lnTo>
                  <a:pt x="457200" y="0"/>
                </a:lnTo>
                <a:lnTo>
                  <a:pt x="457200" y="685800"/>
                </a:lnTo>
                <a:lnTo>
                  <a:pt x="228600" y="685800"/>
                </a:lnTo>
              </a:path>
            </a:pathLst>
          </a:custGeom>
          <a:solidFill>
            <a:srgbClr val="99CC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1" name="Freeform 3"/>
          <p:cNvSpPr/>
          <p:nvPr/>
        </p:nvSpPr>
        <p:spPr>
          <a:xfrm>
            <a:off x="5022850" y="3651250"/>
            <a:ext cx="469900" cy="698500"/>
          </a:xfrm>
          <a:custGeom>
            <a:avLst/>
            <a:gdLst>
              <a:gd name="connsiteX0" fmla="*/ 234950 w 469900"/>
              <a:gd name="connsiteY0" fmla="*/ 692150 h 698500"/>
              <a:gd name="connsiteX1" fmla="*/ 6350 w 469900"/>
              <a:gd name="connsiteY1" fmla="*/ 692150 h 698500"/>
              <a:gd name="connsiteX2" fmla="*/ 6350 w 469900"/>
              <a:gd name="connsiteY2" fmla="*/ 6350 h 698500"/>
              <a:gd name="connsiteX3" fmla="*/ 463550 w 469900"/>
              <a:gd name="connsiteY3" fmla="*/ 6350 h 698500"/>
              <a:gd name="connsiteX4" fmla="*/ 463550 w 469900"/>
              <a:gd name="connsiteY4" fmla="*/ 692150 h 698500"/>
              <a:gd name="connsiteX5" fmla="*/ 234950 w 469900"/>
              <a:gd name="connsiteY5" fmla="*/ 692150 h 6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698500">
                <a:moveTo>
                  <a:pt x="234950" y="692150"/>
                </a:moveTo>
                <a:lnTo>
                  <a:pt x="6350" y="6921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692150"/>
                </a:lnTo>
                <a:lnTo>
                  <a:pt x="234950" y="692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327400" y="6413500"/>
            <a:ext cx="3510576" cy="45114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/>
            </a:pPr>
            <a:r>
              <a:rPr lang="en-US" altLang="zh-CN" sz="2800" b="1" dirty="0" smtClean="0">
                <a:latin typeface="Courier New" pitchFamily="18" charset="0"/>
                <a:cs typeface="Courier New" pitchFamily="18" charset="0"/>
              </a:rPr>
              <a:t>do[for]</a:t>
            </a:r>
            <a:r>
              <a:rPr lang="en-US" altLang="zh-CN" sz="28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800" b="1" dirty="0" smtClean="0"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sz="2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800" b="1" dirty="0" smtClean="0">
                <a:latin typeface="Courier New" pitchFamily="18" charset="0"/>
                <a:cs typeface="Courier New" pitchFamily="18" charset="0"/>
              </a:rPr>
              <a:t>new</a:t>
            </a:r>
            <a:r>
              <a:rPr lang="en-US" altLang="zh-CN" sz="2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800" b="1" dirty="0" smtClean="0">
                <a:latin typeface="Courier New" pitchFamily="18" charset="0"/>
                <a:cs typeface="Courier New" pitchFamily="18" charset="0"/>
              </a:rPr>
              <a:t>0;</a:t>
            </a:r>
          </a:p>
        </p:txBody>
      </p:sp>
      <p:sp>
        <p:nvSpPr>
          <p:cNvPr id="52" name="TextBox 1"/>
          <p:cNvSpPr txBox="1"/>
          <p:nvPr/>
        </p:nvSpPr>
        <p:spPr>
          <a:xfrm>
            <a:off x="1028700" y="3848100"/>
            <a:ext cx="679673" cy="36163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/>
            </a:pPr>
            <a:r>
              <a:rPr lang="en-US" altLang="zh-CN" sz="2200" b="1" dirty="0" smtClean="0">
                <a:latin typeface="Courier New" pitchFamily="18" charset="0"/>
                <a:cs typeface="Courier New" pitchFamily="18" charset="0"/>
              </a:rPr>
              <a:t>T_Do</a:t>
            </a:r>
          </a:p>
        </p:txBody>
      </p:sp>
      <p:sp>
        <p:nvSpPr>
          <p:cNvPr id="53" name="TextBox 1"/>
          <p:cNvSpPr txBox="1"/>
          <p:nvPr/>
        </p:nvSpPr>
        <p:spPr>
          <a:xfrm>
            <a:off x="2197100" y="3848100"/>
            <a:ext cx="169918" cy="36163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/>
            </a:pPr>
            <a:r>
              <a:rPr lang="en-US" altLang="zh-CN" sz="2200" b="1" dirty="0" smtClean="0">
                <a:latin typeface="Courier New" pitchFamily="18" charset="0"/>
                <a:cs typeface="Courier New" pitchFamily="18" charset="0"/>
              </a:rPr>
              <a:t>[</a:t>
            </a:r>
          </a:p>
        </p:txBody>
      </p:sp>
      <p:sp>
        <p:nvSpPr>
          <p:cNvPr id="54" name="TextBox 1"/>
          <p:cNvSpPr txBox="1"/>
          <p:nvPr/>
        </p:nvSpPr>
        <p:spPr>
          <a:xfrm>
            <a:off x="3009900" y="3848100"/>
            <a:ext cx="849592" cy="36163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/>
            </a:pPr>
            <a:r>
              <a:rPr lang="en-US" altLang="zh-CN" sz="2200" b="1" dirty="0" smtClean="0">
                <a:latin typeface="Courier New" pitchFamily="18" charset="0"/>
                <a:cs typeface="Courier New" pitchFamily="18" charset="0"/>
              </a:rPr>
              <a:t>T_For</a:t>
            </a:r>
          </a:p>
        </p:txBody>
      </p:sp>
      <p:sp>
        <p:nvSpPr>
          <p:cNvPr id="55" name="TextBox 1"/>
          <p:cNvSpPr txBox="1"/>
          <p:nvPr/>
        </p:nvSpPr>
        <p:spPr>
          <a:xfrm>
            <a:off x="5867400" y="3848100"/>
            <a:ext cx="849592" cy="36163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/>
            </a:pPr>
            <a:r>
              <a:rPr lang="en-US" altLang="zh-CN" sz="2200" b="1" dirty="0" smtClean="0">
                <a:latin typeface="Courier New" pitchFamily="18" charset="0"/>
                <a:cs typeface="Courier New" pitchFamily="18" charset="0"/>
              </a:rPr>
              <a:t>T_New</a:t>
            </a:r>
          </a:p>
        </p:txBody>
      </p:sp>
      <p:sp>
        <p:nvSpPr>
          <p:cNvPr id="56" name="TextBox 1"/>
          <p:cNvSpPr txBox="1"/>
          <p:nvPr/>
        </p:nvSpPr>
        <p:spPr>
          <a:xfrm>
            <a:off x="7277100" y="3848100"/>
            <a:ext cx="1699183" cy="36163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/>
            </a:pPr>
            <a:r>
              <a:rPr lang="en-US" altLang="zh-CN" sz="2200" b="1" dirty="0" smtClean="0">
                <a:latin typeface="Courier New" pitchFamily="18" charset="0"/>
                <a:cs typeface="Courier New" pitchFamily="18" charset="0"/>
              </a:rPr>
              <a:t>T_IntConst</a:t>
            </a:r>
          </a:p>
        </p:txBody>
      </p:sp>
      <p:sp>
        <p:nvSpPr>
          <p:cNvPr id="57" name="TextBox 1"/>
          <p:cNvSpPr txBox="1"/>
          <p:nvPr/>
        </p:nvSpPr>
        <p:spPr>
          <a:xfrm>
            <a:off x="8026400" y="4533900"/>
            <a:ext cx="169918" cy="36163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/>
            </a:pPr>
            <a:r>
              <a:rPr lang="en-US" altLang="zh-CN" sz="2200" b="1" dirty="0" smtClean="0">
                <a:latin typeface="Courier New" pitchFamily="18" charset="0"/>
                <a:cs typeface="Courier New" pitchFamily="18" charset="0"/>
              </a:rPr>
              <a:t>0</a:t>
            </a:r>
          </a:p>
        </p:txBody>
      </p:sp>
      <p:sp>
        <p:nvSpPr>
          <p:cNvPr id="58" name="TextBox 1"/>
          <p:cNvSpPr txBox="1"/>
          <p:nvPr/>
        </p:nvSpPr>
        <p:spPr>
          <a:xfrm>
            <a:off x="6070600" y="5537200"/>
            <a:ext cx="1101264" cy="42428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  <a:tabLst/>
            </a:pPr>
            <a:r>
              <a:rPr lang="en-US" altLang="zh-CN" sz="2600" b="1" dirty="0" smtClean="0">
                <a:latin typeface="Courier New" pitchFamily="18" charset="0"/>
                <a:cs typeface="Courier New" pitchFamily="18" charset="0"/>
              </a:rPr>
              <a:t>n</a:t>
            </a: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 smtClean="0">
                <a:latin typeface="Courier New" pitchFamily="18" charset="0"/>
                <a:cs typeface="Courier New" pitchFamily="18" charset="0"/>
              </a:rPr>
              <a:t>e</a:t>
            </a: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 smtClean="0">
                <a:latin typeface="Courier New" pitchFamily="18" charset="0"/>
                <a:cs typeface="Courier New" pitchFamily="18" charset="0"/>
              </a:rPr>
              <a:t>w</a:t>
            </a:r>
          </a:p>
        </p:txBody>
      </p:sp>
      <p:sp>
        <p:nvSpPr>
          <p:cNvPr id="59" name="TextBox 1"/>
          <p:cNvSpPr txBox="1"/>
          <p:nvPr/>
        </p:nvSpPr>
        <p:spPr>
          <a:xfrm>
            <a:off x="7899400" y="5537200"/>
            <a:ext cx="650819" cy="42428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  <a:tabLst/>
            </a:pPr>
            <a:r>
              <a:rPr lang="en-US" altLang="zh-CN" sz="2600" b="1" dirty="0" smtClean="0">
                <a:latin typeface="Courier New" pitchFamily="18" charset="0"/>
                <a:cs typeface="Courier New" pitchFamily="18" charset="0"/>
              </a:rPr>
              <a:t>0</a:t>
            </a: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 smtClean="0">
                <a:latin typeface="Courier New" pitchFamily="18" charset="0"/>
                <a:cs typeface="Courier New" pitchFamily="18" charset="0"/>
              </a:rPr>
              <a:t>;</a:t>
            </a:r>
          </a:p>
        </p:txBody>
      </p:sp>
      <p:sp>
        <p:nvSpPr>
          <p:cNvPr id="60" name="TextBox 1"/>
          <p:cNvSpPr txBox="1"/>
          <p:nvPr/>
        </p:nvSpPr>
        <p:spPr>
          <a:xfrm>
            <a:off x="5156200" y="5537200"/>
            <a:ext cx="200376" cy="42511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  <a:tabLst/>
            </a:pPr>
            <a:r>
              <a:rPr lang="en-US" altLang="zh-CN" sz="2600" b="1" dirty="0" smtClean="0">
                <a:latin typeface="Courier New" pitchFamily="18" charset="0"/>
                <a:cs typeface="Courier New" pitchFamily="18" charset="0"/>
              </a:rPr>
              <a:t>=</a:t>
            </a:r>
          </a:p>
        </p:txBody>
      </p:sp>
      <p:sp>
        <p:nvSpPr>
          <p:cNvPr id="61" name="TextBox 1"/>
          <p:cNvSpPr txBox="1"/>
          <p:nvPr/>
        </p:nvSpPr>
        <p:spPr>
          <a:xfrm>
            <a:off x="1498600" y="5537200"/>
            <a:ext cx="2903039" cy="42428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  <a:tabLst/>
            </a:pPr>
            <a:r>
              <a:rPr lang="en-US" altLang="zh-CN" sz="2600" b="1" dirty="0" smtClean="0">
                <a:latin typeface="Courier New" pitchFamily="18" charset="0"/>
                <a:cs typeface="Courier New" pitchFamily="18" charset="0"/>
              </a:rPr>
              <a:t>d</a:t>
            </a: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 smtClean="0">
                <a:latin typeface="Courier New" pitchFamily="18" charset="0"/>
                <a:cs typeface="Courier New" pitchFamily="18" charset="0"/>
              </a:rPr>
              <a:t>o</a:t>
            </a: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 smtClean="0">
                <a:latin typeface="Courier New" pitchFamily="18" charset="0"/>
                <a:cs typeface="Courier New" pitchFamily="18" charset="0"/>
              </a:rPr>
              <a:t>[</a:t>
            </a: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 smtClean="0">
                <a:latin typeface="Courier New" pitchFamily="18" charset="0"/>
                <a:cs typeface="Courier New" pitchFamily="18" charset="0"/>
              </a:rPr>
              <a:t>f</a:t>
            </a: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 smtClean="0">
                <a:latin typeface="Courier New" pitchFamily="18" charset="0"/>
                <a:cs typeface="Courier New" pitchFamily="18" charset="0"/>
              </a:rPr>
              <a:t>o</a:t>
            </a: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 smtClean="0">
                <a:latin typeface="Courier New" pitchFamily="18" charset="0"/>
                <a:cs typeface="Courier New" pitchFamily="18" charset="0"/>
              </a:rPr>
              <a:t>r</a:t>
            </a: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 smtClean="0">
                <a:latin typeface="Courier New" pitchFamily="18" charset="0"/>
                <a:cs typeface="Courier New" pitchFamily="18" charset="0"/>
              </a:rPr>
              <a:t>]</a:t>
            </a:r>
          </a:p>
        </p:txBody>
      </p:sp>
      <p:sp>
        <p:nvSpPr>
          <p:cNvPr id="62" name="TextBox 1"/>
          <p:cNvSpPr txBox="1"/>
          <p:nvPr/>
        </p:nvSpPr>
        <p:spPr>
          <a:xfrm>
            <a:off x="4483100" y="3848100"/>
            <a:ext cx="169918" cy="36163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/>
            </a:pPr>
            <a:r>
              <a:rPr lang="en-US" altLang="zh-CN" sz="2200" b="1" dirty="0" smtClean="0">
                <a:latin typeface="Courier New" pitchFamily="18" charset="0"/>
                <a:cs typeface="Courier New" pitchFamily="18" charset="0"/>
              </a:rPr>
              <a:t>]</a:t>
            </a:r>
          </a:p>
        </p:txBody>
      </p:sp>
      <p:sp>
        <p:nvSpPr>
          <p:cNvPr id="63" name="TextBox 1"/>
          <p:cNvSpPr txBox="1"/>
          <p:nvPr/>
        </p:nvSpPr>
        <p:spPr>
          <a:xfrm>
            <a:off x="5168900" y="3848100"/>
            <a:ext cx="169918" cy="36163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/>
            </a:pPr>
            <a:r>
              <a:rPr lang="en-US" altLang="zh-CN" sz="2200" b="1" dirty="0" smtClean="0">
                <a:latin typeface="Courier New" pitchFamily="18" charset="0"/>
                <a:cs typeface="Courier New" pitchFamily="18" charset="0"/>
              </a:rPr>
              <a:t>=</a:t>
            </a: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0079990" cy="7559040"/>
          </a:xfrm>
          <a:custGeom>
            <a:avLst/>
            <a:gdLst>
              <a:gd name="connsiteX0" fmla="*/ 0 w 10079990"/>
              <a:gd name="connsiteY0" fmla="*/ 0 h 7559040"/>
              <a:gd name="connsiteX1" fmla="*/ 10079990 w 10079990"/>
              <a:gd name="connsiteY1" fmla="*/ 0 h 7559040"/>
              <a:gd name="connsiteX2" fmla="*/ 10079990 w 10079990"/>
              <a:gd name="connsiteY2" fmla="*/ 7559040 h 7559040"/>
              <a:gd name="connsiteX3" fmla="*/ 0 w 10079990"/>
              <a:gd name="connsiteY3" fmla="*/ 7559040 h 7559040"/>
              <a:gd name="connsiteX4" fmla="*/ 0 w 10079990"/>
              <a:gd name="connsiteY4" fmla="*/ 0 h 75590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079990" h="7559040">
                <a:moveTo>
                  <a:pt x="0" y="0"/>
                </a:moveTo>
                <a:lnTo>
                  <a:pt x="10079990" y="0"/>
                </a:lnTo>
                <a:lnTo>
                  <a:pt x="10079990" y="7559040"/>
                </a:lnTo>
                <a:lnTo>
                  <a:pt x="0" y="755904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6858000" y="2526029"/>
            <a:ext cx="914400" cy="914400"/>
          </a:xfrm>
          <a:custGeom>
            <a:avLst/>
            <a:gdLst>
              <a:gd name="connsiteX0" fmla="*/ 457200 w 914400"/>
              <a:gd name="connsiteY0" fmla="*/ 0 h 914400"/>
              <a:gd name="connsiteX1" fmla="*/ 914400 w 914400"/>
              <a:gd name="connsiteY1" fmla="*/ 457200 h 914400"/>
              <a:gd name="connsiteX2" fmla="*/ 457200 w 914400"/>
              <a:gd name="connsiteY2" fmla="*/ 914400 h 914400"/>
              <a:gd name="connsiteX3" fmla="*/ 0 w 914400"/>
              <a:gd name="connsiteY3" fmla="*/ 457200 h 914400"/>
              <a:gd name="connsiteX4" fmla="*/ 457200 w 914400"/>
              <a:gd name="connsiteY4" fmla="*/ 0 h 914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" h="914400">
                <a:moveTo>
                  <a:pt x="457200" y="0"/>
                </a:moveTo>
                <a:cubicBezTo>
                  <a:pt x="716280" y="0"/>
                  <a:pt x="914400" y="198120"/>
                  <a:pt x="914400" y="457200"/>
                </a:cubicBezTo>
                <a:cubicBezTo>
                  <a:pt x="914400" y="716280"/>
                  <a:pt x="716280" y="914400"/>
                  <a:pt x="457200" y="914400"/>
                </a:cubicBezTo>
                <a:cubicBezTo>
                  <a:pt x="198119" y="914400"/>
                  <a:pt x="0" y="716280"/>
                  <a:pt x="0" y="457200"/>
                </a:cubicBezTo>
                <a:cubicBezTo>
                  <a:pt x="0" y="198120"/>
                  <a:pt x="198119" y="0"/>
                  <a:pt x="457200" y="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tx1"/>
              </a:solidFill>
            </a:endParaRPr>
          </a:p>
        </p:txBody>
      </p:sp>
      <p:sp>
        <p:nvSpPr>
          <p:cNvPr id="9" name="Freeform 3"/>
          <p:cNvSpPr/>
          <p:nvPr/>
        </p:nvSpPr>
        <p:spPr>
          <a:xfrm>
            <a:off x="6839670" y="2507700"/>
            <a:ext cx="951059" cy="951059"/>
          </a:xfrm>
          <a:custGeom>
            <a:avLst/>
            <a:gdLst>
              <a:gd name="connsiteX0" fmla="*/ 475529 w 951059"/>
              <a:gd name="connsiteY0" fmla="*/ 18329 h 951059"/>
              <a:gd name="connsiteX1" fmla="*/ 932729 w 951059"/>
              <a:gd name="connsiteY1" fmla="*/ 475529 h 951059"/>
              <a:gd name="connsiteX2" fmla="*/ 475529 w 951059"/>
              <a:gd name="connsiteY2" fmla="*/ 932729 h 951059"/>
              <a:gd name="connsiteX3" fmla="*/ 18329 w 951059"/>
              <a:gd name="connsiteY3" fmla="*/ 475529 h 951059"/>
              <a:gd name="connsiteX4" fmla="*/ 475529 w 951059"/>
              <a:gd name="connsiteY4" fmla="*/ 18329 h 9510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51059" h="951059">
                <a:moveTo>
                  <a:pt x="475529" y="18329"/>
                </a:moveTo>
                <a:cubicBezTo>
                  <a:pt x="734610" y="18329"/>
                  <a:pt x="932729" y="216449"/>
                  <a:pt x="932729" y="475529"/>
                </a:cubicBezTo>
                <a:cubicBezTo>
                  <a:pt x="932729" y="734610"/>
                  <a:pt x="734610" y="932729"/>
                  <a:pt x="475529" y="932729"/>
                </a:cubicBezTo>
                <a:cubicBezTo>
                  <a:pt x="216449" y="932729"/>
                  <a:pt x="18329" y="734610"/>
                  <a:pt x="18329" y="475529"/>
                </a:cubicBezTo>
                <a:cubicBezTo>
                  <a:pt x="18329" y="216449"/>
                  <a:pt x="216449" y="18329"/>
                  <a:pt x="475529" y="18329"/>
                </a:cubicBez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tx1"/>
              </a:solidFill>
            </a:endParaRPr>
          </a:p>
        </p:txBody>
      </p:sp>
      <p:sp>
        <p:nvSpPr>
          <p:cNvPr id="10" name="Freeform 3"/>
          <p:cNvSpPr/>
          <p:nvPr/>
        </p:nvSpPr>
        <p:spPr>
          <a:xfrm>
            <a:off x="3639184" y="2964814"/>
            <a:ext cx="946150" cy="73660"/>
          </a:xfrm>
          <a:custGeom>
            <a:avLst/>
            <a:gdLst>
              <a:gd name="connsiteX0" fmla="*/ 18415 w 946150"/>
              <a:gd name="connsiteY0" fmla="*/ 18414 h 73660"/>
              <a:gd name="connsiteX1" fmla="*/ 927735 w 946150"/>
              <a:gd name="connsiteY1" fmla="*/ 18414 h 736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46150" h="73660">
                <a:moveTo>
                  <a:pt x="18415" y="18414"/>
                </a:moveTo>
                <a:lnTo>
                  <a:pt x="927735" y="18414"/>
                </a:lnTo>
              </a:path>
            </a:pathLst>
          </a:custGeom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11" name="Freeform 3"/>
          <p:cNvSpPr/>
          <p:nvPr/>
        </p:nvSpPr>
        <p:spPr>
          <a:xfrm>
            <a:off x="4556759" y="2901950"/>
            <a:ext cx="243840" cy="162560"/>
          </a:xfrm>
          <a:custGeom>
            <a:avLst/>
            <a:gdLst>
              <a:gd name="connsiteX0" fmla="*/ 243840 w 243840"/>
              <a:gd name="connsiteY0" fmla="*/ 81279 h 162560"/>
              <a:gd name="connsiteX1" fmla="*/ 0 w 243840"/>
              <a:gd name="connsiteY1" fmla="*/ 0 h 162560"/>
              <a:gd name="connsiteX2" fmla="*/ 0 w 243840"/>
              <a:gd name="connsiteY2" fmla="*/ 162560 h 162560"/>
              <a:gd name="connsiteX3" fmla="*/ 243840 w 243840"/>
              <a:gd name="connsiteY3" fmla="*/ 81279 h 1625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3840" h="162560">
                <a:moveTo>
                  <a:pt x="243840" y="81279"/>
                </a:moveTo>
                <a:lnTo>
                  <a:pt x="0" y="0"/>
                </a:lnTo>
                <a:lnTo>
                  <a:pt x="0" y="162560"/>
                </a:lnTo>
                <a:lnTo>
                  <a:pt x="243840" y="81279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tx1"/>
              </a:solidFill>
            </a:endParaRPr>
          </a:p>
        </p:txBody>
      </p:sp>
      <p:sp>
        <p:nvSpPr>
          <p:cNvPr id="12" name="Freeform 3"/>
          <p:cNvSpPr/>
          <p:nvPr/>
        </p:nvSpPr>
        <p:spPr>
          <a:xfrm>
            <a:off x="5696584" y="2964814"/>
            <a:ext cx="946150" cy="73660"/>
          </a:xfrm>
          <a:custGeom>
            <a:avLst/>
            <a:gdLst>
              <a:gd name="connsiteX0" fmla="*/ 18415 w 946150"/>
              <a:gd name="connsiteY0" fmla="*/ 18414 h 73660"/>
              <a:gd name="connsiteX1" fmla="*/ 927734 w 946150"/>
              <a:gd name="connsiteY1" fmla="*/ 18414 h 736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46150" h="73660">
                <a:moveTo>
                  <a:pt x="18415" y="18414"/>
                </a:moveTo>
                <a:lnTo>
                  <a:pt x="927734" y="18414"/>
                </a:lnTo>
              </a:path>
            </a:pathLst>
          </a:custGeom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13" name="Freeform 3"/>
          <p:cNvSpPr/>
          <p:nvPr/>
        </p:nvSpPr>
        <p:spPr>
          <a:xfrm>
            <a:off x="6614159" y="2901950"/>
            <a:ext cx="243840" cy="162560"/>
          </a:xfrm>
          <a:custGeom>
            <a:avLst/>
            <a:gdLst>
              <a:gd name="connsiteX0" fmla="*/ 243840 w 243840"/>
              <a:gd name="connsiteY0" fmla="*/ 81279 h 162560"/>
              <a:gd name="connsiteX1" fmla="*/ 0 w 243840"/>
              <a:gd name="connsiteY1" fmla="*/ 0 h 162560"/>
              <a:gd name="connsiteX2" fmla="*/ 0 w 243840"/>
              <a:gd name="connsiteY2" fmla="*/ 162560 h 162560"/>
              <a:gd name="connsiteX3" fmla="*/ 243840 w 243840"/>
              <a:gd name="connsiteY3" fmla="*/ 81279 h 1625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3840" h="162560">
                <a:moveTo>
                  <a:pt x="243840" y="81279"/>
                </a:moveTo>
                <a:lnTo>
                  <a:pt x="0" y="0"/>
                </a:lnTo>
                <a:lnTo>
                  <a:pt x="0" y="162560"/>
                </a:lnTo>
                <a:lnTo>
                  <a:pt x="243840" y="81279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tx1"/>
              </a:solidFill>
            </a:endParaRPr>
          </a:p>
        </p:txBody>
      </p:sp>
      <p:sp>
        <p:nvSpPr>
          <p:cNvPr id="14" name="Freeform 3"/>
          <p:cNvSpPr/>
          <p:nvPr/>
        </p:nvSpPr>
        <p:spPr>
          <a:xfrm>
            <a:off x="1353185" y="2964814"/>
            <a:ext cx="1174750" cy="73660"/>
          </a:xfrm>
          <a:custGeom>
            <a:avLst/>
            <a:gdLst>
              <a:gd name="connsiteX0" fmla="*/ 18414 w 1174750"/>
              <a:gd name="connsiteY0" fmla="*/ 18414 h 73660"/>
              <a:gd name="connsiteX1" fmla="*/ 1156335 w 1174750"/>
              <a:gd name="connsiteY1" fmla="*/ 18414 h 736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174750" h="73660">
                <a:moveTo>
                  <a:pt x="18414" y="18414"/>
                </a:moveTo>
                <a:lnTo>
                  <a:pt x="1156335" y="18414"/>
                </a:lnTo>
              </a:path>
            </a:pathLst>
          </a:custGeom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15" name="Freeform 3"/>
          <p:cNvSpPr/>
          <p:nvPr/>
        </p:nvSpPr>
        <p:spPr>
          <a:xfrm>
            <a:off x="2499360" y="2901950"/>
            <a:ext cx="243839" cy="162560"/>
          </a:xfrm>
          <a:custGeom>
            <a:avLst/>
            <a:gdLst>
              <a:gd name="connsiteX0" fmla="*/ 243839 w 243839"/>
              <a:gd name="connsiteY0" fmla="*/ 81279 h 162560"/>
              <a:gd name="connsiteX1" fmla="*/ 0 w 243839"/>
              <a:gd name="connsiteY1" fmla="*/ 0 h 162560"/>
              <a:gd name="connsiteX2" fmla="*/ 0 w 243839"/>
              <a:gd name="connsiteY2" fmla="*/ 162560 h 162560"/>
              <a:gd name="connsiteX3" fmla="*/ 243839 w 243839"/>
              <a:gd name="connsiteY3" fmla="*/ 81279 h 1625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3839" h="162560">
                <a:moveTo>
                  <a:pt x="243839" y="81279"/>
                </a:moveTo>
                <a:lnTo>
                  <a:pt x="0" y="0"/>
                </a:lnTo>
                <a:lnTo>
                  <a:pt x="0" y="162560"/>
                </a:lnTo>
                <a:lnTo>
                  <a:pt x="243839" y="81279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tx1"/>
              </a:solidFill>
            </a:endParaRPr>
          </a:p>
        </p:txBody>
      </p:sp>
      <p:sp>
        <p:nvSpPr>
          <p:cNvPr id="18" name="Freeform 3"/>
          <p:cNvSpPr/>
          <p:nvPr/>
        </p:nvSpPr>
        <p:spPr>
          <a:xfrm>
            <a:off x="6949440" y="2617470"/>
            <a:ext cx="730250" cy="730250"/>
          </a:xfrm>
          <a:custGeom>
            <a:avLst/>
            <a:gdLst>
              <a:gd name="connsiteX0" fmla="*/ 364490 w 730250"/>
              <a:gd name="connsiteY0" fmla="*/ 0 h 730250"/>
              <a:gd name="connsiteX1" fmla="*/ 730250 w 730250"/>
              <a:gd name="connsiteY1" fmla="*/ 364489 h 730250"/>
              <a:gd name="connsiteX2" fmla="*/ 364490 w 730250"/>
              <a:gd name="connsiteY2" fmla="*/ 730250 h 730250"/>
              <a:gd name="connsiteX3" fmla="*/ 0 w 730250"/>
              <a:gd name="connsiteY3" fmla="*/ 364489 h 730250"/>
              <a:gd name="connsiteX4" fmla="*/ 364490 w 730250"/>
              <a:gd name="connsiteY4" fmla="*/ 0 h 7302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30250" h="730250">
                <a:moveTo>
                  <a:pt x="364490" y="0"/>
                </a:moveTo>
                <a:cubicBezTo>
                  <a:pt x="572769" y="0"/>
                  <a:pt x="730250" y="157479"/>
                  <a:pt x="730250" y="364489"/>
                </a:cubicBezTo>
                <a:cubicBezTo>
                  <a:pt x="730250" y="571500"/>
                  <a:pt x="572769" y="730250"/>
                  <a:pt x="364490" y="730250"/>
                </a:cubicBezTo>
                <a:cubicBezTo>
                  <a:pt x="157479" y="730250"/>
                  <a:pt x="0" y="571500"/>
                  <a:pt x="0" y="364489"/>
                </a:cubicBezTo>
                <a:cubicBezTo>
                  <a:pt x="0" y="157479"/>
                  <a:pt x="157479" y="0"/>
                  <a:pt x="364490" y="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tx1"/>
              </a:solidFill>
            </a:endParaRPr>
          </a:p>
        </p:txBody>
      </p:sp>
      <p:sp>
        <p:nvSpPr>
          <p:cNvPr id="19" name="Freeform 3"/>
          <p:cNvSpPr/>
          <p:nvPr/>
        </p:nvSpPr>
        <p:spPr>
          <a:xfrm>
            <a:off x="6931110" y="2599140"/>
            <a:ext cx="766909" cy="766909"/>
          </a:xfrm>
          <a:custGeom>
            <a:avLst/>
            <a:gdLst>
              <a:gd name="connsiteX0" fmla="*/ 382820 w 766909"/>
              <a:gd name="connsiteY0" fmla="*/ 18329 h 766909"/>
              <a:gd name="connsiteX1" fmla="*/ 748579 w 766909"/>
              <a:gd name="connsiteY1" fmla="*/ 382819 h 766909"/>
              <a:gd name="connsiteX2" fmla="*/ 382820 w 766909"/>
              <a:gd name="connsiteY2" fmla="*/ 748579 h 766909"/>
              <a:gd name="connsiteX3" fmla="*/ 18329 w 766909"/>
              <a:gd name="connsiteY3" fmla="*/ 382819 h 766909"/>
              <a:gd name="connsiteX4" fmla="*/ 382820 w 766909"/>
              <a:gd name="connsiteY4" fmla="*/ 18329 h 76690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66909" h="766909">
                <a:moveTo>
                  <a:pt x="382820" y="18329"/>
                </a:moveTo>
                <a:cubicBezTo>
                  <a:pt x="591099" y="18329"/>
                  <a:pt x="748579" y="175809"/>
                  <a:pt x="748579" y="382819"/>
                </a:cubicBezTo>
                <a:cubicBezTo>
                  <a:pt x="748579" y="589829"/>
                  <a:pt x="591099" y="748579"/>
                  <a:pt x="382820" y="748579"/>
                </a:cubicBezTo>
                <a:cubicBezTo>
                  <a:pt x="175809" y="748579"/>
                  <a:pt x="18329" y="589829"/>
                  <a:pt x="18329" y="382819"/>
                </a:cubicBezTo>
                <a:cubicBezTo>
                  <a:pt x="18329" y="175809"/>
                  <a:pt x="175809" y="18329"/>
                  <a:pt x="382820" y="18329"/>
                </a:cubicBez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127500" y="2667000"/>
            <a:ext cx="246862" cy="41806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  <a:tabLst/>
            </a:pPr>
            <a:r>
              <a:rPr lang="en-US" altLang="zh-CN" sz="3200" b="1" dirty="0" smtClean="0">
                <a:latin typeface="Courier New" pitchFamily="18" charset="0"/>
                <a:cs typeface="Courier New" pitchFamily="18" charset="0"/>
              </a:rPr>
              <a:t>"</a:t>
            </a:r>
          </a:p>
        </p:txBody>
      </p:sp>
      <p:sp>
        <p:nvSpPr>
          <p:cNvPr id="34" name="TextBox 1"/>
          <p:cNvSpPr txBox="1"/>
          <p:nvPr/>
        </p:nvSpPr>
        <p:spPr>
          <a:xfrm>
            <a:off x="6184900" y="2667000"/>
            <a:ext cx="246862" cy="41806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  <a:tabLst/>
            </a:pPr>
            <a:r>
              <a:rPr lang="en-US" altLang="zh-CN" sz="3200" b="1" dirty="0" smtClean="0">
                <a:latin typeface="Courier New" pitchFamily="18" charset="0"/>
                <a:cs typeface="Courier New" pitchFamily="18" charset="0"/>
              </a:rPr>
              <a:t>"</a:t>
            </a:r>
          </a:p>
        </p:txBody>
      </p:sp>
      <p:sp>
        <p:nvSpPr>
          <p:cNvPr id="35" name="TextBox 1"/>
          <p:cNvSpPr txBox="1"/>
          <p:nvPr/>
        </p:nvSpPr>
        <p:spPr>
          <a:xfrm>
            <a:off x="1828800" y="2730500"/>
            <a:ext cx="706925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start</a:t>
            </a:r>
          </a:p>
        </p:txBody>
      </p:sp>
      <p:sp>
        <p:nvSpPr>
          <p:cNvPr id="36" name="TextBox 1"/>
          <p:cNvSpPr txBox="1"/>
          <p:nvPr/>
        </p:nvSpPr>
        <p:spPr>
          <a:xfrm>
            <a:off x="2120900" y="647700"/>
            <a:ext cx="4765920" cy="152073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100"/>
              </a:lnSpc>
              <a:tabLst>
                <a:tab pos="2197100" algn="l"/>
              </a:tabLst>
            </a:pP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A Simple Automaton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500"/>
              </a:lnSpc>
              <a:tabLst>
                <a:tab pos="2197100" algn="l"/>
              </a:tabLst>
            </a:pPr>
            <a:r>
              <a:rPr lang="en-US" altLang="zh-CN" dirty="0" smtClean="0"/>
              <a:t>	</a:t>
            </a:r>
            <a:r>
              <a:rPr lang="en-US" altLang="zh-CN" sz="2600" b="1" dirty="0" smtClean="0">
                <a:latin typeface="Courier New" pitchFamily="18" charset="0"/>
                <a:cs typeface="Courier New" pitchFamily="18" charset="0"/>
              </a:rPr>
              <a:t>A,B,C,</a:t>
            </a:r>
            <a:r>
              <a:rPr lang="en-US" altLang="zh-CN" sz="2600" b="1" dirty="0" smtClean="0">
                <a:latin typeface="Times New Roman" pitchFamily="18" charset="0"/>
                <a:cs typeface="Times New Roman" pitchFamily="18" charset="0"/>
              </a:rPr>
              <a:t>...</a:t>
            </a:r>
            <a:r>
              <a:rPr lang="en-US" altLang="zh-CN" sz="2600" b="1" dirty="0" smtClean="0">
                <a:latin typeface="Courier New" pitchFamily="18" charset="0"/>
                <a:cs typeface="Courier New" pitchFamily="18" charset="0"/>
              </a:rPr>
              <a:t>,Z</a:t>
            </a:r>
          </a:p>
        </p:txBody>
      </p:sp>
      <p:sp>
        <p:nvSpPr>
          <p:cNvPr id="39" name="Freeform 3"/>
          <p:cNvSpPr/>
          <p:nvPr/>
        </p:nvSpPr>
        <p:spPr>
          <a:xfrm>
            <a:off x="2743200" y="4800600"/>
            <a:ext cx="685800" cy="685800"/>
          </a:xfrm>
          <a:custGeom>
            <a:avLst/>
            <a:gdLst>
              <a:gd name="connsiteX0" fmla="*/ 342900 w 685800"/>
              <a:gd name="connsiteY0" fmla="*/ 685800 h 685800"/>
              <a:gd name="connsiteX1" fmla="*/ 0 w 685800"/>
              <a:gd name="connsiteY1" fmla="*/ 685800 h 685800"/>
              <a:gd name="connsiteX2" fmla="*/ 0 w 685800"/>
              <a:gd name="connsiteY2" fmla="*/ 0 h 685800"/>
              <a:gd name="connsiteX3" fmla="*/ 685800 w 685800"/>
              <a:gd name="connsiteY3" fmla="*/ 0 h 685800"/>
              <a:gd name="connsiteX4" fmla="*/ 685800 w 685800"/>
              <a:gd name="connsiteY4" fmla="*/ 685800 h 685800"/>
              <a:gd name="connsiteX5" fmla="*/ 342900 w 685800"/>
              <a:gd name="connsiteY5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85800" h="685800">
                <a:moveTo>
                  <a:pt x="342900" y="685800"/>
                </a:moveTo>
                <a:lnTo>
                  <a:pt x="0" y="685800"/>
                </a:lnTo>
                <a:lnTo>
                  <a:pt x="0" y="0"/>
                </a:lnTo>
                <a:lnTo>
                  <a:pt x="685800" y="0"/>
                </a:lnTo>
                <a:lnTo>
                  <a:pt x="685800" y="685800"/>
                </a:lnTo>
                <a:lnTo>
                  <a:pt x="342900" y="685800"/>
                </a:lnTo>
              </a:path>
            </a:pathLst>
          </a:custGeom>
          <a:solidFill>
            <a:srgbClr val="99CC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0" name="Freeform 3"/>
          <p:cNvSpPr/>
          <p:nvPr/>
        </p:nvSpPr>
        <p:spPr>
          <a:xfrm>
            <a:off x="2736850" y="4794250"/>
            <a:ext cx="698500" cy="698500"/>
          </a:xfrm>
          <a:custGeom>
            <a:avLst/>
            <a:gdLst>
              <a:gd name="connsiteX0" fmla="*/ 349250 w 698500"/>
              <a:gd name="connsiteY0" fmla="*/ 692150 h 698500"/>
              <a:gd name="connsiteX1" fmla="*/ 6350 w 698500"/>
              <a:gd name="connsiteY1" fmla="*/ 692150 h 698500"/>
              <a:gd name="connsiteX2" fmla="*/ 6350 w 698500"/>
              <a:gd name="connsiteY2" fmla="*/ 6350 h 698500"/>
              <a:gd name="connsiteX3" fmla="*/ 692150 w 698500"/>
              <a:gd name="connsiteY3" fmla="*/ 6350 h 698500"/>
              <a:gd name="connsiteX4" fmla="*/ 692150 w 698500"/>
              <a:gd name="connsiteY4" fmla="*/ 692150 h 698500"/>
              <a:gd name="connsiteX5" fmla="*/ 349250 w 698500"/>
              <a:gd name="connsiteY5" fmla="*/ 692150 h 6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98500" h="698500">
                <a:moveTo>
                  <a:pt x="349250" y="692150"/>
                </a:moveTo>
                <a:lnTo>
                  <a:pt x="6350" y="692150"/>
                </a:lnTo>
                <a:lnTo>
                  <a:pt x="6350" y="6350"/>
                </a:lnTo>
                <a:lnTo>
                  <a:pt x="692150" y="6350"/>
                </a:lnTo>
                <a:lnTo>
                  <a:pt x="692150" y="692150"/>
                </a:lnTo>
                <a:lnTo>
                  <a:pt x="349250" y="692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1" name="Freeform 3"/>
          <p:cNvSpPr/>
          <p:nvPr/>
        </p:nvSpPr>
        <p:spPr>
          <a:xfrm>
            <a:off x="3429000" y="4799329"/>
            <a:ext cx="685800" cy="685800"/>
          </a:xfrm>
          <a:custGeom>
            <a:avLst/>
            <a:gdLst>
              <a:gd name="connsiteX0" fmla="*/ 342900 w 685800"/>
              <a:gd name="connsiteY0" fmla="*/ 685800 h 685800"/>
              <a:gd name="connsiteX1" fmla="*/ 0 w 685800"/>
              <a:gd name="connsiteY1" fmla="*/ 685800 h 685800"/>
              <a:gd name="connsiteX2" fmla="*/ 0 w 685800"/>
              <a:gd name="connsiteY2" fmla="*/ 0 h 685800"/>
              <a:gd name="connsiteX3" fmla="*/ 685800 w 685800"/>
              <a:gd name="connsiteY3" fmla="*/ 0 h 685800"/>
              <a:gd name="connsiteX4" fmla="*/ 685800 w 685800"/>
              <a:gd name="connsiteY4" fmla="*/ 685800 h 685800"/>
              <a:gd name="connsiteX5" fmla="*/ 342900 w 685800"/>
              <a:gd name="connsiteY5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85800" h="685800">
                <a:moveTo>
                  <a:pt x="342900" y="685800"/>
                </a:moveTo>
                <a:lnTo>
                  <a:pt x="0" y="685800"/>
                </a:lnTo>
                <a:lnTo>
                  <a:pt x="0" y="0"/>
                </a:lnTo>
                <a:lnTo>
                  <a:pt x="685800" y="0"/>
                </a:lnTo>
                <a:lnTo>
                  <a:pt x="685800" y="685800"/>
                </a:lnTo>
                <a:lnTo>
                  <a:pt x="342900" y="685800"/>
                </a:lnTo>
              </a:path>
            </a:pathLst>
          </a:custGeom>
          <a:solidFill>
            <a:srgbClr val="99CC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2" name="Freeform 3"/>
          <p:cNvSpPr/>
          <p:nvPr/>
        </p:nvSpPr>
        <p:spPr>
          <a:xfrm>
            <a:off x="3422650" y="4792979"/>
            <a:ext cx="698500" cy="698500"/>
          </a:xfrm>
          <a:custGeom>
            <a:avLst/>
            <a:gdLst>
              <a:gd name="connsiteX0" fmla="*/ 349250 w 698500"/>
              <a:gd name="connsiteY0" fmla="*/ 692150 h 698500"/>
              <a:gd name="connsiteX1" fmla="*/ 6350 w 698500"/>
              <a:gd name="connsiteY1" fmla="*/ 692150 h 698500"/>
              <a:gd name="connsiteX2" fmla="*/ 6350 w 698500"/>
              <a:gd name="connsiteY2" fmla="*/ 6350 h 698500"/>
              <a:gd name="connsiteX3" fmla="*/ 692150 w 698500"/>
              <a:gd name="connsiteY3" fmla="*/ 6350 h 698500"/>
              <a:gd name="connsiteX4" fmla="*/ 692150 w 698500"/>
              <a:gd name="connsiteY4" fmla="*/ 692150 h 698500"/>
              <a:gd name="connsiteX5" fmla="*/ 349250 w 698500"/>
              <a:gd name="connsiteY5" fmla="*/ 692150 h 6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98500" h="698500">
                <a:moveTo>
                  <a:pt x="349250" y="692150"/>
                </a:moveTo>
                <a:lnTo>
                  <a:pt x="6350" y="692150"/>
                </a:lnTo>
                <a:lnTo>
                  <a:pt x="6350" y="6350"/>
                </a:lnTo>
                <a:lnTo>
                  <a:pt x="692150" y="6350"/>
                </a:lnTo>
                <a:lnTo>
                  <a:pt x="692150" y="692150"/>
                </a:lnTo>
                <a:lnTo>
                  <a:pt x="349250" y="692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3" name="Freeform 3"/>
          <p:cNvSpPr/>
          <p:nvPr/>
        </p:nvSpPr>
        <p:spPr>
          <a:xfrm>
            <a:off x="4114800" y="4800600"/>
            <a:ext cx="685800" cy="685800"/>
          </a:xfrm>
          <a:custGeom>
            <a:avLst/>
            <a:gdLst>
              <a:gd name="connsiteX0" fmla="*/ 342900 w 685800"/>
              <a:gd name="connsiteY0" fmla="*/ 685800 h 685800"/>
              <a:gd name="connsiteX1" fmla="*/ 0 w 685800"/>
              <a:gd name="connsiteY1" fmla="*/ 685800 h 685800"/>
              <a:gd name="connsiteX2" fmla="*/ 0 w 685800"/>
              <a:gd name="connsiteY2" fmla="*/ 0 h 685800"/>
              <a:gd name="connsiteX3" fmla="*/ 685800 w 685800"/>
              <a:gd name="connsiteY3" fmla="*/ 0 h 685800"/>
              <a:gd name="connsiteX4" fmla="*/ 685800 w 685800"/>
              <a:gd name="connsiteY4" fmla="*/ 685800 h 685800"/>
              <a:gd name="connsiteX5" fmla="*/ 342900 w 685800"/>
              <a:gd name="connsiteY5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85800" h="685800">
                <a:moveTo>
                  <a:pt x="342900" y="685800"/>
                </a:moveTo>
                <a:lnTo>
                  <a:pt x="0" y="685800"/>
                </a:lnTo>
                <a:lnTo>
                  <a:pt x="0" y="0"/>
                </a:lnTo>
                <a:lnTo>
                  <a:pt x="685800" y="0"/>
                </a:lnTo>
                <a:lnTo>
                  <a:pt x="685800" y="685800"/>
                </a:lnTo>
                <a:lnTo>
                  <a:pt x="342900" y="685800"/>
                </a:lnTo>
              </a:path>
            </a:pathLst>
          </a:custGeom>
          <a:solidFill>
            <a:srgbClr val="99CC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4" name="Freeform 3"/>
          <p:cNvSpPr/>
          <p:nvPr/>
        </p:nvSpPr>
        <p:spPr>
          <a:xfrm>
            <a:off x="4108450" y="4794250"/>
            <a:ext cx="698500" cy="698500"/>
          </a:xfrm>
          <a:custGeom>
            <a:avLst/>
            <a:gdLst>
              <a:gd name="connsiteX0" fmla="*/ 349250 w 698500"/>
              <a:gd name="connsiteY0" fmla="*/ 692150 h 698500"/>
              <a:gd name="connsiteX1" fmla="*/ 6350 w 698500"/>
              <a:gd name="connsiteY1" fmla="*/ 692150 h 698500"/>
              <a:gd name="connsiteX2" fmla="*/ 6350 w 698500"/>
              <a:gd name="connsiteY2" fmla="*/ 6350 h 698500"/>
              <a:gd name="connsiteX3" fmla="*/ 692150 w 698500"/>
              <a:gd name="connsiteY3" fmla="*/ 6350 h 698500"/>
              <a:gd name="connsiteX4" fmla="*/ 692150 w 698500"/>
              <a:gd name="connsiteY4" fmla="*/ 692150 h 698500"/>
              <a:gd name="connsiteX5" fmla="*/ 349250 w 698500"/>
              <a:gd name="connsiteY5" fmla="*/ 692150 h 6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98500" h="698500">
                <a:moveTo>
                  <a:pt x="349250" y="692150"/>
                </a:moveTo>
                <a:lnTo>
                  <a:pt x="6350" y="692150"/>
                </a:lnTo>
                <a:lnTo>
                  <a:pt x="6350" y="6350"/>
                </a:lnTo>
                <a:lnTo>
                  <a:pt x="692150" y="6350"/>
                </a:lnTo>
                <a:lnTo>
                  <a:pt x="692150" y="692150"/>
                </a:lnTo>
                <a:lnTo>
                  <a:pt x="349250" y="692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5" name="Freeform 3"/>
          <p:cNvSpPr/>
          <p:nvPr/>
        </p:nvSpPr>
        <p:spPr>
          <a:xfrm>
            <a:off x="4800600" y="4800600"/>
            <a:ext cx="685800" cy="685800"/>
          </a:xfrm>
          <a:custGeom>
            <a:avLst/>
            <a:gdLst>
              <a:gd name="connsiteX0" fmla="*/ 342900 w 685800"/>
              <a:gd name="connsiteY0" fmla="*/ 685800 h 685800"/>
              <a:gd name="connsiteX1" fmla="*/ 0 w 685800"/>
              <a:gd name="connsiteY1" fmla="*/ 685800 h 685800"/>
              <a:gd name="connsiteX2" fmla="*/ 0 w 685800"/>
              <a:gd name="connsiteY2" fmla="*/ 0 h 685800"/>
              <a:gd name="connsiteX3" fmla="*/ 685800 w 685800"/>
              <a:gd name="connsiteY3" fmla="*/ 0 h 685800"/>
              <a:gd name="connsiteX4" fmla="*/ 685800 w 685800"/>
              <a:gd name="connsiteY4" fmla="*/ 685800 h 685800"/>
              <a:gd name="connsiteX5" fmla="*/ 342900 w 685800"/>
              <a:gd name="connsiteY5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85800" h="685800">
                <a:moveTo>
                  <a:pt x="342900" y="685800"/>
                </a:moveTo>
                <a:lnTo>
                  <a:pt x="0" y="685800"/>
                </a:lnTo>
                <a:lnTo>
                  <a:pt x="0" y="0"/>
                </a:lnTo>
                <a:lnTo>
                  <a:pt x="685800" y="0"/>
                </a:lnTo>
                <a:lnTo>
                  <a:pt x="685800" y="685800"/>
                </a:lnTo>
                <a:lnTo>
                  <a:pt x="342900" y="685800"/>
                </a:lnTo>
              </a:path>
            </a:pathLst>
          </a:custGeom>
          <a:solidFill>
            <a:srgbClr val="99CC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6" name="Freeform 3"/>
          <p:cNvSpPr/>
          <p:nvPr/>
        </p:nvSpPr>
        <p:spPr>
          <a:xfrm>
            <a:off x="4794250" y="4794250"/>
            <a:ext cx="698500" cy="698500"/>
          </a:xfrm>
          <a:custGeom>
            <a:avLst/>
            <a:gdLst>
              <a:gd name="connsiteX0" fmla="*/ 349250 w 698500"/>
              <a:gd name="connsiteY0" fmla="*/ 692150 h 698500"/>
              <a:gd name="connsiteX1" fmla="*/ 6350 w 698500"/>
              <a:gd name="connsiteY1" fmla="*/ 692150 h 698500"/>
              <a:gd name="connsiteX2" fmla="*/ 6350 w 698500"/>
              <a:gd name="connsiteY2" fmla="*/ 6350 h 698500"/>
              <a:gd name="connsiteX3" fmla="*/ 692150 w 698500"/>
              <a:gd name="connsiteY3" fmla="*/ 6350 h 698500"/>
              <a:gd name="connsiteX4" fmla="*/ 692150 w 698500"/>
              <a:gd name="connsiteY4" fmla="*/ 692150 h 698500"/>
              <a:gd name="connsiteX5" fmla="*/ 349250 w 698500"/>
              <a:gd name="connsiteY5" fmla="*/ 692150 h 6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98500" h="698500">
                <a:moveTo>
                  <a:pt x="349250" y="692150"/>
                </a:moveTo>
                <a:lnTo>
                  <a:pt x="6350" y="692150"/>
                </a:lnTo>
                <a:lnTo>
                  <a:pt x="6350" y="6350"/>
                </a:lnTo>
                <a:lnTo>
                  <a:pt x="692150" y="6350"/>
                </a:lnTo>
                <a:lnTo>
                  <a:pt x="692150" y="692150"/>
                </a:lnTo>
                <a:lnTo>
                  <a:pt x="349250" y="692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7" name="Freeform 3"/>
          <p:cNvSpPr/>
          <p:nvPr/>
        </p:nvSpPr>
        <p:spPr>
          <a:xfrm>
            <a:off x="5486400" y="4800600"/>
            <a:ext cx="685800" cy="685800"/>
          </a:xfrm>
          <a:custGeom>
            <a:avLst/>
            <a:gdLst>
              <a:gd name="connsiteX0" fmla="*/ 342900 w 685800"/>
              <a:gd name="connsiteY0" fmla="*/ 685800 h 685800"/>
              <a:gd name="connsiteX1" fmla="*/ 0 w 685800"/>
              <a:gd name="connsiteY1" fmla="*/ 685800 h 685800"/>
              <a:gd name="connsiteX2" fmla="*/ 0 w 685800"/>
              <a:gd name="connsiteY2" fmla="*/ 0 h 685800"/>
              <a:gd name="connsiteX3" fmla="*/ 685800 w 685800"/>
              <a:gd name="connsiteY3" fmla="*/ 0 h 685800"/>
              <a:gd name="connsiteX4" fmla="*/ 685800 w 685800"/>
              <a:gd name="connsiteY4" fmla="*/ 685800 h 685800"/>
              <a:gd name="connsiteX5" fmla="*/ 342900 w 685800"/>
              <a:gd name="connsiteY5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85800" h="685800">
                <a:moveTo>
                  <a:pt x="342900" y="685800"/>
                </a:moveTo>
                <a:lnTo>
                  <a:pt x="0" y="685800"/>
                </a:lnTo>
                <a:lnTo>
                  <a:pt x="0" y="0"/>
                </a:lnTo>
                <a:lnTo>
                  <a:pt x="685800" y="0"/>
                </a:lnTo>
                <a:lnTo>
                  <a:pt x="685800" y="685800"/>
                </a:lnTo>
                <a:lnTo>
                  <a:pt x="342900" y="685800"/>
                </a:lnTo>
              </a:path>
            </a:pathLst>
          </a:custGeom>
          <a:solidFill>
            <a:srgbClr val="99CC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8" name="Freeform 3"/>
          <p:cNvSpPr/>
          <p:nvPr/>
        </p:nvSpPr>
        <p:spPr>
          <a:xfrm>
            <a:off x="5480050" y="4794250"/>
            <a:ext cx="698500" cy="698500"/>
          </a:xfrm>
          <a:custGeom>
            <a:avLst/>
            <a:gdLst>
              <a:gd name="connsiteX0" fmla="*/ 349250 w 698500"/>
              <a:gd name="connsiteY0" fmla="*/ 692150 h 698500"/>
              <a:gd name="connsiteX1" fmla="*/ 6350 w 698500"/>
              <a:gd name="connsiteY1" fmla="*/ 692150 h 698500"/>
              <a:gd name="connsiteX2" fmla="*/ 6350 w 698500"/>
              <a:gd name="connsiteY2" fmla="*/ 6350 h 698500"/>
              <a:gd name="connsiteX3" fmla="*/ 692150 w 698500"/>
              <a:gd name="connsiteY3" fmla="*/ 6350 h 698500"/>
              <a:gd name="connsiteX4" fmla="*/ 692150 w 698500"/>
              <a:gd name="connsiteY4" fmla="*/ 692150 h 698500"/>
              <a:gd name="connsiteX5" fmla="*/ 349250 w 698500"/>
              <a:gd name="connsiteY5" fmla="*/ 692150 h 6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98500" h="698500">
                <a:moveTo>
                  <a:pt x="349250" y="692150"/>
                </a:moveTo>
                <a:lnTo>
                  <a:pt x="6350" y="692150"/>
                </a:lnTo>
                <a:lnTo>
                  <a:pt x="6350" y="6350"/>
                </a:lnTo>
                <a:lnTo>
                  <a:pt x="692150" y="6350"/>
                </a:lnTo>
                <a:lnTo>
                  <a:pt x="692150" y="692150"/>
                </a:lnTo>
                <a:lnTo>
                  <a:pt x="349250" y="692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9" name="Freeform 3"/>
          <p:cNvSpPr/>
          <p:nvPr/>
        </p:nvSpPr>
        <p:spPr>
          <a:xfrm>
            <a:off x="6172200" y="4800600"/>
            <a:ext cx="685800" cy="685800"/>
          </a:xfrm>
          <a:custGeom>
            <a:avLst/>
            <a:gdLst>
              <a:gd name="connsiteX0" fmla="*/ 342900 w 685800"/>
              <a:gd name="connsiteY0" fmla="*/ 685800 h 685800"/>
              <a:gd name="connsiteX1" fmla="*/ 0 w 685800"/>
              <a:gd name="connsiteY1" fmla="*/ 685800 h 685800"/>
              <a:gd name="connsiteX2" fmla="*/ 0 w 685800"/>
              <a:gd name="connsiteY2" fmla="*/ 0 h 685800"/>
              <a:gd name="connsiteX3" fmla="*/ 685800 w 685800"/>
              <a:gd name="connsiteY3" fmla="*/ 0 h 685800"/>
              <a:gd name="connsiteX4" fmla="*/ 685800 w 685800"/>
              <a:gd name="connsiteY4" fmla="*/ 685800 h 685800"/>
              <a:gd name="connsiteX5" fmla="*/ 342900 w 685800"/>
              <a:gd name="connsiteY5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85800" h="685800">
                <a:moveTo>
                  <a:pt x="342900" y="685800"/>
                </a:moveTo>
                <a:lnTo>
                  <a:pt x="0" y="685800"/>
                </a:lnTo>
                <a:lnTo>
                  <a:pt x="0" y="0"/>
                </a:lnTo>
                <a:lnTo>
                  <a:pt x="685800" y="0"/>
                </a:lnTo>
                <a:lnTo>
                  <a:pt x="685800" y="685800"/>
                </a:lnTo>
                <a:lnTo>
                  <a:pt x="342900" y="685800"/>
                </a:lnTo>
              </a:path>
            </a:pathLst>
          </a:custGeom>
          <a:solidFill>
            <a:srgbClr val="99CC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0" name="Freeform 3"/>
          <p:cNvSpPr/>
          <p:nvPr/>
        </p:nvSpPr>
        <p:spPr>
          <a:xfrm>
            <a:off x="6165850" y="4794250"/>
            <a:ext cx="698500" cy="698500"/>
          </a:xfrm>
          <a:custGeom>
            <a:avLst/>
            <a:gdLst>
              <a:gd name="connsiteX0" fmla="*/ 349250 w 698500"/>
              <a:gd name="connsiteY0" fmla="*/ 692150 h 698500"/>
              <a:gd name="connsiteX1" fmla="*/ 6350 w 698500"/>
              <a:gd name="connsiteY1" fmla="*/ 692150 h 698500"/>
              <a:gd name="connsiteX2" fmla="*/ 6350 w 698500"/>
              <a:gd name="connsiteY2" fmla="*/ 6350 h 698500"/>
              <a:gd name="connsiteX3" fmla="*/ 692150 w 698500"/>
              <a:gd name="connsiteY3" fmla="*/ 6350 h 698500"/>
              <a:gd name="connsiteX4" fmla="*/ 692150 w 698500"/>
              <a:gd name="connsiteY4" fmla="*/ 692150 h 698500"/>
              <a:gd name="connsiteX5" fmla="*/ 349250 w 698500"/>
              <a:gd name="connsiteY5" fmla="*/ 692150 h 6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98500" h="698500">
                <a:moveTo>
                  <a:pt x="349250" y="692150"/>
                </a:moveTo>
                <a:lnTo>
                  <a:pt x="6350" y="692150"/>
                </a:lnTo>
                <a:lnTo>
                  <a:pt x="6350" y="6350"/>
                </a:lnTo>
                <a:lnTo>
                  <a:pt x="692150" y="6350"/>
                </a:lnTo>
                <a:lnTo>
                  <a:pt x="692150" y="692150"/>
                </a:lnTo>
                <a:lnTo>
                  <a:pt x="349250" y="692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1" name="TextBox 1"/>
          <p:cNvSpPr txBox="1"/>
          <p:nvPr/>
        </p:nvSpPr>
        <p:spPr>
          <a:xfrm>
            <a:off x="2755900" y="4838700"/>
            <a:ext cx="4145366" cy="68525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900"/>
              </a:lnSpc>
              <a:tabLst/>
            </a:pPr>
            <a:r>
              <a:rPr lang="en-US" altLang="zh-CN" sz="4400" dirty="0" smtClean="0">
                <a:latin typeface="Courier New" pitchFamily="18" charset="0"/>
                <a:cs typeface="Courier New" pitchFamily="18" charset="0"/>
              </a:rPr>
              <a:t>"</a:t>
            </a: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4400" b="1" dirty="0" smtClean="0">
                <a:latin typeface="Courier New" pitchFamily="18" charset="0"/>
                <a:cs typeface="Courier New" pitchFamily="18" charset="0"/>
              </a:rPr>
              <a:t>H</a:t>
            </a: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4400" b="1" dirty="0" smtClean="0">
                <a:latin typeface="Courier New" pitchFamily="18" charset="0"/>
                <a:cs typeface="Courier New" pitchFamily="18" charset="0"/>
              </a:rPr>
              <a:t>E</a:t>
            </a: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4400" b="1" dirty="0" smtClean="0">
                <a:latin typeface="Courier New" pitchFamily="18" charset="0"/>
                <a:cs typeface="Courier New" pitchFamily="18" charset="0"/>
              </a:rPr>
              <a:t>Y</a:t>
            </a: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4400" b="1" dirty="0" smtClean="0">
                <a:latin typeface="Courier New" pitchFamily="18" charset="0"/>
                <a:cs typeface="Courier New" pitchFamily="18" charset="0"/>
              </a:rPr>
              <a:t>A</a:t>
            </a: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4400" dirty="0" smtClean="0">
                <a:latin typeface="Courier New" pitchFamily="18" charset="0"/>
                <a:cs typeface="Courier New" pitchFamily="18" charset="0"/>
              </a:rPr>
              <a:t>"</a:t>
            </a:r>
          </a:p>
        </p:txBody>
      </p:sp>
      <p:sp>
        <p:nvSpPr>
          <p:cNvPr id="55" name="Freeform 3"/>
          <p:cNvSpPr/>
          <p:nvPr/>
        </p:nvSpPr>
        <p:spPr>
          <a:xfrm>
            <a:off x="2724870" y="2507700"/>
            <a:ext cx="951059" cy="951059"/>
          </a:xfrm>
          <a:custGeom>
            <a:avLst/>
            <a:gdLst>
              <a:gd name="connsiteX0" fmla="*/ 475529 w 951059"/>
              <a:gd name="connsiteY0" fmla="*/ 18329 h 951059"/>
              <a:gd name="connsiteX1" fmla="*/ 932729 w 951059"/>
              <a:gd name="connsiteY1" fmla="*/ 475529 h 951059"/>
              <a:gd name="connsiteX2" fmla="*/ 475529 w 951059"/>
              <a:gd name="connsiteY2" fmla="*/ 932729 h 951059"/>
              <a:gd name="connsiteX3" fmla="*/ 18329 w 951059"/>
              <a:gd name="connsiteY3" fmla="*/ 475529 h 951059"/>
              <a:gd name="connsiteX4" fmla="*/ 475529 w 951059"/>
              <a:gd name="connsiteY4" fmla="*/ 18329 h 9510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51059" h="951059">
                <a:moveTo>
                  <a:pt x="475529" y="18329"/>
                </a:moveTo>
                <a:cubicBezTo>
                  <a:pt x="734609" y="18329"/>
                  <a:pt x="932729" y="216449"/>
                  <a:pt x="932729" y="475529"/>
                </a:cubicBezTo>
                <a:cubicBezTo>
                  <a:pt x="932729" y="734610"/>
                  <a:pt x="734609" y="932729"/>
                  <a:pt x="475529" y="932729"/>
                </a:cubicBezTo>
                <a:cubicBezTo>
                  <a:pt x="216449" y="932729"/>
                  <a:pt x="18329" y="734610"/>
                  <a:pt x="18329" y="475529"/>
                </a:cubicBezTo>
                <a:cubicBezTo>
                  <a:pt x="18329" y="216449"/>
                  <a:pt x="216449" y="18329"/>
                  <a:pt x="475529" y="18329"/>
                </a:cubicBez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Freeform 3"/>
          <p:cNvSpPr/>
          <p:nvPr/>
        </p:nvSpPr>
        <p:spPr>
          <a:xfrm>
            <a:off x="4800600" y="2526029"/>
            <a:ext cx="914400" cy="914400"/>
          </a:xfrm>
          <a:custGeom>
            <a:avLst/>
            <a:gdLst>
              <a:gd name="connsiteX0" fmla="*/ 457200 w 914400"/>
              <a:gd name="connsiteY0" fmla="*/ 0 h 914400"/>
              <a:gd name="connsiteX1" fmla="*/ 914400 w 914400"/>
              <a:gd name="connsiteY1" fmla="*/ 457200 h 914400"/>
              <a:gd name="connsiteX2" fmla="*/ 457200 w 914400"/>
              <a:gd name="connsiteY2" fmla="*/ 914400 h 914400"/>
              <a:gd name="connsiteX3" fmla="*/ 0 w 914400"/>
              <a:gd name="connsiteY3" fmla="*/ 457200 h 914400"/>
              <a:gd name="connsiteX4" fmla="*/ 457200 w 914400"/>
              <a:gd name="connsiteY4" fmla="*/ 0 h 914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" h="914400">
                <a:moveTo>
                  <a:pt x="457200" y="0"/>
                </a:moveTo>
                <a:cubicBezTo>
                  <a:pt x="716279" y="0"/>
                  <a:pt x="914400" y="198120"/>
                  <a:pt x="914400" y="457200"/>
                </a:cubicBezTo>
                <a:cubicBezTo>
                  <a:pt x="914400" y="716280"/>
                  <a:pt x="716279" y="914400"/>
                  <a:pt x="457200" y="914400"/>
                </a:cubicBezTo>
                <a:cubicBezTo>
                  <a:pt x="198120" y="914400"/>
                  <a:pt x="0" y="716280"/>
                  <a:pt x="0" y="457200"/>
                </a:cubicBezTo>
                <a:cubicBezTo>
                  <a:pt x="0" y="198120"/>
                  <a:pt x="198120" y="0"/>
                  <a:pt x="457200" y="0"/>
                </a:cubicBezTo>
              </a:path>
            </a:pathLst>
          </a:custGeom>
          <a:solidFill>
            <a:srgbClr val="FFD32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Freeform 3"/>
          <p:cNvSpPr/>
          <p:nvPr/>
        </p:nvSpPr>
        <p:spPr>
          <a:xfrm>
            <a:off x="4782270" y="2507700"/>
            <a:ext cx="951059" cy="951059"/>
          </a:xfrm>
          <a:custGeom>
            <a:avLst/>
            <a:gdLst>
              <a:gd name="connsiteX0" fmla="*/ 475529 w 951059"/>
              <a:gd name="connsiteY0" fmla="*/ 18329 h 951059"/>
              <a:gd name="connsiteX1" fmla="*/ 932729 w 951059"/>
              <a:gd name="connsiteY1" fmla="*/ 475529 h 951059"/>
              <a:gd name="connsiteX2" fmla="*/ 475529 w 951059"/>
              <a:gd name="connsiteY2" fmla="*/ 932729 h 951059"/>
              <a:gd name="connsiteX3" fmla="*/ 18329 w 951059"/>
              <a:gd name="connsiteY3" fmla="*/ 475529 h 951059"/>
              <a:gd name="connsiteX4" fmla="*/ 475529 w 951059"/>
              <a:gd name="connsiteY4" fmla="*/ 18329 h 9510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51059" h="951059">
                <a:moveTo>
                  <a:pt x="475529" y="18329"/>
                </a:moveTo>
                <a:cubicBezTo>
                  <a:pt x="734609" y="18329"/>
                  <a:pt x="932729" y="216449"/>
                  <a:pt x="932729" y="475529"/>
                </a:cubicBezTo>
                <a:cubicBezTo>
                  <a:pt x="932729" y="734610"/>
                  <a:pt x="734609" y="932729"/>
                  <a:pt x="475529" y="932729"/>
                </a:cubicBezTo>
                <a:cubicBezTo>
                  <a:pt x="216449" y="932729"/>
                  <a:pt x="18329" y="734610"/>
                  <a:pt x="18329" y="475529"/>
                </a:cubicBezTo>
                <a:cubicBezTo>
                  <a:pt x="18329" y="216449"/>
                  <a:pt x="216449" y="18329"/>
                  <a:pt x="475529" y="18329"/>
                </a:cubicBez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Freeform 3"/>
          <p:cNvSpPr/>
          <p:nvPr/>
        </p:nvSpPr>
        <p:spPr>
          <a:xfrm>
            <a:off x="4915534" y="2240945"/>
            <a:ext cx="628650" cy="436849"/>
          </a:xfrm>
          <a:custGeom>
            <a:avLst/>
            <a:gdLst>
              <a:gd name="connsiteX0" fmla="*/ 18415 w 628650"/>
              <a:gd name="connsiteY0" fmla="*/ 418434 h 436849"/>
              <a:gd name="connsiteX1" fmla="*/ 610235 w 628650"/>
              <a:gd name="connsiteY1" fmla="*/ 197454 h 4368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628650" h="436849">
                <a:moveTo>
                  <a:pt x="18415" y="418434"/>
                </a:moveTo>
                <a:cubicBezTo>
                  <a:pt x="18415" y="-79405"/>
                  <a:pt x="452755" y="-62895"/>
                  <a:pt x="610235" y="197454"/>
                </a:cubicBezTo>
              </a:path>
            </a:pathLst>
          </a:custGeom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Freeform 3"/>
          <p:cNvSpPr/>
          <p:nvPr/>
        </p:nvSpPr>
        <p:spPr>
          <a:xfrm>
            <a:off x="5439409" y="2402839"/>
            <a:ext cx="157480" cy="256539"/>
          </a:xfrm>
          <a:custGeom>
            <a:avLst/>
            <a:gdLst>
              <a:gd name="connsiteX0" fmla="*/ 142240 w 157480"/>
              <a:gd name="connsiteY0" fmla="*/ 256539 h 256539"/>
              <a:gd name="connsiteX1" fmla="*/ 157480 w 157480"/>
              <a:gd name="connsiteY1" fmla="*/ 0 h 256539"/>
              <a:gd name="connsiteX2" fmla="*/ 0 w 157480"/>
              <a:gd name="connsiteY2" fmla="*/ 41910 h 256539"/>
              <a:gd name="connsiteX3" fmla="*/ 142240 w 157480"/>
              <a:gd name="connsiteY3" fmla="*/ 256539 h 25653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57480" h="256539">
                <a:moveTo>
                  <a:pt x="142240" y="256539"/>
                </a:moveTo>
                <a:lnTo>
                  <a:pt x="157480" y="0"/>
                </a:lnTo>
                <a:lnTo>
                  <a:pt x="0" y="41910"/>
                </a:lnTo>
                <a:lnTo>
                  <a:pt x="142240" y="256539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Freeform 3"/>
          <p:cNvSpPr/>
          <p:nvPr/>
        </p:nvSpPr>
        <p:spPr>
          <a:xfrm>
            <a:off x="5486400" y="5486400"/>
            <a:ext cx="685800" cy="685800"/>
          </a:xfrm>
          <a:custGeom>
            <a:avLst/>
            <a:gdLst>
              <a:gd name="connsiteX0" fmla="*/ 176529 w 685800"/>
              <a:gd name="connsiteY0" fmla="*/ 685800 h 685800"/>
              <a:gd name="connsiteX1" fmla="*/ 176529 w 685800"/>
              <a:gd name="connsiteY1" fmla="*/ 321309 h 685800"/>
              <a:gd name="connsiteX2" fmla="*/ 0 w 685800"/>
              <a:gd name="connsiteY2" fmla="*/ 321309 h 685800"/>
              <a:gd name="connsiteX3" fmla="*/ 342900 w 685800"/>
              <a:gd name="connsiteY3" fmla="*/ 0 h 685800"/>
              <a:gd name="connsiteX4" fmla="*/ 685800 w 685800"/>
              <a:gd name="connsiteY4" fmla="*/ 321309 h 685800"/>
              <a:gd name="connsiteX5" fmla="*/ 508000 w 685800"/>
              <a:gd name="connsiteY5" fmla="*/ 321309 h 685800"/>
              <a:gd name="connsiteX6" fmla="*/ 508000 w 685800"/>
              <a:gd name="connsiteY6" fmla="*/ 685800 h 685800"/>
              <a:gd name="connsiteX7" fmla="*/ 176529 w 685800"/>
              <a:gd name="connsiteY7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85800" h="685800">
                <a:moveTo>
                  <a:pt x="176529" y="685800"/>
                </a:moveTo>
                <a:lnTo>
                  <a:pt x="176529" y="321309"/>
                </a:lnTo>
                <a:lnTo>
                  <a:pt x="0" y="321309"/>
                </a:lnTo>
                <a:lnTo>
                  <a:pt x="342900" y="0"/>
                </a:lnTo>
                <a:lnTo>
                  <a:pt x="685800" y="321309"/>
                </a:lnTo>
                <a:lnTo>
                  <a:pt x="508000" y="321309"/>
                </a:lnTo>
                <a:lnTo>
                  <a:pt x="508000" y="685800"/>
                </a:lnTo>
                <a:lnTo>
                  <a:pt x="176529" y="685800"/>
                </a:lnTo>
              </a:path>
            </a:pathLst>
          </a:custGeom>
          <a:solidFill>
            <a:srgbClr val="00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Freeform 3"/>
          <p:cNvSpPr/>
          <p:nvPr/>
        </p:nvSpPr>
        <p:spPr>
          <a:xfrm>
            <a:off x="5480050" y="5480050"/>
            <a:ext cx="698500" cy="698500"/>
          </a:xfrm>
          <a:custGeom>
            <a:avLst/>
            <a:gdLst>
              <a:gd name="connsiteX0" fmla="*/ 182879 w 698500"/>
              <a:gd name="connsiteY0" fmla="*/ 692150 h 698500"/>
              <a:gd name="connsiteX1" fmla="*/ 182879 w 698500"/>
              <a:gd name="connsiteY1" fmla="*/ 327659 h 698500"/>
              <a:gd name="connsiteX2" fmla="*/ 6350 w 698500"/>
              <a:gd name="connsiteY2" fmla="*/ 327659 h 698500"/>
              <a:gd name="connsiteX3" fmla="*/ 349250 w 698500"/>
              <a:gd name="connsiteY3" fmla="*/ 6350 h 698500"/>
              <a:gd name="connsiteX4" fmla="*/ 692150 w 698500"/>
              <a:gd name="connsiteY4" fmla="*/ 327659 h 698500"/>
              <a:gd name="connsiteX5" fmla="*/ 514350 w 698500"/>
              <a:gd name="connsiteY5" fmla="*/ 327659 h 698500"/>
              <a:gd name="connsiteX6" fmla="*/ 514350 w 698500"/>
              <a:gd name="connsiteY6" fmla="*/ 692150 h 698500"/>
              <a:gd name="connsiteX7" fmla="*/ 182879 w 698500"/>
              <a:gd name="connsiteY7" fmla="*/ 692150 h 6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98500" h="698500">
                <a:moveTo>
                  <a:pt x="182879" y="692150"/>
                </a:moveTo>
                <a:lnTo>
                  <a:pt x="182879" y="327659"/>
                </a:lnTo>
                <a:lnTo>
                  <a:pt x="6350" y="327659"/>
                </a:lnTo>
                <a:lnTo>
                  <a:pt x="349250" y="6350"/>
                </a:lnTo>
                <a:lnTo>
                  <a:pt x="692150" y="327659"/>
                </a:lnTo>
                <a:lnTo>
                  <a:pt x="514350" y="327659"/>
                </a:lnTo>
                <a:lnTo>
                  <a:pt x="514350" y="692150"/>
                </a:lnTo>
                <a:lnTo>
                  <a:pt x="182879" y="692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0079990" cy="7559040"/>
          </a:xfrm>
          <a:custGeom>
            <a:avLst/>
            <a:gdLst>
              <a:gd name="connsiteX0" fmla="*/ 0 w 10079990"/>
              <a:gd name="connsiteY0" fmla="*/ 0 h 7559040"/>
              <a:gd name="connsiteX1" fmla="*/ 10079990 w 10079990"/>
              <a:gd name="connsiteY1" fmla="*/ 0 h 7559040"/>
              <a:gd name="connsiteX2" fmla="*/ 10079990 w 10079990"/>
              <a:gd name="connsiteY2" fmla="*/ 7559040 h 7559040"/>
              <a:gd name="connsiteX3" fmla="*/ 0 w 10079990"/>
              <a:gd name="connsiteY3" fmla="*/ 7559040 h 7559040"/>
              <a:gd name="connsiteX4" fmla="*/ 0 w 10079990"/>
              <a:gd name="connsiteY4" fmla="*/ 0 h 75590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079990" h="7559040">
                <a:moveTo>
                  <a:pt x="0" y="0"/>
                </a:moveTo>
                <a:lnTo>
                  <a:pt x="10079990" y="0"/>
                </a:lnTo>
                <a:lnTo>
                  <a:pt x="10079990" y="7559040"/>
                </a:lnTo>
                <a:lnTo>
                  <a:pt x="0" y="755904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6858000" y="2526029"/>
            <a:ext cx="914400" cy="914400"/>
          </a:xfrm>
          <a:custGeom>
            <a:avLst/>
            <a:gdLst>
              <a:gd name="connsiteX0" fmla="*/ 457200 w 914400"/>
              <a:gd name="connsiteY0" fmla="*/ 0 h 914400"/>
              <a:gd name="connsiteX1" fmla="*/ 914400 w 914400"/>
              <a:gd name="connsiteY1" fmla="*/ 457200 h 914400"/>
              <a:gd name="connsiteX2" fmla="*/ 457200 w 914400"/>
              <a:gd name="connsiteY2" fmla="*/ 914400 h 914400"/>
              <a:gd name="connsiteX3" fmla="*/ 0 w 914400"/>
              <a:gd name="connsiteY3" fmla="*/ 457200 h 914400"/>
              <a:gd name="connsiteX4" fmla="*/ 457200 w 914400"/>
              <a:gd name="connsiteY4" fmla="*/ 0 h 914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" h="914400">
                <a:moveTo>
                  <a:pt x="457200" y="0"/>
                </a:moveTo>
                <a:cubicBezTo>
                  <a:pt x="716280" y="0"/>
                  <a:pt x="914400" y="198120"/>
                  <a:pt x="914400" y="457200"/>
                </a:cubicBezTo>
                <a:cubicBezTo>
                  <a:pt x="914400" y="716280"/>
                  <a:pt x="716280" y="914400"/>
                  <a:pt x="457200" y="914400"/>
                </a:cubicBezTo>
                <a:cubicBezTo>
                  <a:pt x="198119" y="914400"/>
                  <a:pt x="0" y="716280"/>
                  <a:pt x="0" y="457200"/>
                </a:cubicBezTo>
                <a:cubicBezTo>
                  <a:pt x="0" y="198120"/>
                  <a:pt x="198119" y="0"/>
                  <a:pt x="457200" y="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tx1"/>
              </a:solidFill>
            </a:endParaRPr>
          </a:p>
        </p:txBody>
      </p:sp>
      <p:sp>
        <p:nvSpPr>
          <p:cNvPr id="9" name="Freeform 3"/>
          <p:cNvSpPr/>
          <p:nvPr/>
        </p:nvSpPr>
        <p:spPr>
          <a:xfrm>
            <a:off x="6839670" y="2507700"/>
            <a:ext cx="951059" cy="951059"/>
          </a:xfrm>
          <a:custGeom>
            <a:avLst/>
            <a:gdLst>
              <a:gd name="connsiteX0" fmla="*/ 475529 w 951059"/>
              <a:gd name="connsiteY0" fmla="*/ 18329 h 951059"/>
              <a:gd name="connsiteX1" fmla="*/ 932729 w 951059"/>
              <a:gd name="connsiteY1" fmla="*/ 475529 h 951059"/>
              <a:gd name="connsiteX2" fmla="*/ 475529 w 951059"/>
              <a:gd name="connsiteY2" fmla="*/ 932729 h 951059"/>
              <a:gd name="connsiteX3" fmla="*/ 18329 w 951059"/>
              <a:gd name="connsiteY3" fmla="*/ 475529 h 951059"/>
              <a:gd name="connsiteX4" fmla="*/ 475529 w 951059"/>
              <a:gd name="connsiteY4" fmla="*/ 18329 h 9510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51059" h="951059">
                <a:moveTo>
                  <a:pt x="475529" y="18329"/>
                </a:moveTo>
                <a:cubicBezTo>
                  <a:pt x="734610" y="18329"/>
                  <a:pt x="932729" y="216449"/>
                  <a:pt x="932729" y="475529"/>
                </a:cubicBezTo>
                <a:cubicBezTo>
                  <a:pt x="932729" y="734610"/>
                  <a:pt x="734610" y="932729"/>
                  <a:pt x="475529" y="932729"/>
                </a:cubicBezTo>
                <a:cubicBezTo>
                  <a:pt x="216449" y="932729"/>
                  <a:pt x="18329" y="734610"/>
                  <a:pt x="18329" y="475529"/>
                </a:cubicBezTo>
                <a:cubicBezTo>
                  <a:pt x="18329" y="216449"/>
                  <a:pt x="216449" y="18329"/>
                  <a:pt x="475529" y="18329"/>
                </a:cubicBez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tx1"/>
              </a:solidFill>
            </a:endParaRPr>
          </a:p>
        </p:txBody>
      </p:sp>
      <p:sp>
        <p:nvSpPr>
          <p:cNvPr id="10" name="Freeform 3"/>
          <p:cNvSpPr/>
          <p:nvPr/>
        </p:nvSpPr>
        <p:spPr>
          <a:xfrm>
            <a:off x="3639184" y="2964814"/>
            <a:ext cx="946150" cy="73660"/>
          </a:xfrm>
          <a:custGeom>
            <a:avLst/>
            <a:gdLst>
              <a:gd name="connsiteX0" fmla="*/ 18415 w 946150"/>
              <a:gd name="connsiteY0" fmla="*/ 18414 h 73660"/>
              <a:gd name="connsiteX1" fmla="*/ 927735 w 946150"/>
              <a:gd name="connsiteY1" fmla="*/ 18414 h 736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46150" h="73660">
                <a:moveTo>
                  <a:pt x="18415" y="18414"/>
                </a:moveTo>
                <a:lnTo>
                  <a:pt x="927735" y="18414"/>
                </a:lnTo>
              </a:path>
            </a:pathLst>
          </a:custGeom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11" name="Freeform 3"/>
          <p:cNvSpPr/>
          <p:nvPr/>
        </p:nvSpPr>
        <p:spPr>
          <a:xfrm>
            <a:off x="4556759" y="2901950"/>
            <a:ext cx="243840" cy="162560"/>
          </a:xfrm>
          <a:custGeom>
            <a:avLst/>
            <a:gdLst>
              <a:gd name="connsiteX0" fmla="*/ 243840 w 243840"/>
              <a:gd name="connsiteY0" fmla="*/ 81279 h 162560"/>
              <a:gd name="connsiteX1" fmla="*/ 0 w 243840"/>
              <a:gd name="connsiteY1" fmla="*/ 0 h 162560"/>
              <a:gd name="connsiteX2" fmla="*/ 0 w 243840"/>
              <a:gd name="connsiteY2" fmla="*/ 162560 h 162560"/>
              <a:gd name="connsiteX3" fmla="*/ 243840 w 243840"/>
              <a:gd name="connsiteY3" fmla="*/ 81279 h 1625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3840" h="162560">
                <a:moveTo>
                  <a:pt x="243840" y="81279"/>
                </a:moveTo>
                <a:lnTo>
                  <a:pt x="0" y="0"/>
                </a:lnTo>
                <a:lnTo>
                  <a:pt x="0" y="162560"/>
                </a:lnTo>
                <a:lnTo>
                  <a:pt x="243840" y="81279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tx1"/>
              </a:solidFill>
            </a:endParaRPr>
          </a:p>
        </p:txBody>
      </p:sp>
      <p:sp>
        <p:nvSpPr>
          <p:cNvPr id="12" name="Freeform 3"/>
          <p:cNvSpPr/>
          <p:nvPr/>
        </p:nvSpPr>
        <p:spPr>
          <a:xfrm>
            <a:off x="5696584" y="2964814"/>
            <a:ext cx="946150" cy="73660"/>
          </a:xfrm>
          <a:custGeom>
            <a:avLst/>
            <a:gdLst>
              <a:gd name="connsiteX0" fmla="*/ 18415 w 946150"/>
              <a:gd name="connsiteY0" fmla="*/ 18414 h 73660"/>
              <a:gd name="connsiteX1" fmla="*/ 927734 w 946150"/>
              <a:gd name="connsiteY1" fmla="*/ 18414 h 736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46150" h="73660">
                <a:moveTo>
                  <a:pt x="18415" y="18414"/>
                </a:moveTo>
                <a:lnTo>
                  <a:pt x="927734" y="18414"/>
                </a:lnTo>
              </a:path>
            </a:pathLst>
          </a:custGeom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13" name="Freeform 3"/>
          <p:cNvSpPr/>
          <p:nvPr/>
        </p:nvSpPr>
        <p:spPr>
          <a:xfrm>
            <a:off x="6614159" y="2901950"/>
            <a:ext cx="243840" cy="162560"/>
          </a:xfrm>
          <a:custGeom>
            <a:avLst/>
            <a:gdLst>
              <a:gd name="connsiteX0" fmla="*/ 243840 w 243840"/>
              <a:gd name="connsiteY0" fmla="*/ 81279 h 162560"/>
              <a:gd name="connsiteX1" fmla="*/ 0 w 243840"/>
              <a:gd name="connsiteY1" fmla="*/ 0 h 162560"/>
              <a:gd name="connsiteX2" fmla="*/ 0 w 243840"/>
              <a:gd name="connsiteY2" fmla="*/ 162560 h 162560"/>
              <a:gd name="connsiteX3" fmla="*/ 243840 w 243840"/>
              <a:gd name="connsiteY3" fmla="*/ 81279 h 1625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3840" h="162560">
                <a:moveTo>
                  <a:pt x="243840" y="81279"/>
                </a:moveTo>
                <a:lnTo>
                  <a:pt x="0" y="0"/>
                </a:lnTo>
                <a:lnTo>
                  <a:pt x="0" y="162560"/>
                </a:lnTo>
                <a:lnTo>
                  <a:pt x="243840" y="81279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tx1"/>
              </a:solidFill>
            </a:endParaRPr>
          </a:p>
        </p:txBody>
      </p:sp>
      <p:sp>
        <p:nvSpPr>
          <p:cNvPr id="14" name="Freeform 3"/>
          <p:cNvSpPr/>
          <p:nvPr/>
        </p:nvSpPr>
        <p:spPr>
          <a:xfrm>
            <a:off x="1353185" y="2964814"/>
            <a:ext cx="1174750" cy="73660"/>
          </a:xfrm>
          <a:custGeom>
            <a:avLst/>
            <a:gdLst>
              <a:gd name="connsiteX0" fmla="*/ 18414 w 1174750"/>
              <a:gd name="connsiteY0" fmla="*/ 18414 h 73660"/>
              <a:gd name="connsiteX1" fmla="*/ 1156335 w 1174750"/>
              <a:gd name="connsiteY1" fmla="*/ 18414 h 736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174750" h="73660">
                <a:moveTo>
                  <a:pt x="18414" y="18414"/>
                </a:moveTo>
                <a:lnTo>
                  <a:pt x="1156335" y="18414"/>
                </a:lnTo>
              </a:path>
            </a:pathLst>
          </a:custGeom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15" name="Freeform 3"/>
          <p:cNvSpPr/>
          <p:nvPr/>
        </p:nvSpPr>
        <p:spPr>
          <a:xfrm>
            <a:off x="2499360" y="2901950"/>
            <a:ext cx="243839" cy="162560"/>
          </a:xfrm>
          <a:custGeom>
            <a:avLst/>
            <a:gdLst>
              <a:gd name="connsiteX0" fmla="*/ 243839 w 243839"/>
              <a:gd name="connsiteY0" fmla="*/ 81279 h 162560"/>
              <a:gd name="connsiteX1" fmla="*/ 0 w 243839"/>
              <a:gd name="connsiteY1" fmla="*/ 0 h 162560"/>
              <a:gd name="connsiteX2" fmla="*/ 0 w 243839"/>
              <a:gd name="connsiteY2" fmla="*/ 162560 h 162560"/>
              <a:gd name="connsiteX3" fmla="*/ 243839 w 243839"/>
              <a:gd name="connsiteY3" fmla="*/ 81279 h 1625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3839" h="162560">
                <a:moveTo>
                  <a:pt x="243839" y="81279"/>
                </a:moveTo>
                <a:lnTo>
                  <a:pt x="0" y="0"/>
                </a:lnTo>
                <a:lnTo>
                  <a:pt x="0" y="162560"/>
                </a:lnTo>
                <a:lnTo>
                  <a:pt x="243839" y="81279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tx1"/>
              </a:solidFill>
            </a:endParaRPr>
          </a:p>
        </p:txBody>
      </p:sp>
      <p:sp>
        <p:nvSpPr>
          <p:cNvPr id="18" name="Freeform 3"/>
          <p:cNvSpPr/>
          <p:nvPr/>
        </p:nvSpPr>
        <p:spPr>
          <a:xfrm>
            <a:off x="6949440" y="2617470"/>
            <a:ext cx="730250" cy="730250"/>
          </a:xfrm>
          <a:custGeom>
            <a:avLst/>
            <a:gdLst>
              <a:gd name="connsiteX0" fmla="*/ 364490 w 730250"/>
              <a:gd name="connsiteY0" fmla="*/ 0 h 730250"/>
              <a:gd name="connsiteX1" fmla="*/ 730250 w 730250"/>
              <a:gd name="connsiteY1" fmla="*/ 364489 h 730250"/>
              <a:gd name="connsiteX2" fmla="*/ 364490 w 730250"/>
              <a:gd name="connsiteY2" fmla="*/ 730250 h 730250"/>
              <a:gd name="connsiteX3" fmla="*/ 0 w 730250"/>
              <a:gd name="connsiteY3" fmla="*/ 364489 h 730250"/>
              <a:gd name="connsiteX4" fmla="*/ 364490 w 730250"/>
              <a:gd name="connsiteY4" fmla="*/ 0 h 7302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30250" h="730250">
                <a:moveTo>
                  <a:pt x="364490" y="0"/>
                </a:moveTo>
                <a:cubicBezTo>
                  <a:pt x="572769" y="0"/>
                  <a:pt x="730250" y="157479"/>
                  <a:pt x="730250" y="364489"/>
                </a:cubicBezTo>
                <a:cubicBezTo>
                  <a:pt x="730250" y="571500"/>
                  <a:pt x="572769" y="730250"/>
                  <a:pt x="364490" y="730250"/>
                </a:cubicBezTo>
                <a:cubicBezTo>
                  <a:pt x="157479" y="730250"/>
                  <a:pt x="0" y="571500"/>
                  <a:pt x="0" y="364489"/>
                </a:cubicBezTo>
                <a:cubicBezTo>
                  <a:pt x="0" y="157479"/>
                  <a:pt x="157479" y="0"/>
                  <a:pt x="364490" y="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tx1"/>
              </a:solidFill>
            </a:endParaRPr>
          </a:p>
        </p:txBody>
      </p:sp>
      <p:sp>
        <p:nvSpPr>
          <p:cNvPr id="19" name="Freeform 3"/>
          <p:cNvSpPr/>
          <p:nvPr/>
        </p:nvSpPr>
        <p:spPr>
          <a:xfrm>
            <a:off x="6931110" y="2599140"/>
            <a:ext cx="766909" cy="766909"/>
          </a:xfrm>
          <a:custGeom>
            <a:avLst/>
            <a:gdLst>
              <a:gd name="connsiteX0" fmla="*/ 382820 w 766909"/>
              <a:gd name="connsiteY0" fmla="*/ 18329 h 766909"/>
              <a:gd name="connsiteX1" fmla="*/ 748579 w 766909"/>
              <a:gd name="connsiteY1" fmla="*/ 382819 h 766909"/>
              <a:gd name="connsiteX2" fmla="*/ 382820 w 766909"/>
              <a:gd name="connsiteY2" fmla="*/ 748579 h 766909"/>
              <a:gd name="connsiteX3" fmla="*/ 18329 w 766909"/>
              <a:gd name="connsiteY3" fmla="*/ 382819 h 766909"/>
              <a:gd name="connsiteX4" fmla="*/ 382820 w 766909"/>
              <a:gd name="connsiteY4" fmla="*/ 18329 h 76690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66909" h="766909">
                <a:moveTo>
                  <a:pt x="382820" y="18329"/>
                </a:moveTo>
                <a:cubicBezTo>
                  <a:pt x="591099" y="18329"/>
                  <a:pt x="748579" y="175809"/>
                  <a:pt x="748579" y="382819"/>
                </a:cubicBezTo>
                <a:cubicBezTo>
                  <a:pt x="748579" y="589829"/>
                  <a:pt x="591099" y="748579"/>
                  <a:pt x="382820" y="748579"/>
                </a:cubicBezTo>
                <a:cubicBezTo>
                  <a:pt x="175809" y="748579"/>
                  <a:pt x="18329" y="589829"/>
                  <a:pt x="18329" y="382819"/>
                </a:cubicBezTo>
                <a:cubicBezTo>
                  <a:pt x="18329" y="175809"/>
                  <a:pt x="175809" y="18329"/>
                  <a:pt x="382820" y="18329"/>
                </a:cubicBez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127500" y="2667000"/>
            <a:ext cx="246862" cy="41806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  <a:tabLst/>
            </a:pPr>
            <a:r>
              <a:rPr lang="en-US" altLang="zh-CN" sz="3200" b="1" dirty="0" smtClean="0">
                <a:latin typeface="Courier New" pitchFamily="18" charset="0"/>
                <a:cs typeface="Courier New" pitchFamily="18" charset="0"/>
              </a:rPr>
              <a:t>"</a:t>
            </a:r>
          </a:p>
        </p:txBody>
      </p:sp>
      <p:sp>
        <p:nvSpPr>
          <p:cNvPr id="34" name="TextBox 1"/>
          <p:cNvSpPr txBox="1"/>
          <p:nvPr/>
        </p:nvSpPr>
        <p:spPr>
          <a:xfrm>
            <a:off x="6184900" y="2667000"/>
            <a:ext cx="246862" cy="41806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  <a:tabLst/>
            </a:pPr>
            <a:r>
              <a:rPr lang="en-US" altLang="zh-CN" sz="3200" b="1" dirty="0" smtClean="0">
                <a:latin typeface="Courier New" pitchFamily="18" charset="0"/>
                <a:cs typeface="Courier New" pitchFamily="18" charset="0"/>
              </a:rPr>
              <a:t>"</a:t>
            </a:r>
          </a:p>
        </p:txBody>
      </p:sp>
      <p:sp>
        <p:nvSpPr>
          <p:cNvPr id="35" name="TextBox 1"/>
          <p:cNvSpPr txBox="1"/>
          <p:nvPr/>
        </p:nvSpPr>
        <p:spPr>
          <a:xfrm>
            <a:off x="1828800" y="2730500"/>
            <a:ext cx="706925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start</a:t>
            </a:r>
          </a:p>
        </p:txBody>
      </p:sp>
      <p:sp>
        <p:nvSpPr>
          <p:cNvPr id="36" name="TextBox 1"/>
          <p:cNvSpPr txBox="1"/>
          <p:nvPr/>
        </p:nvSpPr>
        <p:spPr>
          <a:xfrm>
            <a:off x="2120900" y="647700"/>
            <a:ext cx="4765920" cy="152073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100"/>
              </a:lnSpc>
              <a:tabLst>
                <a:tab pos="2197100" algn="l"/>
              </a:tabLst>
            </a:pP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A Simple Automaton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500"/>
              </a:lnSpc>
              <a:tabLst>
                <a:tab pos="2197100" algn="l"/>
              </a:tabLst>
            </a:pPr>
            <a:r>
              <a:rPr lang="en-US" altLang="zh-CN" dirty="0" smtClean="0"/>
              <a:t>	</a:t>
            </a:r>
            <a:r>
              <a:rPr lang="en-US" altLang="zh-CN" sz="2600" b="1" dirty="0" smtClean="0">
                <a:latin typeface="Courier New" pitchFamily="18" charset="0"/>
                <a:cs typeface="Courier New" pitchFamily="18" charset="0"/>
              </a:rPr>
              <a:t>A,B,C,</a:t>
            </a:r>
            <a:r>
              <a:rPr lang="en-US" altLang="zh-CN" sz="2600" b="1" dirty="0" smtClean="0">
                <a:latin typeface="Times New Roman" pitchFamily="18" charset="0"/>
                <a:cs typeface="Times New Roman" pitchFamily="18" charset="0"/>
              </a:rPr>
              <a:t>...</a:t>
            </a:r>
            <a:r>
              <a:rPr lang="en-US" altLang="zh-CN" sz="2600" b="1" dirty="0" smtClean="0">
                <a:latin typeface="Courier New" pitchFamily="18" charset="0"/>
                <a:cs typeface="Courier New" pitchFamily="18" charset="0"/>
              </a:rPr>
              <a:t>,Z</a:t>
            </a:r>
          </a:p>
        </p:txBody>
      </p:sp>
      <p:sp>
        <p:nvSpPr>
          <p:cNvPr id="39" name="Freeform 3"/>
          <p:cNvSpPr/>
          <p:nvPr/>
        </p:nvSpPr>
        <p:spPr>
          <a:xfrm>
            <a:off x="2743200" y="4800600"/>
            <a:ext cx="685800" cy="685800"/>
          </a:xfrm>
          <a:custGeom>
            <a:avLst/>
            <a:gdLst>
              <a:gd name="connsiteX0" fmla="*/ 342900 w 685800"/>
              <a:gd name="connsiteY0" fmla="*/ 685800 h 685800"/>
              <a:gd name="connsiteX1" fmla="*/ 0 w 685800"/>
              <a:gd name="connsiteY1" fmla="*/ 685800 h 685800"/>
              <a:gd name="connsiteX2" fmla="*/ 0 w 685800"/>
              <a:gd name="connsiteY2" fmla="*/ 0 h 685800"/>
              <a:gd name="connsiteX3" fmla="*/ 685800 w 685800"/>
              <a:gd name="connsiteY3" fmla="*/ 0 h 685800"/>
              <a:gd name="connsiteX4" fmla="*/ 685800 w 685800"/>
              <a:gd name="connsiteY4" fmla="*/ 685800 h 685800"/>
              <a:gd name="connsiteX5" fmla="*/ 342900 w 685800"/>
              <a:gd name="connsiteY5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85800" h="685800">
                <a:moveTo>
                  <a:pt x="342900" y="685800"/>
                </a:moveTo>
                <a:lnTo>
                  <a:pt x="0" y="685800"/>
                </a:lnTo>
                <a:lnTo>
                  <a:pt x="0" y="0"/>
                </a:lnTo>
                <a:lnTo>
                  <a:pt x="685800" y="0"/>
                </a:lnTo>
                <a:lnTo>
                  <a:pt x="685800" y="685800"/>
                </a:lnTo>
                <a:lnTo>
                  <a:pt x="342900" y="685800"/>
                </a:lnTo>
              </a:path>
            </a:pathLst>
          </a:custGeom>
          <a:solidFill>
            <a:srgbClr val="99CC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0" name="Freeform 3"/>
          <p:cNvSpPr/>
          <p:nvPr/>
        </p:nvSpPr>
        <p:spPr>
          <a:xfrm>
            <a:off x="2736850" y="4794250"/>
            <a:ext cx="698500" cy="698500"/>
          </a:xfrm>
          <a:custGeom>
            <a:avLst/>
            <a:gdLst>
              <a:gd name="connsiteX0" fmla="*/ 349250 w 698500"/>
              <a:gd name="connsiteY0" fmla="*/ 692150 h 698500"/>
              <a:gd name="connsiteX1" fmla="*/ 6350 w 698500"/>
              <a:gd name="connsiteY1" fmla="*/ 692150 h 698500"/>
              <a:gd name="connsiteX2" fmla="*/ 6350 w 698500"/>
              <a:gd name="connsiteY2" fmla="*/ 6350 h 698500"/>
              <a:gd name="connsiteX3" fmla="*/ 692150 w 698500"/>
              <a:gd name="connsiteY3" fmla="*/ 6350 h 698500"/>
              <a:gd name="connsiteX4" fmla="*/ 692150 w 698500"/>
              <a:gd name="connsiteY4" fmla="*/ 692150 h 698500"/>
              <a:gd name="connsiteX5" fmla="*/ 349250 w 698500"/>
              <a:gd name="connsiteY5" fmla="*/ 692150 h 6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98500" h="698500">
                <a:moveTo>
                  <a:pt x="349250" y="692150"/>
                </a:moveTo>
                <a:lnTo>
                  <a:pt x="6350" y="692150"/>
                </a:lnTo>
                <a:lnTo>
                  <a:pt x="6350" y="6350"/>
                </a:lnTo>
                <a:lnTo>
                  <a:pt x="692150" y="6350"/>
                </a:lnTo>
                <a:lnTo>
                  <a:pt x="692150" y="692150"/>
                </a:lnTo>
                <a:lnTo>
                  <a:pt x="349250" y="692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1" name="Freeform 3"/>
          <p:cNvSpPr/>
          <p:nvPr/>
        </p:nvSpPr>
        <p:spPr>
          <a:xfrm>
            <a:off x="3429000" y="4799329"/>
            <a:ext cx="685800" cy="685800"/>
          </a:xfrm>
          <a:custGeom>
            <a:avLst/>
            <a:gdLst>
              <a:gd name="connsiteX0" fmla="*/ 342900 w 685800"/>
              <a:gd name="connsiteY0" fmla="*/ 685800 h 685800"/>
              <a:gd name="connsiteX1" fmla="*/ 0 w 685800"/>
              <a:gd name="connsiteY1" fmla="*/ 685800 h 685800"/>
              <a:gd name="connsiteX2" fmla="*/ 0 w 685800"/>
              <a:gd name="connsiteY2" fmla="*/ 0 h 685800"/>
              <a:gd name="connsiteX3" fmla="*/ 685800 w 685800"/>
              <a:gd name="connsiteY3" fmla="*/ 0 h 685800"/>
              <a:gd name="connsiteX4" fmla="*/ 685800 w 685800"/>
              <a:gd name="connsiteY4" fmla="*/ 685800 h 685800"/>
              <a:gd name="connsiteX5" fmla="*/ 342900 w 685800"/>
              <a:gd name="connsiteY5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85800" h="685800">
                <a:moveTo>
                  <a:pt x="342900" y="685800"/>
                </a:moveTo>
                <a:lnTo>
                  <a:pt x="0" y="685800"/>
                </a:lnTo>
                <a:lnTo>
                  <a:pt x="0" y="0"/>
                </a:lnTo>
                <a:lnTo>
                  <a:pt x="685800" y="0"/>
                </a:lnTo>
                <a:lnTo>
                  <a:pt x="685800" y="685800"/>
                </a:lnTo>
                <a:lnTo>
                  <a:pt x="342900" y="685800"/>
                </a:lnTo>
              </a:path>
            </a:pathLst>
          </a:custGeom>
          <a:solidFill>
            <a:srgbClr val="99CC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2" name="Freeform 3"/>
          <p:cNvSpPr/>
          <p:nvPr/>
        </p:nvSpPr>
        <p:spPr>
          <a:xfrm>
            <a:off x="3422650" y="4792979"/>
            <a:ext cx="698500" cy="698500"/>
          </a:xfrm>
          <a:custGeom>
            <a:avLst/>
            <a:gdLst>
              <a:gd name="connsiteX0" fmla="*/ 349250 w 698500"/>
              <a:gd name="connsiteY0" fmla="*/ 692150 h 698500"/>
              <a:gd name="connsiteX1" fmla="*/ 6350 w 698500"/>
              <a:gd name="connsiteY1" fmla="*/ 692150 h 698500"/>
              <a:gd name="connsiteX2" fmla="*/ 6350 w 698500"/>
              <a:gd name="connsiteY2" fmla="*/ 6350 h 698500"/>
              <a:gd name="connsiteX3" fmla="*/ 692150 w 698500"/>
              <a:gd name="connsiteY3" fmla="*/ 6350 h 698500"/>
              <a:gd name="connsiteX4" fmla="*/ 692150 w 698500"/>
              <a:gd name="connsiteY4" fmla="*/ 692150 h 698500"/>
              <a:gd name="connsiteX5" fmla="*/ 349250 w 698500"/>
              <a:gd name="connsiteY5" fmla="*/ 692150 h 6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98500" h="698500">
                <a:moveTo>
                  <a:pt x="349250" y="692150"/>
                </a:moveTo>
                <a:lnTo>
                  <a:pt x="6350" y="692150"/>
                </a:lnTo>
                <a:lnTo>
                  <a:pt x="6350" y="6350"/>
                </a:lnTo>
                <a:lnTo>
                  <a:pt x="692150" y="6350"/>
                </a:lnTo>
                <a:lnTo>
                  <a:pt x="692150" y="692150"/>
                </a:lnTo>
                <a:lnTo>
                  <a:pt x="349250" y="692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3" name="Freeform 3"/>
          <p:cNvSpPr/>
          <p:nvPr/>
        </p:nvSpPr>
        <p:spPr>
          <a:xfrm>
            <a:off x="4114800" y="4800600"/>
            <a:ext cx="685800" cy="685800"/>
          </a:xfrm>
          <a:custGeom>
            <a:avLst/>
            <a:gdLst>
              <a:gd name="connsiteX0" fmla="*/ 342900 w 685800"/>
              <a:gd name="connsiteY0" fmla="*/ 685800 h 685800"/>
              <a:gd name="connsiteX1" fmla="*/ 0 w 685800"/>
              <a:gd name="connsiteY1" fmla="*/ 685800 h 685800"/>
              <a:gd name="connsiteX2" fmla="*/ 0 w 685800"/>
              <a:gd name="connsiteY2" fmla="*/ 0 h 685800"/>
              <a:gd name="connsiteX3" fmla="*/ 685800 w 685800"/>
              <a:gd name="connsiteY3" fmla="*/ 0 h 685800"/>
              <a:gd name="connsiteX4" fmla="*/ 685800 w 685800"/>
              <a:gd name="connsiteY4" fmla="*/ 685800 h 685800"/>
              <a:gd name="connsiteX5" fmla="*/ 342900 w 685800"/>
              <a:gd name="connsiteY5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85800" h="685800">
                <a:moveTo>
                  <a:pt x="342900" y="685800"/>
                </a:moveTo>
                <a:lnTo>
                  <a:pt x="0" y="685800"/>
                </a:lnTo>
                <a:lnTo>
                  <a:pt x="0" y="0"/>
                </a:lnTo>
                <a:lnTo>
                  <a:pt x="685800" y="0"/>
                </a:lnTo>
                <a:lnTo>
                  <a:pt x="685800" y="685800"/>
                </a:lnTo>
                <a:lnTo>
                  <a:pt x="342900" y="685800"/>
                </a:lnTo>
              </a:path>
            </a:pathLst>
          </a:custGeom>
          <a:solidFill>
            <a:srgbClr val="99CC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4" name="Freeform 3"/>
          <p:cNvSpPr/>
          <p:nvPr/>
        </p:nvSpPr>
        <p:spPr>
          <a:xfrm>
            <a:off x="4108450" y="4794250"/>
            <a:ext cx="698500" cy="698500"/>
          </a:xfrm>
          <a:custGeom>
            <a:avLst/>
            <a:gdLst>
              <a:gd name="connsiteX0" fmla="*/ 349250 w 698500"/>
              <a:gd name="connsiteY0" fmla="*/ 692150 h 698500"/>
              <a:gd name="connsiteX1" fmla="*/ 6350 w 698500"/>
              <a:gd name="connsiteY1" fmla="*/ 692150 h 698500"/>
              <a:gd name="connsiteX2" fmla="*/ 6350 w 698500"/>
              <a:gd name="connsiteY2" fmla="*/ 6350 h 698500"/>
              <a:gd name="connsiteX3" fmla="*/ 692150 w 698500"/>
              <a:gd name="connsiteY3" fmla="*/ 6350 h 698500"/>
              <a:gd name="connsiteX4" fmla="*/ 692150 w 698500"/>
              <a:gd name="connsiteY4" fmla="*/ 692150 h 698500"/>
              <a:gd name="connsiteX5" fmla="*/ 349250 w 698500"/>
              <a:gd name="connsiteY5" fmla="*/ 692150 h 6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98500" h="698500">
                <a:moveTo>
                  <a:pt x="349250" y="692150"/>
                </a:moveTo>
                <a:lnTo>
                  <a:pt x="6350" y="692150"/>
                </a:lnTo>
                <a:lnTo>
                  <a:pt x="6350" y="6350"/>
                </a:lnTo>
                <a:lnTo>
                  <a:pt x="692150" y="6350"/>
                </a:lnTo>
                <a:lnTo>
                  <a:pt x="692150" y="692150"/>
                </a:lnTo>
                <a:lnTo>
                  <a:pt x="349250" y="692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5" name="Freeform 3"/>
          <p:cNvSpPr/>
          <p:nvPr/>
        </p:nvSpPr>
        <p:spPr>
          <a:xfrm>
            <a:off x="4800600" y="4800600"/>
            <a:ext cx="685800" cy="685800"/>
          </a:xfrm>
          <a:custGeom>
            <a:avLst/>
            <a:gdLst>
              <a:gd name="connsiteX0" fmla="*/ 342900 w 685800"/>
              <a:gd name="connsiteY0" fmla="*/ 685800 h 685800"/>
              <a:gd name="connsiteX1" fmla="*/ 0 w 685800"/>
              <a:gd name="connsiteY1" fmla="*/ 685800 h 685800"/>
              <a:gd name="connsiteX2" fmla="*/ 0 w 685800"/>
              <a:gd name="connsiteY2" fmla="*/ 0 h 685800"/>
              <a:gd name="connsiteX3" fmla="*/ 685800 w 685800"/>
              <a:gd name="connsiteY3" fmla="*/ 0 h 685800"/>
              <a:gd name="connsiteX4" fmla="*/ 685800 w 685800"/>
              <a:gd name="connsiteY4" fmla="*/ 685800 h 685800"/>
              <a:gd name="connsiteX5" fmla="*/ 342900 w 685800"/>
              <a:gd name="connsiteY5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85800" h="685800">
                <a:moveTo>
                  <a:pt x="342900" y="685800"/>
                </a:moveTo>
                <a:lnTo>
                  <a:pt x="0" y="685800"/>
                </a:lnTo>
                <a:lnTo>
                  <a:pt x="0" y="0"/>
                </a:lnTo>
                <a:lnTo>
                  <a:pt x="685800" y="0"/>
                </a:lnTo>
                <a:lnTo>
                  <a:pt x="685800" y="685800"/>
                </a:lnTo>
                <a:lnTo>
                  <a:pt x="342900" y="685800"/>
                </a:lnTo>
              </a:path>
            </a:pathLst>
          </a:custGeom>
          <a:solidFill>
            <a:srgbClr val="99CC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6" name="Freeform 3"/>
          <p:cNvSpPr/>
          <p:nvPr/>
        </p:nvSpPr>
        <p:spPr>
          <a:xfrm>
            <a:off x="4794250" y="4794250"/>
            <a:ext cx="698500" cy="698500"/>
          </a:xfrm>
          <a:custGeom>
            <a:avLst/>
            <a:gdLst>
              <a:gd name="connsiteX0" fmla="*/ 349250 w 698500"/>
              <a:gd name="connsiteY0" fmla="*/ 692150 h 698500"/>
              <a:gd name="connsiteX1" fmla="*/ 6350 w 698500"/>
              <a:gd name="connsiteY1" fmla="*/ 692150 h 698500"/>
              <a:gd name="connsiteX2" fmla="*/ 6350 w 698500"/>
              <a:gd name="connsiteY2" fmla="*/ 6350 h 698500"/>
              <a:gd name="connsiteX3" fmla="*/ 692150 w 698500"/>
              <a:gd name="connsiteY3" fmla="*/ 6350 h 698500"/>
              <a:gd name="connsiteX4" fmla="*/ 692150 w 698500"/>
              <a:gd name="connsiteY4" fmla="*/ 692150 h 698500"/>
              <a:gd name="connsiteX5" fmla="*/ 349250 w 698500"/>
              <a:gd name="connsiteY5" fmla="*/ 692150 h 6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98500" h="698500">
                <a:moveTo>
                  <a:pt x="349250" y="692150"/>
                </a:moveTo>
                <a:lnTo>
                  <a:pt x="6350" y="692150"/>
                </a:lnTo>
                <a:lnTo>
                  <a:pt x="6350" y="6350"/>
                </a:lnTo>
                <a:lnTo>
                  <a:pt x="692150" y="6350"/>
                </a:lnTo>
                <a:lnTo>
                  <a:pt x="692150" y="692150"/>
                </a:lnTo>
                <a:lnTo>
                  <a:pt x="349250" y="692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7" name="Freeform 3"/>
          <p:cNvSpPr/>
          <p:nvPr/>
        </p:nvSpPr>
        <p:spPr>
          <a:xfrm>
            <a:off x="5486400" y="4800600"/>
            <a:ext cx="685800" cy="685800"/>
          </a:xfrm>
          <a:custGeom>
            <a:avLst/>
            <a:gdLst>
              <a:gd name="connsiteX0" fmla="*/ 342900 w 685800"/>
              <a:gd name="connsiteY0" fmla="*/ 685800 h 685800"/>
              <a:gd name="connsiteX1" fmla="*/ 0 w 685800"/>
              <a:gd name="connsiteY1" fmla="*/ 685800 h 685800"/>
              <a:gd name="connsiteX2" fmla="*/ 0 w 685800"/>
              <a:gd name="connsiteY2" fmla="*/ 0 h 685800"/>
              <a:gd name="connsiteX3" fmla="*/ 685800 w 685800"/>
              <a:gd name="connsiteY3" fmla="*/ 0 h 685800"/>
              <a:gd name="connsiteX4" fmla="*/ 685800 w 685800"/>
              <a:gd name="connsiteY4" fmla="*/ 685800 h 685800"/>
              <a:gd name="connsiteX5" fmla="*/ 342900 w 685800"/>
              <a:gd name="connsiteY5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85800" h="685800">
                <a:moveTo>
                  <a:pt x="342900" y="685800"/>
                </a:moveTo>
                <a:lnTo>
                  <a:pt x="0" y="685800"/>
                </a:lnTo>
                <a:lnTo>
                  <a:pt x="0" y="0"/>
                </a:lnTo>
                <a:lnTo>
                  <a:pt x="685800" y="0"/>
                </a:lnTo>
                <a:lnTo>
                  <a:pt x="685800" y="685800"/>
                </a:lnTo>
                <a:lnTo>
                  <a:pt x="342900" y="685800"/>
                </a:lnTo>
              </a:path>
            </a:pathLst>
          </a:custGeom>
          <a:solidFill>
            <a:srgbClr val="99CC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8" name="Freeform 3"/>
          <p:cNvSpPr/>
          <p:nvPr/>
        </p:nvSpPr>
        <p:spPr>
          <a:xfrm>
            <a:off x="5480050" y="4794250"/>
            <a:ext cx="698500" cy="698500"/>
          </a:xfrm>
          <a:custGeom>
            <a:avLst/>
            <a:gdLst>
              <a:gd name="connsiteX0" fmla="*/ 349250 w 698500"/>
              <a:gd name="connsiteY0" fmla="*/ 692150 h 698500"/>
              <a:gd name="connsiteX1" fmla="*/ 6350 w 698500"/>
              <a:gd name="connsiteY1" fmla="*/ 692150 h 698500"/>
              <a:gd name="connsiteX2" fmla="*/ 6350 w 698500"/>
              <a:gd name="connsiteY2" fmla="*/ 6350 h 698500"/>
              <a:gd name="connsiteX3" fmla="*/ 692150 w 698500"/>
              <a:gd name="connsiteY3" fmla="*/ 6350 h 698500"/>
              <a:gd name="connsiteX4" fmla="*/ 692150 w 698500"/>
              <a:gd name="connsiteY4" fmla="*/ 692150 h 698500"/>
              <a:gd name="connsiteX5" fmla="*/ 349250 w 698500"/>
              <a:gd name="connsiteY5" fmla="*/ 692150 h 6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98500" h="698500">
                <a:moveTo>
                  <a:pt x="349250" y="692150"/>
                </a:moveTo>
                <a:lnTo>
                  <a:pt x="6350" y="692150"/>
                </a:lnTo>
                <a:lnTo>
                  <a:pt x="6350" y="6350"/>
                </a:lnTo>
                <a:lnTo>
                  <a:pt x="692150" y="6350"/>
                </a:lnTo>
                <a:lnTo>
                  <a:pt x="692150" y="692150"/>
                </a:lnTo>
                <a:lnTo>
                  <a:pt x="349250" y="692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9" name="Freeform 3"/>
          <p:cNvSpPr/>
          <p:nvPr/>
        </p:nvSpPr>
        <p:spPr>
          <a:xfrm>
            <a:off x="6172200" y="4800600"/>
            <a:ext cx="685800" cy="685800"/>
          </a:xfrm>
          <a:custGeom>
            <a:avLst/>
            <a:gdLst>
              <a:gd name="connsiteX0" fmla="*/ 342900 w 685800"/>
              <a:gd name="connsiteY0" fmla="*/ 685800 h 685800"/>
              <a:gd name="connsiteX1" fmla="*/ 0 w 685800"/>
              <a:gd name="connsiteY1" fmla="*/ 685800 h 685800"/>
              <a:gd name="connsiteX2" fmla="*/ 0 w 685800"/>
              <a:gd name="connsiteY2" fmla="*/ 0 h 685800"/>
              <a:gd name="connsiteX3" fmla="*/ 685800 w 685800"/>
              <a:gd name="connsiteY3" fmla="*/ 0 h 685800"/>
              <a:gd name="connsiteX4" fmla="*/ 685800 w 685800"/>
              <a:gd name="connsiteY4" fmla="*/ 685800 h 685800"/>
              <a:gd name="connsiteX5" fmla="*/ 342900 w 685800"/>
              <a:gd name="connsiteY5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85800" h="685800">
                <a:moveTo>
                  <a:pt x="342900" y="685800"/>
                </a:moveTo>
                <a:lnTo>
                  <a:pt x="0" y="685800"/>
                </a:lnTo>
                <a:lnTo>
                  <a:pt x="0" y="0"/>
                </a:lnTo>
                <a:lnTo>
                  <a:pt x="685800" y="0"/>
                </a:lnTo>
                <a:lnTo>
                  <a:pt x="685800" y="685800"/>
                </a:lnTo>
                <a:lnTo>
                  <a:pt x="342900" y="685800"/>
                </a:lnTo>
              </a:path>
            </a:pathLst>
          </a:custGeom>
          <a:solidFill>
            <a:srgbClr val="99CC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0" name="Freeform 3"/>
          <p:cNvSpPr/>
          <p:nvPr/>
        </p:nvSpPr>
        <p:spPr>
          <a:xfrm>
            <a:off x="6165850" y="4794250"/>
            <a:ext cx="698500" cy="698500"/>
          </a:xfrm>
          <a:custGeom>
            <a:avLst/>
            <a:gdLst>
              <a:gd name="connsiteX0" fmla="*/ 349250 w 698500"/>
              <a:gd name="connsiteY0" fmla="*/ 692150 h 698500"/>
              <a:gd name="connsiteX1" fmla="*/ 6350 w 698500"/>
              <a:gd name="connsiteY1" fmla="*/ 692150 h 698500"/>
              <a:gd name="connsiteX2" fmla="*/ 6350 w 698500"/>
              <a:gd name="connsiteY2" fmla="*/ 6350 h 698500"/>
              <a:gd name="connsiteX3" fmla="*/ 692150 w 698500"/>
              <a:gd name="connsiteY3" fmla="*/ 6350 h 698500"/>
              <a:gd name="connsiteX4" fmla="*/ 692150 w 698500"/>
              <a:gd name="connsiteY4" fmla="*/ 692150 h 698500"/>
              <a:gd name="connsiteX5" fmla="*/ 349250 w 698500"/>
              <a:gd name="connsiteY5" fmla="*/ 692150 h 6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98500" h="698500">
                <a:moveTo>
                  <a:pt x="349250" y="692150"/>
                </a:moveTo>
                <a:lnTo>
                  <a:pt x="6350" y="692150"/>
                </a:lnTo>
                <a:lnTo>
                  <a:pt x="6350" y="6350"/>
                </a:lnTo>
                <a:lnTo>
                  <a:pt x="692150" y="6350"/>
                </a:lnTo>
                <a:lnTo>
                  <a:pt x="692150" y="692150"/>
                </a:lnTo>
                <a:lnTo>
                  <a:pt x="349250" y="692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1" name="TextBox 1"/>
          <p:cNvSpPr txBox="1"/>
          <p:nvPr/>
        </p:nvSpPr>
        <p:spPr>
          <a:xfrm>
            <a:off x="2755900" y="4838700"/>
            <a:ext cx="4145366" cy="68525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900"/>
              </a:lnSpc>
              <a:tabLst/>
            </a:pPr>
            <a:r>
              <a:rPr lang="en-US" altLang="zh-CN" sz="4400" dirty="0" smtClean="0">
                <a:latin typeface="Courier New" pitchFamily="18" charset="0"/>
                <a:cs typeface="Courier New" pitchFamily="18" charset="0"/>
              </a:rPr>
              <a:t>"</a:t>
            </a: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4400" b="1" dirty="0" smtClean="0">
                <a:latin typeface="Courier New" pitchFamily="18" charset="0"/>
                <a:cs typeface="Courier New" pitchFamily="18" charset="0"/>
              </a:rPr>
              <a:t>H</a:t>
            </a: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4400" b="1" dirty="0" smtClean="0">
                <a:latin typeface="Courier New" pitchFamily="18" charset="0"/>
                <a:cs typeface="Courier New" pitchFamily="18" charset="0"/>
              </a:rPr>
              <a:t>E</a:t>
            </a: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4400" b="1" dirty="0" smtClean="0">
                <a:latin typeface="Courier New" pitchFamily="18" charset="0"/>
                <a:cs typeface="Courier New" pitchFamily="18" charset="0"/>
              </a:rPr>
              <a:t>Y</a:t>
            </a: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4400" b="1" dirty="0" smtClean="0">
                <a:latin typeface="Courier New" pitchFamily="18" charset="0"/>
                <a:cs typeface="Courier New" pitchFamily="18" charset="0"/>
              </a:rPr>
              <a:t>A</a:t>
            </a: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4400" dirty="0" smtClean="0">
                <a:latin typeface="Courier New" pitchFamily="18" charset="0"/>
                <a:cs typeface="Courier New" pitchFamily="18" charset="0"/>
              </a:rPr>
              <a:t>"</a:t>
            </a:r>
          </a:p>
        </p:txBody>
      </p:sp>
      <p:sp>
        <p:nvSpPr>
          <p:cNvPr id="55" name="Freeform 3"/>
          <p:cNvSpPr/>
          <p:nvPr/>
        </p:nvSpPr>
        <p:spPr>
          <a:xfrm>
            <a:off x="2724870" y="2507700"/>
            <a:ext cx="951059" cy="951059"/>
          </a:xfrm>
          <a:custGeom>
            <a:avLst/>
            <a:gdLst>
              <a:gd name="connsiteX0" fmla="*/ 475529 w 951059"/>
              <a:gd name="connsiteY0" fmla="*/ 18329 h 951059"/>
              <a:gd name="connsiteX1" fmla="*/ 932729 w 951059"/>
              <a:gd name="connsiteY1" fmla="*/ 475529 h 951059"/>
              <a:gd name="connsiteX2" fmla="*/ 475529 w 951059"/>
              <a:gd name="connsiteY2" fmla="*/ 932729 h 951059"/>
              <a:gd name="connsiteX3" fmla="*/ 18329 w 951059"/>
              <a:gd name="connsiteY3" fmla="*/ 475529 h 951059"/>
              <a:gd name="connsiteX4" fmla="*/ 475529 w 951059"/>
              <a:gd name="connsiteY4" fmla="*/ 18329 h 9510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51059" h="951059">
                <a:moveTo>
                  <a:pt x="475529" y="18329"/>
                </a:moveTo>
                <a:cubicBezTo>
                  <a:pt x="734609" y="18329"/>
                  <a:pt x="932729" y="216449"/>
                  <a:pt x="932729" y="475529"/>
                </a:cubicBezTo>
                <a:cubicBezTo>
                  <a:pt x="932729" y="734610"/>
                  <a:pt x="734609" y="932729"/>
                  <a:pt x="475529" y="932729"/>
                </a:cubicBezTo>
                <a:cubicBezTo>
                  <a:pt x="216449" y="932729"/>
                  <a:pt x="18329" y="734610"/>
                  <a:pt x="18329" y="475529"/>
                </a:cubicBezTo>
                <a:cubicBezTo>
                  <a:pt x="18329" y="216449"/>
                  <a:pt x="216449" y="18329"/>
                  <a:pt x="475529" y="18329"/>
                </a:cubicBez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Freeform 3"/>
          <p:cNvSpPr/>
          <p:nvPr/>
        </p:nvSpPr>
        <p:spPr>
          <a:xfrm>
            <a:off x="4800600" y="2526029"/>
            <a:ext cx="914400" cy="914400"/>
          </a:xfrm>
          <a:custGeom>
            <a:avLst/>
            <a:gdLst>
              <a:gd name="connsiteX0" fmla="*/ 457200 w 914400"/>
              <a:gd name="connsiteY0" fmla="*/ 0 h 914400"/>
              <a:gd name="connsiteX1" fmla="*/ 914400 w 914400"/>
              <a:gd name="connsiteY1" fmla="*/ 457200 h 914400"/>
              <a:gd name="connsiteX2" fmla="*/ 457200 w 914400"/>
              <a:gd name="connsiteY2" fmla="*/ 914400 h 914400"/>
              <a:gd name="connsiteX3" fmla="*/ 0 w 914400"/>
              <a:gd name="connsiteY3" fmla="*/ 457200 h 914400"/>
              <a:gd name="connsiteX4" fmla="*/ 457200 w 914400"/>
              <a:gd name="connsiteY4" fmla="*/ 0 h 914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" h="914400">
                <a:moveTo>
                  <a:pt x="457200" y="0"/>
                </a:moveTo>
                <a:cubicBezTo>
                  <a:pt x="716279" y="0"/>
                  <a:pt x="914400" y="198120"/>
                  <a:pt x="914400" y="457200"/>
                </a:cubicBezTo>
                <a:cubicBezTo>
                  <a:pt x="914400" y="716280"/>
                  <a:pt x="716279" y="914400"/>
                  <a:pt x="457200" y="914400"/>
                </a:cubicBezTo>
                <a:cubicBezTo>
                  <a:pt x="198120" y="914400"/>
                  <a:pt x="0" y="716280"/>
                  <a:pt x="0" y="457200"/>
                </a:cubicBezTo>
                <a:cubicBezTo>
                  <a:pt x="0" y="198120"/>
                  <a:pt x="198120" y="0"/>
                  <a:pt x="457200" y="0"/>
                </a:cubicBezTo>
              </a:path>
            </a:pathLst>
          </a:custGeom>
          <a:solidFill>
            <a:srgbClr val="FFD32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Freeform 3"/>
          <p:cNvSpPr/>
          <p:nvPr/>
        </p:nvSpPr>
        <p:spPr>
          <a:xfrm>
            <a:off x="4782270" y="2507700"/>
            <a:ext cx="951059" cy="951059"/>
          </a:xfrm>
          <a:custGeom>
            <a:avLst/>
            <a:gdLst>
              <a:gd name="connsiteX0" fmla="*/ 475529 w 951059"/>
              <a:gd name="connsiteY0" fmla="*/ 18329 h 951059"/>
              <a:gd name="connsiteX1" fmla="*/ 932729 w 951059"/>
              <a:gd name="connsiteY1" fmla="*/ 475529 h 951059"/>
              <a:gd name="connsiteX2" fmla="*/ 475529 w 951059"/>
              <a:gd name="connsiteY2" fmla="*/ 932729 h 951059"/>
              <a:gd name="connsiteX3" fmla="*/ 18329 w 951059"/>
              <a:gd name="connsiteY3" fmla="*/ 475529 h 951059"/>
              <a:gd name="connsiteX4" fmla="*/ 475529 w 951059"/>
              <a:gd name="connsiteY4" fmla="*/ 18329 h 9510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51059" h="951059">
                <a:moveTo>
                  <a:pt x="475529" y="18329"/>
                </a:moveTo>
                <a:cubicBezTo>
                  <a:pt x="734609" y="18329"/>
                  <a:pt x="932729" y="216449"/>
                  <a:pt x="932729" y="475529"/>
                </a:cubicBezTo>
                <a:cubicBezTo>
                  <a:pt x="932729" y="734610"/>
                  <a:pt x="734609" y="932729"/>
                  <a:pt x="475529" y="932729"/>
                </a:cubicBezTo>
                <a:cubicBezTo>
                  <a:pt x="216449" y="932729"/>
                  <a:pt x="18329" y="734610"/>
                  <a:pt x="18329" y="475529"/>
                </a:cubicBezTo>
                <a:cubicBezTo>
                  <a:pt x="18329" y="216449"/>
                  <a:pt x="216449" y="18329"/>
                  <a:pt x="475529" y="18329"/>
                </a:cubicBez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Freeform 3"/>
          <p:cNvSpPr/>
          <p:nvPr/>
        </p:nvSpPr>
        <p:spPr>
          <a:xfrm>
            <a:off x="4915534" y="2240945"/>
            <a:ext cx="628650" cy="436849"/>
          </a:xfrm>
          <a:custGeom>
            <a:avLst/>
            <a:gdLst>
              <a:gd name="connsiteX0" fmla="*/ 18415 w 628650"/>
              <a:gd name="connsiteY0" fmla="*/ 418434 h 436849"/>
              <a:gd name="connsiteX1" fmla="*/ 610235 w 628650"/>
              <a:gd name="connsiteY1" fmla="*/ 197454 h 4368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628650" h="436849">
                <a:moveTo>
                  <a:pt x="18415" y="418434"/>
                </a:moveTo>
                <a:cubicBezTo>
                  <a:pt x="18415" y="-79405"/>
                  <a:pt x="452755" y="-62895"/>
                  <a:pt x="610235" y="197454"/>
                </a:cubicBezTo>
              </a:path>
            </a:pathLst>
          </a:custGeom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Freeform 3"/>
          <p:cNvSpPr/>
          <p:nvPr/>
        </p:nvSpPr>
        <p:spPr>
          <a:xfrm>
            <a:off x="5439409" y="2402839"/>
            <a:ext cx="157480" cy="256539"/>
          </a:xfrm>
          <a:custGeom>
            <a:avLst/>
            <a:gdLst>
              <a:gd name="connsiteX0" fmla="*/ 142240 w 157480"/>
              <a:gd name="connsiteY0" fmla="*/ 256539 h 256539"/>
              <a:gd name="connsiteX1" fmla="*/ 157480 w 157480"/>
              <a:gd name="connsiteY1" fmla="*/ 0 h 256539"/>
              <a:gd name="connsiteX2" fmla="*/ 0 w 157480"/>
              <a:gd name="connsiteY2" fmla="*/ 41910 h 256539"/>
              <a:gd name="connsiteX3" fmla="*/ 142240 w 157480"/>
              <a:gd name="connsiteY3" fmla="*/ 256539 h 25653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57480" h="256539">
                <a:moveTo>
                  <a:pt x="142240" y="256539"/>
                </a:moveTo>
                <a:lnTo>
                  <a:pt x="157480" y="0"/>
                </a:lnTo>
                <a:lnTo>
                  <a:pt x="0" y="41910"/>
                </a:lnTo>
                <a:lnTo>
                  <a:pt x="142240" y="256539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Freeform 3"/>
          <p:cNvSpPr/>
          <p:nvPr/>
        </p:nvSpPr>
        <p:spPr>
          <a:xfrm>
            <a:off x="6172200" y="5486400"/>
            <a:ext cx="685800" cy="685800"/>
          </a:xfrm>
          <a:custGeom>
            <a:avLst/>
            <a:gdLst>
              <a:gd name="connsiteX0" fmla="*/ 176529 w 685800"/>
              <a:gd name="connsiteY0" fmla="*/ 685800 h 685800"/>
              <a:gd name="connsiteX1" fmla="*/ 176529 w 685800"/>
              <a:gd name="connsiteY1" fmla="*/ 321309 h 685800"/>
              <a:gd name="connsiteX2" fmla="*/ 0 w 685800"/>
              <a:gd name="connsiteY2" fmla="*/ 321309 h 685800"/>
              <a:gd name="connsiteX3" fmla="*/ 342900 w 685800"/>
              <a:gd name="connsiteY3" fmla="*/ 0 h 685800"/>
              <a:gd name="connsiteX4" fmla="*/ 685800 w 685800"/>
              <a:gd name="connsiteY4" fmla="*/ 321309 h 685800"/>
              <a:gd name="connsiteX5" fmla="*/ 508000 w 685800"/>
              <a:gd name="connsiteY5" fmla="*/ 321309 h 685800"/>
              <a:gd name="connsiteX6" fmla="*/ 508000 w 685800"/>
              <a:gd name="connsiteY6" fmla="*/ 685800 h 685800"/>
              <a:gd name="connsiteX7" fmla="*/ 176529 w 685800"/>
              <a:gd name="connsiteY7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85800" h="685800">
                <a:moveTo>
                  <a:pt x="176529" y="685800"/>
                </a:moveTo>
                <a:lnTo>
                  <a:pt x="176529" y="321309"/>
                </a:lnTo>
                <a:lnTo>
                  <a:pt x="0" y="321309"/>
                </a:lnTo>
                <a:lnTo>
                  <a:pt x="342900" y="0"/>
                </a:lnTo>
                <a:lnTo>
                  <a:pt x="685800" y="321309"/>
                </a:lnTo>
                <a:lnTo>
                  <a:pt x="508000" y="321309"/>
                </a:lnTo>
                <a:lnTo>
                  <a:pt x="508000" y="685800"/>
                </a:lnTo>
                <a:lnTo>
                  <a:pt x="176529" y="685800"/>
                </a:lnTo>
              </a:path>
            </a:pathLst>
          </a:custGeom>
          <a:solidFill>
            <a:srgbClr val="00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Freeform 3"/>
          <p:cNvSpPr/>
          <p:nvPr/>
        </p:nvSpPr>
        <p:spPr>
          <a:xfrm>
            <a:off x="6165850" y="5480050"/>
            <a:ext cx="698500" cy="698500"/>
          </a:xfrm>
          <a:custGeom>
            <a:avLst/>
            <a:gdLst>
              <a:gd name="connsiteX0" fmla="*/ 182879 w 698500"/>
              <a:gd name="connsiteY0" fmla="*/ 692150 h 698500"/>
              <a:gd name="connsiteX1" fmla="*/ 182879 w 698500"/>
              <a:gd name="connsiteY1" fmla="*/ 327659 h 698500"/>
              <a:gd name="connsiteX2" fmla="*/ 6350 w 698500"/>
              <a:gd name="connsiteY2" fmla="*/ 327659 h 698500"/>
              <a:gd name="connsiteX3" fmla="*/ 349250 w 698500"/>
              <a:gd name="connsiteY3" fmla="*/ 6350 h 698500"/>
              <a:gd name="connsiteX4" fmla="*/ 692150 w 698500"/>
              <a:gd name="connsiteY4" fmla="*/ 327659 h 698500"/>
              <a:gd name="connsiteX5" fmla="*/ 514350 w 698500"/>
              <a:gd name="connsiteY5" fmla="*/ 327659 h 698500"/>
              <a:gd name="connsiteX6" fmla="*/ 514350 w 698500"/>
              <a:gd name="connsiteY6" fmla="*/ 692150 h 698500"/>
              <a:gd name="connsiteX7" fmla="*/ 182879 w 698500"/>
              <a:gd name="connsiteY7" fmla="*/ 692150 h 6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98500" h="698500">
                <a:moveTo>
                  <a:pt x="182879" y="692150"/>
                </a:moveTo>
                <a:lnTo>
                  <a:pt x="182879" y="327659"/>
                </a:lnTo>
                <a:lnTo>
                  <a:pt x="6350" y="327659"/>
                </a:lnTo>
                <a:lnTo>
                  <a:pt x="349250" y="6350"/>
                </a:lnTo>
                <a:lnTo>
                  <a:pt x="692150" y="327659"/>
                </a:lnTo>
                <a:lnTo>
                  <a:pt x="514350" y="327659"/>
                </a:lnTo>
                <a:lnTo>
                  <a:pt x="514350" y="692150"/>
                </a:lnTo>
                <a:lnTo>
                  <a:pt x="182879" y="692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0079990" cy="7559040"/>
          </a:xfrm>
          <a:custGeom>
            <a:avLst/>
            <a:gdLst>
              <a:gd name="connsiteX0" fmla="*/ 0 w 10079990"/>
              <a:gd name="connsiteY0" fmla="*/ 0 h 7559040"/>
              <a:gd name="connsiteX1" fmla="*/ 10079990 w 10079990"/>
              <a:gd name="connsiteY1" fmla="*/ 0 h 7559040"/>
              <a:gd name="connsiteX2" fmla="*/ 10079990 w 10079990"/>
              <a:gd name="connsiteY2" fmla="*/ 7559040 h 7559040"/>
              <a:gd name="connsiteX3" fmla="*/ 0 w 10079990"/>
              <a:gd name="connsiteY3" fmla="*/ 7559040 h 7559040"/>
              <a:gd name="connsiteX4" fmla="*/ 0 w 10079990"/>
              <a:gd name="connsiteY4" fmla="*/ 0 h 75590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079990" h="7559040">
                <a:moveTo>
                  <a:pt x="0" y="0"/>
                </a:moveTo>
                <a:lnTo>
                  <a:pt x="10079990" y="0"/>
                </a:lnTo>
                <a:lnTo>
                  <a:pt x="10079990" y="7559040"/>
                </a:lnTo>
                <a:lnTo>
                  <a:pt x="0" y="755904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3639184" y="2964814"/>
            <a:ext cx="946150" cy="73660"/>
          </a:xfrm>
          <a:custGeom>
            <a:avLst/>
            <a:gdLst>
              <a:gd name="connsiteX0" fmla="*/ 18415 w 946150"/>
              <a:gd name="connsiteY0" fmla="*/ 18414 h 73660"/>
              <a:gd name="connsiteX1" fmla="*/ 927735 w 946150"/>
              <a:gd name="connsiteY1" fmla="*/ 18414 h 736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46150" h="73660">
                <a:moveTo>
                  <a:pt x="18415" y="18414"/>
                </a:moveTo>
                <a:lnTo>
                  <a:pt x="927735" y="18414"/>
                </a:lnTo>
              </a:path>
            </a:pathLst>
          </a:custGeom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11" name="Freeform 3"/>
          <p:cNvSpPr/>
          <p:nvPr/>
        </p:nvSpPr>
        <p:spPr>
          <a:xfrm>
            <a:off x="4556759" y="2901950"/>
            <a:ext cx="243840" cy="162560"/>
          </a:xfrm>
          <a:custGeom>
            <a:avLst/>
            <a:gdLst>
              <a:gd name="connsiteX0" fmla="*/ 243840 w 243840"/>
              <a:gd name="connsiteY0" fmla="*/ 81279 h 162560"/>
              <a:gd name="connsiteX1" fmla="*/ 0 w 243840"/>
              <a:gd name="connsiteY1" fmla="*/ 0 h 162560"/>
              <a:gd name="connsiteX2" fmla="*/ 0 w 243840"/>
              <a:gd name="connsiteY2" fmla="*/ 162560 h 162560"/>
              <a:gd name="connsiteX3" fmla="*/ 243840 w 243840"/>
              <a:gd name="connsiteY3" fmla="*/ 81279 h 1625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3840" h="162560">
                <a:moveTo>
                  <a:pt x="243840" y="81279"/>
                </a:moveTo>
                <a:lnTo>
                  <a:pt x="0" y="0"/>
                </a:lnTo>
                <a:lnTo>
                  <a:pt x="0" y="162560"/>
                </a:lnTo>
                <a:lnTo>
                  <a:pt x="243840" y="81279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tx1"/>
              </a:solidFill>
            </a:endParaRPr>
          </a:p>
        </p:txBody>
      </p:sp>
      <p:sp>
        <p:nvSpPr>
          <p:cNvPr id="12" name="Freeform 3"/>
          <p:cNvSpPr/>
          <p:nvPr/>
        </p:nvSpPr>
        <p:spPr>
          <a:xfrm>
            <a:off x="5696584" y="2964814"/>
            <a:ext cx="946150" cy="73660"/>
          </a:xfrm>
          <a:custGeom>
            <a:avLst/>
            <a:gdLst>
              <a:gd name="connsiteX0" fmla="*/ 18415 w 946150"/>
              <a:gd name="connsiteY0" fmla="*/ 18414 h 73660"/>
              <a:gd name="connsiteX1" fmla="*/ 927734 w 946150"/>
              <a:gd name="connsiteY1" fmla="*/ 18414 h 736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46150" h="73660">
                <a:moveTo>
                  <a:pt x="18415" y="18414"/>
                </a:moveTo>
                <a:lnTo>
                  <a:pt x="927734" y="18414"/>
                </a:lnTo>
              </a:path>
            </a:pathLst>
          </a:custGeom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13" name="Freeform 3"/>
          <p:cNvSpPr/>
          <p:nvPr/>
        </p:nvSpPr>
        <p:spPr>
          <a:xfrm>
            <a:off x="6614159" y="2901950"/>
            <a:ext cx="243840" cy="162560"/>
          </a:xfrm>
          <a:custGeom>
            <a:avLst/>
            <a:gdLst>
              <a:gd name="connsiteX0" fmla="*/ 243840 w 243840"/>
              <a:gd name="connsiteY0" fmla="*/ 81279 h 162560"/>
              <a:gd name="connsiteX1" fmla="*/ 0 w 243840"/>
              <a:gd name="connsiteY1" fmla="*/ 0 h 162560"/>
              <a:gd name="connsiteX2" fmla="*/ 0 w 243840"/>
              <a:gd name="connsiteY2" fmla="*/ 162560 h 162560"/>
              <a:gd name="connsiteX3" fmla="*/ 243840 w 243840"/>
              <a:gd name="connsiteY3" fmla="*/ 81279 h 1625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3840" h="162560">
                <a:moveTo>
                  <a:pt x="243840" y="81279"/>
                </a:moveTo>
                <a:lnTo>
                  <a:pt x="0" y="0"/>
                </a:lnTo>
                <a:lnTo>
                  <a:pt x="0" y="162560"/>
                </a:lnTo>
                <a:lnTo>
                  <a:pt x="243840" y="81279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tx1"/>
              </a:solidFill>
            </a:endParaRPr>
          </a:p>
        </p:txBody>
      </p:sp>
      <p:sp>
        <p:nvSpPr>
          <p:cNvPr id="14" name="Freeform 3"/>
          <p:cNvSpPr/>
          <p:nvPr/>
        </p:nvSpPr>
        <p:spPr>
          <a:xfrm>
            <a:off x="1353185" y="2964814"/>
            <a:ext cx="1174750" cy="73660"/>
          </a:xfrm>
          <a:custGeom>
            <a:avLst/>
            <a:gdLst>
              <a:gd name="connsiteX0" fmla="*/ 18414 w 1174750"/>
              <a:gd name="connsiteY0" fmla="*/ 18414 h 73660"/>
              <a:gd name="connsiteX1" fmla="*/ 1156335 w 1174750"/>
              <a:gd name="connsiteY1" fmla="*/ 18414 h 736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174750" h="73660">
                <a:moveTo>
                  <a:pt x="18414" y="18414"/>
                </a:moveTo>
                <a:lnTo>
                  <a:pt x="1156335" y="18414"/>
                </a:lnTo>
              </a:path>
            </a:pathLst>
          </a:custGeom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15" name="Freeform 3"/>
          <p:cNvSpPr/>
          <p:nvPr/>
        </p:nvSpPr>
        <p:spPr>
          <a:xfrm>
            <a:off x="2499360" y="2901950"/>
            <a:ext cx="243839" cy="162560"/>
          </a:xfrm>
          <a:custGeom>
            <a:avLst/>
            <a:gdLst>
              <a:gd name="connsiteX0" fmla="*/ 243839 w 243839"/>
              <a:gd name="connsiteY0" fmla="*/ 81279 h 162560"/>
              <a:gd name="connsiteX1" fmla="*/ 0 w 243839"/>
              <a:gd name="connsiteY1" fmla="*/ 0 h 162560"/>
              <a:gd name="connsiteX2" fmla="*/ 0 w 243839"/>
              <a:gd name="connsiteY2" fmla="*/ 162560 h 162560"/>
              <a:gd name="connsiteX3" fmla="*/ 243839 w 243839"/>
              <a:gd name="connsiteY3" fmla="*/ 81279 h 1625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3839" h="162560">
                <a:moveTo>
                  <a:pt x="243839" y="81279"/>
                </a:moveTo>
                <a:lnTo>
                  <a:pt x="0" y="0"/>
                </a:lnTo>
                <a:lnTo>
                  <a:pt x="0" y="162560"/>
                </a:lnTo>
                <a:lnTo>
                  <a:pt x="243839" y="81279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127500" y="2667000"/>
            <a:ext cx="246862" cy="41806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  <a:tabLst/>
            </a:pPr>
            <a:r>
              <a:rPr lang="en-US" altLang="zh-CN" sz="3200" b="1" dirty="0" smtClean="0">
                <a:latin typeface="Courier New" pitchFamily="18" charset="0"/>
                <a:cs typeface="Courier New" pitchFamily="18" charset="0"/>
              </a:rPr>
              <a:t>"</a:t>
            </a:r>
          </a:p>
        </p:txBody>
      </p:sp>
      <p:sp>
        <p:nvSpPr>
          <p:cNvPr id="34" name="TextBox 1"/>
          <p:cNvSpPr txBox="1"/>
          <p:nvPr/>
        </p:nvSpPr>
        <p:spPr>
          <a:xfrm>
            <a:off x="6184900" y="2667000"/>
            <a:ext cx="246862" cy="41806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  <a:tabLst/>
            </a:pPr>
            <a:r>
              <a:rPr lang="en-US" altLang="zh-CN" sz="3200" b="1" dirty="0" smtClean="0">
                <a:latin typeface="Courier New" pitchFamily="18" charset="0"/>
                <a:cs typeface="Courier New" pitchFamily="18" charset="0"/>
              </a:rPr>
              <a:t>"</a:t>
            </a:r>
          </a:p>
        </p:txBody>
      </p:sp>
      <p:sp>
        <p:nvSpPr>
          <p:cNvPr id="35" name="TextBox 1"/>
          <p:cNvSpPr txBox="1"/>
          <p:nvPr/>
        </p:nvSpPr>
        <p:spPr>
          <a:xfrm>
            <a:off x="1828800" y="2730500"/>
            <a:ext cx="706925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start</a:t>
            </a:r>
          </a:p>
        </p:txBody>
      </p:sp>
      <p:sp>
        <p:nvSpPr>
          <p:cNvPr id="36" name="TextBox 1"/>
          <p:cNvSpPr txBox="1"/>
          <p:nvPr/>
        </p:nvSpPr>
        <p:spPr>
          <a:xfrm>
            <a:off x="2120900" y="647700"/>
            <a:ext cx="4765920" cy="152073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100"/>
              </a:lnSpc>
              <a:tabLst>
                <a:tab pos="2197100" algn="l"/>
              </a:tabLst>
            </a:pP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A Simple Automaton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500"/>
              </a:lnSpc>
              <a:tabLst>
                <a:tab pos="2197100" algn="l"/>
              </a:tabLst>
            </a:pPr>
            <a:r>
              <a:rPr lang="en-US" altLang="zh-CN" dirty="0" smtClean="0"/>
              <a:t>	</a:t>
            </a:r>
            <a:r>
              <a:rPr lang="en-US" altLang="zh-CN" sz="2600" b="1" dirty="0" smtClean="0">
                <a:latin typeface="Courier New" pitchFamily="18" charset="0"/>
                <a:cs typeface="Courier New" pitchFamily="18" charset="0"/>
              </a:rPr>
              <a:t>A,B,C,</a:t>
            </a:r>
            <a:r>
              <a:rPr lang="en-US" altLang="zh-CN" sz="2600" b="1" dirty="0" smtClean="0">
                <a:latin typeface="Times New Roman" pitchFamily="18" charset="0"/>
                <a:cs typeface="Times New Roman" pitchFamily="18" charset="0"/>
              </a:rPr>
              <a:t>...</a:t>
            </a:r>
            <a:r>
              <a:rPr lang="en-US" altLang="zh-CN" sz="2600" b="1" dirty="0" smtClean="0">
                <a:latin typeface="Courier New" pitchFamily="18" charset="0"/>
                <a:cs typeface="Courier New" pitchFamily="18" charset="0"/>
              </a:rPr>
              <a:t>,Z</a:t>
            </a:r>
          </a:p>
        </p:txBody>
      </p:sp>
      <p:sp>
        <p:nvSpPr>
          <p:cNvPr id="39" name="Freeform 3"/>
          <p:cNvSpPr/>
          <p:nvPr/>
        </p:nvSpPr>
        <p:spPr>
          <a:xfrm>
            <a:off x="2743200" y="4800600"/>
            <a:ext cx="685800" cy="685800"/>
          </a:xfrm>
          <a:custGeom>
            <a:avLst/>
            <a:gdLst>
              <a:gd name="connsiteX0" fmla="*/ 342900 w 685800"/>
              <a:gd name="connsiteY0" fmla="*/ 685800 h 685800"/>
              <a:gd name="connsiteX1" fmla="*/ 0 w 685800"/>
              <a:gd name="connsiteY1" fmla="*/ 685800 h 685800"/>
              <a:gd name="connsiteX2" fmla="*/ 0 w 685800"/>
              <a:gd name="connsiteY2" fmla="*/ 0 h 685800"/>
              <a:gd name="connsiteX3" fmla="*/ 685800 w 685800"/>
              <a:gd name="connsiteY3" fmla="*/ 0 h 685800"/>
              <a:gd name="connsiteX4" fmla="*/ 685800 w 685800"/>
              <a:gd name="connsiteY4" fmla="*/ 685800 h 685800"/>
              <a:gd name="connsiteX5" fmla="*/ 342900 w 685800"/>
              <a:gd name="connsiteY5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85800" h="685800">
                <a:moveTo>
                  <a:pt x="342900" y="685800"/>
                </a:moveTo>
                <a:lnTo>
                  <a:pt x="0" y="685800"/>
                </a:lnTo>
                <a:lnTo>
                  <a:pt x="0" y="0"/>
                </a:lnTo>
                <a:lnTo>
                  <a:pt x="685800" y="0"/>
                </a:lnTo>
                <a:lnTo>
                  <a:pt x="685800" y="685800"/>
                </a:lnTo>
                <a:lnTo>
                  <a:pt x="342900" y="685800"/>
                </a:lnTo>
              </a:path>
            </a:pathLst>
          </a:custGeom>
          <a:solidFill>
            <a:srgbClr val="99CC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0" name="Freeform 3"/>
          <p:cNvSpPr/>
          <p:nvPr/>
        </p:nvSpPr>
        <p:spPr>
          <a:xfrm>
            <a:off x="2736850" y="4794250"/>
            <a:ext cx="698500" cy="698500"/>
          </a:xfrm>
          <a:custGeom>
            <a:avLst/>
            <a:gdLst>
              <a:gd name="connsiteX0" fmla="*/ 349250 w 698500"/>
              <a:gd name="connsiteY0" fmla="*/ 692150 h 698500"/>
              <a:gd name="connsiteX1" fmla="*/ 6350 w 698500"/>
              <a:gd name="connsiteY1" fmla="*/ 692150 h 698500"/>
              <a:gd name="connsiteX2" fmla="*/ 6350 w 698500"/>
              <a:gd name="connsiteY2" fmla="*/ 6350 h 698500"/>
              <a:gd name="connsiteX3" fmla="*/ 692150 w 698500"/>
              <a:gd name="connsiteY3" fmla="*/ 6350 h 698500"/>
              <a:gd name="connsiteX4" fmla="*/ 692150 w 698500"/>
              <a:gd name="connsiteY4" fmla="*/ 692150 h 698500"/>
              <a:gd name="connsiteX5" fmla="*/ 349250 w 698500"/>
              <a:gd name="connsiteY5" fmla="*/ 692150 h 6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98500" h="698500">
                <a:moveTo>
                  <a:pt x="349250" y="692150"/>
                </a:moveTo>
                <a:lnTo>
                  <a:pt x="6350" y="692150"/>
                </a:lnTo>
                <a:lnTo>
                  <a:pt x="6350" y="6350"/>
                </a:lnTo>
                <a:lnTo>
                  <a:pt x="692150" y="6350"/>
                </a:lnTo>
                <a:lnTo>
                  <a:pt x="692150" y="692150"/>
                </a:lnTo>
                <a:lnTo>
                  <a:pt x="349250" y="692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1" name="Freeform 3"/>
          <p:cNvSpPr/>
          <p:nvPr/>
        </p:nvSpPr>
        <p:spPr>
          <a:xfrm>
            <a:off x="3429000" y="4799329"/>
            <a:ext cx="685800" cy="685800"/>
          </a:xfrm>
          <a:custGeom>
            <a:avLst/>
            <a:gdLst>
              <a:gd name="connsiteX0" fmla="*/ 342900 w 685800"/>
              <a:gd name="connsiteY0" fmla="*/ 685800 h 685800"/>
              <a:gd name="connsiteX1" fmla="*/ 0 w 685800"/>
              <a:gd name="connsiteY1" fmla="*/ 685800 h 685800"/>
              <a:gd name="connsiteX2" fmla="*/ 0 w 685800"/>
              <a:gd name="connsiteY2" fmla="*/ 0 h 685800"/>
              <a:gd name="connsiteX3" fmla="*/ 685800 w 685800"/>
              <a:gd name="connsiteY3" fmla="*/ 0 h 685800"/>
              <a:gd name="connsiteX4" fmla="*/ 685800 w 685800"/>
              <a:gd name="connsiteY4" fmla="*/ 685800 h 685800"/>
              <a:gd name="connsiteX5" fmla="*/ 342900 w 685800"/>
              <a:gd name="connsiteY5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85800" h="685800">
                <a:moveTo>
                  <a:pt x="342900" y="685800"/>
                </a:moveTo>
                <a:lnTo>
                  <a:pt x="0" y="685800"/>
                </a:lnTo>
                <a:lnTo>
                  <a:pt x="0" y="0"/>
                </a:lnTo>
                <a:lnTo>
                  <a:pt x="685800" y="0"/>
                </a:lnTo>
                <a:lnTo>
                  <a:pt x="685800" y="685800"/>
                </a:lnTo>
                <a:lnTo>
                  <a:pt x="342900" y="685800"/>
                </a:lnTo>
              </a:path>
            </a:pathLst>
          </a:custGeom>
          <a:solidFill>
            <a:srgbClr val="99CC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2" name="Freeform 3"/>
          <p:cNvSpPr/>
          <p:nvPr/>
        </p:nvSpPr>
        <p:spPr>
          <a:xfrm>
            <a:off x="3422650" y="4792979"/>
            <a:ext cx="698500" cy="698500"/>
          </a:xfrm>
          <a:custGeom>
            <a:avLst/>
            <a:gdLst>
              <a:gd name="connsiteX0" fmla="*/ 349250 w 698500"/>
              <a:gd name="connsiteY0" fmla="*/ 692150 h 698500"/>
              <a:gd name="connsiteX1" fmla="*/ 6350 w 698500"/>
              <a:gd name="connsiteY1" fmla="*/ 692150 h 698500"/>
              <a:gd name="connsiteX2" fmla="*/ 6350 w 698500"/>
              <a:gd name="connsiteY2" fmla="*/ 6350 h 698500"/>
              <a:gd name="connsiteX3" fmla="*/ 692150 w 698500"/>
              <a:gd name="connsiteY3" fmla="*/ 6350 h 698500"/>
              <a:gd name="connsiteX4" fmla="*/ 692150 w 698500"/>
              <a:gd name="connsiteY4" fmla="*/ 692150 h 698500"/>
              <a:gd name="connsiteX5" fmla="*/ 349250 w 698500"/>
              <a:gd name="connsiteY5" fmla="*/ 692150 h 6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98500" h="698500">
                <a:moveTo>
                  <a:pt x="349250" y="692150"/>
                </a:moveTo>
                <a:lnTo>
                  <a:pt x="6350" y="692150"/>
                </a:lnTo>
                <a:lnTo>
                  <a:pt x="6350" y="6350"/>
                </a:lnTo>
                <a:lnTo>
                  <a:pt x="692150" y="6350"/>
                </a:lnTo>
                <a:lnTo>
                  <a:pt x="692150" y="692150"/>
                </a:lnTo>
                <a:lnTo>
                  <a:pt x="349250" y="692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3" name="Freeform 3"/>
          <p:cNvSpPr/>
          <p:nvPr/>
        </p:nvSpPr>
        <p:spPr>
          <a:xfrm>
            <a:off x="4114800" y="4800600"/>
            <a:ext cx="685800" cy="685800"/>
          </a:xfrm>
          <a:custGeom>
            <a:avLst/>
            <a:gdLst>
              <a:gd name="connsiteX0" fmla="*/ 342900 w 685800"/>
              <a:gd name="connsiteY0" fmla="*/ 685800 h 685800"/>
              <a:gd name="connsiteX1" fmla="*/ 0 w 685800"/>
              <a:gd name="connsiteY1" fmla="*/ 685800 h 685800"/>
              <a:gd name="connsiteX2" fmla="*/ 0 w 685800"/>
              <a:gd name="connsiteY2" fmla="*/ 0 h 685800"/>
              <a:gd name="connsiteX3" fmla="*/ 685800 w 685800"/>
              <a:gd name="connsiteY3" fmla="*/ 0 h 685800"/>
              <a:gd name="connsiteX4" fmla="*/ 685800 w 685800"/>
              <a:gd name="connsiteY4" fmla="*/ 685800 h 685800"/>
              <a:gd name="connsiteX5" fmla="*/ 342900 w 685800"/>
              <a:gd name="connsiteY5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85800" h="685800">
                <a:moveTo>
                  <a:pt x="342900" y="685800"/>
                </a:moveTo>
                <a:lnTo>
                  <a:pt x="0" y="685800"/>
                </a:lnTo>
                <a:lnTo>
                  <a:pt x="0" y="0"/>
                </a:lnTo>
                <a:lnTo>
                  <a:pt x="685800" y="0"/>
                </a:lnTo>
                <a:lnTo>
                  <a:pt x="685800" y="685800"/>
                </a:lnTo>
                <a:lnTo>
                  <a:pt x="342900" y="685800"/>
                </a:lnTo>
              </a:path>
            </a:pathLst>
          </a:custGeom>
          <a:solidFill>
            <a:srgbClr val="99CC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4" name="Freeform 3"/>
          <p:cNvSpPr/>
          <p:nvPr/>
        </p:nvSpPr>
        <p:spPr>
          <a:xfrm>
            <a:off x="4108450" y="4794250"/>
            <a:ext cx="698500" cy="698500"/>
          </a:xfrm>
          <a:custGeom>
            <a:avLst/>
            <a:gdLst>
              <a:gd name="connsiteX0" fmla="*/ 349250 w 698500"/>
              <a:gd name="connsiteY0" fmla="*/ 692150 h 698500"/>
              <a:gd name="connsiteX1" fmla="*/ 6350 w 698500"/>
              <a:gd name="connsiteY1" fmla="*/ 692150 h 698500"/>
              <a:gd name="connsiteX2" fmla="*/ 6350 w 698500"/>
              <a:gd name="connsiteY2" fmla="*/ 6350 h 698500"/>
              <a:gd name="connsiteX3" fmla="*/ 692150 w 698500"/>
              <a:gd name="connsiteY3" fmla="*/ 6350 h 698500"/>
              <a:gd name="connsiteX4" fmla="*/ 692150 w 698500"/>
              <a:gd name="connsiteY4" fmla="*/ 692150 h 698500"/>
              <a:gd name="connsiteX5" fmla="*/ 349250 w 698500"/>
              <a:gd name="connsiteY5" fmla="*/ 692150 h 6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98500" h="698500">
                <a:moveTo>
                  <a:pt x="349250" y="692150"/>
                </a:moveTo>
                <a:lnTo>
                  <a:pt x="6350" y="692150"/>
                </a:lnTo>
                <a:lnTo>
                  <a:pt x="6350" y="6350"/>
                </a:lnTo>
                <a:lnTo>
                  <a:pt x="692150" y="6350"/>
                </a:lnTo>
                <a:lnTo>
                  <a:pt x="692150" y="692150"/>
                </a:lnTo>
                <a:lnTo>
                  <a:pt x="349250" y="692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5" name="Freeform 3"/>
          <p:cNvSpPr/>
          <p:nvPr/>
        </p:nvSpPr>
        <p:spPr>
          <a:xfrm>
            <a:off x="4800600" y="4800600"/>
            <a:ext cx="685800" cy="685800"/>
          </a:xfrm>
          <a:custGeom>
            <a:avLst/>
            <a:gdLst>
              <a:gd name="connsiteX0" fmla="*/ 342900 w 685800"/>
              <a:gd name="connsiteY0" fmla="*/ 685800 h 685800"/>
              <a:gd name="connsiteX1" fmla="*/ 0 w 685800"/>
              <a:gd name="connsiteY1" fmla="*/ 685800 h 685800"/>
              <a:gd name="connsiteX2" fmla="*/ 0 w 685800"/>
              <a:gd name="connsiteY2" fmla="*/ 0 h 685800"/>
              <a:gd name="connsiteX3" fmla="*/ 685800 w 685800"/>
              <a:gd name="connsiteY3" fmla="*/ 0 h 685800"/>
              <a:gd name="connsiteX4" fmla="*/ 685800 w 685800"/>
              <a:gd name="connsiteY4" fmla="*/ 685800 h 685800"/>
              <a:gd name="connsiteX5" fmla="*/ 342900 w 685800"/>
              <a:gd name="connsiteY5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85800" h="685800">
                <a:moveTo>
                  <a:pt x="342900" y="685800"/>
                </a:moveTo>
                <a:lnTo>
                  <a:pt x="0" y="685800"/>
                </a:lnTo>
                <a:lnTo>
                  <a:pt x="0" y="0"/>
                </a:lnTo>
                <a:lnTo>
                  <a:pt x="685800" y="0"/>
                </a:lnTo>
                <a:lnTo>
                  <a:pt x="685800" y="685800"/>
                </a:lnTo>
                <a:lnTo>
                  <a:pt x="342900" y="685800"/>
                </a:lnTo>
              </a:path>
            </a:pathLst>
          </a:custGeom>
          <a:solidFill>
            <a:srgbClr val="99CC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6" name="Freeform 3"/>
          <p:cNvSpPr/>
          <p:nvPr/>
        </p:nvSpPr>
        <p:spPr>
          <a:xfrm>
            <a:off x="4794250" y="4794250"/>
            <a:ext cx="698500" cy="698500"/>
          </a:xfrm>
          <a:custGeom>
            <a:avLst/>
            <a:gdLst>
              <a:gd name="connsiteX0" fmla="*/ 349250 w 698500"/>
              <a:gd name="connsiteY0" fmla="*/ 692150 h 698500"/>
              <a:gd name="connsiteX1" fmla="*/ 6350 w 698500"/>
              <a:gd name="connsiteY1" fmla="*/ 692150 h 698500"/>
              <a:gd name="connsiteX2" fmla="*/ 6350 w 698500"/>
              <a:gd name="connsiteY2" fmla="*/ 6350 h 698500"/>
              <a:gd name="connsiteX3" fmla="*/ 692150 w 698500"/>
              <a:gd name="connsiteY3" fmla="*/ 6350 h 698500"/>
              <a:gd name="connsiteX4" fmla="*/ 692150 w 698500"/>
              <a:gd name="connsiteY4" fmla="*/ 692150 h 698500"/>
              <a:gd name="connsiteX5" fmla="*/ 349250 w 698500"/>
              <a:gd name="connsiteY5" fmla="*/ 692150 h 6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98500" h="698500">
                <a:moveTo>
                  <a:pt x="349250" y="692150"/>
                </a:moveTo>
                <a:lnTo>
                  <a:pt x="6350" y="692150"/>
                </a:lnTo>
                <a:lnTo>
                  <a:pt x="6350" y="6350"/>
                </a:lnTo>
                <a:lnTo>
                  <a:pt x="692150" y="6350"/>
                </a:lnTo>
                <a:lnTo>
                  <a:pt x="692150" y="692150"/>
                </a:lnTo>
                <a:lnTo>
                  <a:pt x="349250" y="692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7" name="Freeform 3"/>
          <p:cNvSpPr/>
          <p:nvPr/>
        </p:nvSpPr>
        <p:spPr>
          <a:xfrm>
            <a:off x="5486400" y="4800600"/>
            <a:ext cx="685800" cy="685800"/>
          </a:xfrm>
          <a:custGeom>
            <a:avLst/>
            <a:gdLst>
              <a:gd name="connsiteX0" fmla="*/ 342900 w 685800"/>
              <a:gd name="connsiteY0" fmla="*/ 685800 h 685800"/>
              <a:gd name="connsiteX1" fmla="*/ 0 w 685800"/>
              <a:gd name="connsiteY1" fmla="*/ 685800 h 685800"/>
              <a:gd name="connsiteX2" fmla="*/ 0 w 685800"/>
              <a:gd name="connsiteY2" fmla="*/ 0 h 685800"/>
              <a:gd name="connsiteX3" fmla="*/ 685800 w 685800"/>
              <a:gd name="connsiteY3" fmla="*/ 0 h 685800"/>
              <a:gd name="connsiteX4" fmla="*/ 685800 w 685800"/>
              <a:gd name="connsiteY4" fmla="*/ 685800 h 685800"/>
              <a:gd name="connsiteX5" fmla="*/ 342900 w 685800"/>
              <a:gd name="connsiteY5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85800" h="685800">
                <a:moveTo>
                  <a:pt x="342900" y="685800"/>
                </a:moveTo>
                <a:lnTo>
                  <a:pt x="0" y="685800"/>
                </a:lnTo>
                <a:lnTo>
                  <a:pt x="0" y="0"/>
                </a:lnTo>
                <a:lnTo>
                  <a:pt x="685800" y="0"/>
                </a:lnTo>
                <a:lnTo>
                  <a:pt x="685800" y="685800"/>
                </a:lnTo>
                <a:lnTo>
                  <a:pt x="342900" y="685800"/>
                </a:lnTo>
              </a:path>
            </a:pathLst>
          </a:custGeom>
          <a:solidFill>
            <a:srgbClr val="99CC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8" name="Freeform 3"/>
          <p:cNvSpPr/>
          <p:nvPr/>
        </p:nvSpPr>
        <p:spPr>
          <a:xfrm>
            <a:off x="5480050" y="4794250"/>
            <a:ext cx="698500" cy="698500"/>
          </a:xfrm>
          <a:custGeom>
            <a:avLst/>
            <a:gdLst>
              <a:gd name="connsiteX0" fmla="*/ 349250 w 698500"/>
              <a:gd name="connsiteY0" fmla="*/ 692150 h 698500"/>
              <a:gd name="connsiteX1" fmla="*/ 6350 w 698500"/>
              <a:gd name="connsiteY1" fmla="*/ 692150 h 698500"/>
              <a:gd name="connsiteX2" fmla="*/ 6350 w 698500"/>
              <a:gd name="connsiteY2" fmla="*/ 6350 h 698500"/>
              <a:gd name="connsiteX3" fmla="*/ 692150 w 698500"/>
              <a:gd name="connsiteY3" fmla="*/ 6350 h 698500"/>
              <a:gd name="connsiteX4" fmla="*/ 692150 w 698500"/>
              <a:gd name="connsiteY4" fmla="*/ 692150 h 698500"/>
              <a:gd name="connsiteX5" fmla="*/ 349250 w 698500"/>
              <a:gd name="connsiteY5" fmla="*/ 692150 h 6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98500" h="698500">
                <a:moveTo>
                  <a:pt x="349250" y="692150"/>
                </a:moveTo>
                <a:lnTo>
                  <a:pt x="6350" y="692150"/>
                </a:lnTo>
                <a:lnTo>
                  <a:pt x="6350" y="6350"/>
                </a:lnTo>
                <a:lnTo>
                  <a:pt x="692150" y="6350"/>
                </a:lnTo>
                <a:lnTo>
                  <a:pt x="692150" y="692150"/>
                </a:lnTo>
                <a:lnTo>
                  <a:pt x="349250" y="692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9" name="Freeform 3"/>
          <p:cNvSpPr/>
          <p:nvPr/>
        </p:nvSpPr>
        <p:spPr>
          <a:xfrm>
            <a:off x="6172200" y="4800600"/>
            <a:ext cx="685800" cy="685800"/>
          </a:xfrm>
          <a:custGeom>
            <a:avLst/>
            <a:gdLst>
              <a:gd name="connsiteX0" fmla="*/ 342900 w 685800"/>
              <a:gd name="connsiteY0" fmla="*/ 685800 h 685800"/>
              <a:gd name="connsiteX1" fmla="*/ 0 w 685800"/>
              <a:gd name="connsiteY1" fmla="*/ 685800 h 685800"/>
              <a:gd name="connsiteX2" fmla="*/ 0 w 685800"/>
              <a:gd name="connsiteY2" fmla="*/ 0 h 685800"/>
              <a:gd name="connsiteX3" fmla="*/ 685800 w 685800"/>
              <a:gd name="connsiteY3" fmla="*/ 0 h 685800"/>
              <a:gd name="connsiteX4" fmla="*/ 685800 w 685800"/>
              <a:gd name="connsiteY4" fmla="*/ 685800 h 685800"/>
              <a:gd name="connsiteX5" fmla="*/ 342900 w 685800"/>
              <a:gd name="connsiteY5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85800" h="685800">
                <a:moveTo>
                  <a:pt x="342900" y="685800"/>
                </a:moveTo>
                <a:lnTo>
                  <a:pt x="0" y="685800"/>
                </a:lnTo>
                <a:lnTo>
                  <a:pt x="0" y="0"/>
                </a:lnTo>
                <a:lnTo>
                  <a:pt x="685800" y="0"/>
                </a:lnTo>
                <a:lnTo>
                  <a:pt x="685800" y="685800"/>
                </a:lnTo>
                <a:lnTo>
                  <a:pt x="342900" y="685800"/>
                </a:lnTo>
              </a:path>
            </a:pathLst>
          </a:custGeom>
          <a:solidFill>
            <a:srgbClr val="99CC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0" name="Freeform 3"/>
          <p:cNvSpPr/>
          <p:nvPr/>
        </p:nvSpPr>
        <p:spPr>
          <a:xfrm>
            <a:off x="6165850" y="4794250"/>
            <a:ext cx="698500" cy="698500"/>
          </a:xfrm>
          <a:custGeom>
            <a:avLst/>
            <a:gdLst>
              <a:gd name="connsiteX0" fmla="*/ 349250 w 698500"/>
              <a:gd name="connsiteY0" fmla="*/ 692150 h 698500"/>
              <a:gd name="connsiteX1" fmla="*/ 6350 w 698500"/>
              <a:gd name="connsiteY1" fmla="*/ 692150 h 698500"/>
              <a:gd name="connsiteX2" fmla="*/ 6350 w 698500"/>
              <a:gd name="connsiteY2" fmla="*/ 6350 h 698500"/>
              <a:gd name="connsiteX3" fmla="*/ 692150 w 698500"/>
              <a:gd name="connsiteY3" fmla="*/ 6350 h 698500"/>
              <a:gd name="connsiteX4" fmla="*/ 692150 w 698500"/>
              <a:gd name="connsiteY4" fmla="*/ 692150 h 698500"/>
              <a:gd name="connsiteX5" fmla="*/ 349250 w 698500"/>
              <a:gd name="connsiteY5" fmla="*/ 692150 h 6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98500" h="698500">
                <a:moveTo>
                  <a:pt x="349250" y="692150"/>
                </a:moveTo>
                <a:lnTo>
                  <a:pt x="6350" y="692150"/>
                </a:lnTo>
                <a:lnTo>
                  <a:pt x="6350" y="6350"/>
                </a:lnTo>
                <a:lnTo>
                  <a:pt x="692150" y="6350"/>
                </a:lnTo>
                <a:lnTo>
                  <a:pt x="692150" y="692150"/>
                </a:lnTo>
                <a:lnTo>
                  <a:pt x="349250" y="692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1" name="TextBox 1"/>
          <p:cNvSpPr txBox="1"/>
          <p:nvPr/>
        </p:nvSpPr>
        <p:spPr>
          <a:xfrm>
            <a:off x="2755900" y="4838700"/>
            <a:ext cx="4145366" cy="68525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900"/>
              </a:lnSpc>
              <a:tabLst/>
            </a:pPr>
            <a:r>
              <a:rPr lang="en-US" altLang="zh-CN" sz="4400" dirty="0" smtClean="0">
                <a:latin typeface="Courier New" pitchFamily="18" charset="0"/>
                <a:cs typeface="Courier New" pitchFamily="18" charset="0"/>
              </a:rPr>
              <a:t>"</a:t>
            </a: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4400" b="1" dirty="0" smtClean="0">
                <a:latin typeface="Courier New" pitchFamily="18" charset="0"/>
                <a:cs typeface="Courier New" pitchFamily="18" charset="0"/>
              </a:rPr>
              <a:t>H</a:t>
            </a: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4400" b="1" dirty="0" smtClean="0">
                <a:latin typeface="Courier New" pitchFamily="18" charset="0"/>
                <a:cs typeface="Courier New" pitchFamily="18" charset="0"/>
              </a:rPr>
              <a:t>E</a:t>
            </a: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4400" b="1" dirty="0" smtClean="0">
                <a:latin typeface="Courier New" pitchFamily="18" charset="0"/>
                <a:cs typeface="Courier New" pitchFamily="18" charset="0"/>
              </a:rPr>
              <a:t>Y</a:t>
            </a: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4400" b="1" dirty="0" smtClean="0">
                <a:latin typeface="Courier New" pitchFamily="18" charset="0"/>
                <a:cs typeface="Courier New" pitchFamily="18" charset="0"/>
              </a:rPr>
              <a:t>A</a:t>
            </a: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4400" dirty="0" smtClean="0">
                <a:latin typeface="Courier New" pitchFamily="18" charset="0"/>
                <a:cs typeface="Courier New" pitchFamily="18" charset="0"/>
              </a:rPr>
              <a:t>"</a:t>
            </a:r>
          </a:p>
        </p:txBody>
      </p:sp>
      <p:sp>
        <p:nvSpPr>
          <p:cNvPr id="55" name="Freeform 3"/>
          <p:cNvSpPr/>
          <p:nvPr/>
        </p:nvSpPr>
        <p:spPr>
          <a:xfrm>
            <a:off x="2724870" y="2507700"/>
            <a:ext cx="951059" cy="951059"/>
          </a:xfrm>
          <a:custGeom>
            <a:avLst/>
            <a:gdLst>
              <a:gd name="connsiteX0" fmla="*/ 475529 w 951059"/>
              <a:gd name="connsiteY0" fmla="*/ 18329 h 951059"/>
              <a:gd name="connsiteX1" fmla="*/ 932729 w 951059"/>
              <a:gd name="connsiteY1" fmla="*/ 475529 h 951059"/>
              <a:gd name="connsiteX2" fmla="*/ 475529 w 951059"/>
              <a:gd name="connsiteY2" fmla="*/ 932729 h 951059"/>
              <a:gd name="connsiteX3" fmla="*/ 18329 w 951059"/>
              <a:gd name="connsiteY3" fmla="*/ 475529 h 951059"/>
              <a:gd name="connsiteX4" fmla="*/ 475529 w 951059"/>
              <a:gd name="connsiteY4" fmla="*/ 18329 h 9510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51059" h="951059">
                <a:moveTo>
                  <a:pt x="475529" y="18329"/>
                </a:moveTo>
                <a:cubicBezTo>
                  <a:pt x="734609" y="18329"/>
                  <a:pt x="932729" y="216449"/>
                  <a:pt x="932729" y="475529"/>
                </a:cubicBezTo>
                <a:cubicBezTo>
                  <a:pt x="932729" y="734610"/>
                  <a:pt x="734609" y="932729"/>
                  <a:pt x="475529" y="932729"/>
                </a:cubicBezTo>
                <a:cubicBezTo>
                  <a:pt x="216449" y="932729"/>
                  <a:pt x="18329" y="734610"/>
                  <a:pt x="18329" y="475529"/>
                </a:cubicBezTo>
                <a:cubicBezTo>
                  <a:pt x="18329" y="216449"/>
                  <a:pt x="216449" y="18329"/>
                  <a:pt x="475529" y="18329"/>
                </a:cubicBez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Freeform 3"/>
          <p:cNvSpPr/>
          <p:nvPr/>
        </p:nvSpPr>
        <p:spPr>
          <a:xfrm>
            <a:off x="6172200" y="5486400"/>
            <a:ext cx="685800" cy="685800"/>
          </a:xfrm>
          <a:custGeom>
            <a:avLst/>
            <a:gdLst>
              <a:gd name="connsiteX0" fmla="*/ 176529 w 685800"/>
              <a:gd name="connsiteY0" fmla="*/ 685800 h 685800"/>
              <a:gd name="connsiteX1" fmla="*/ 176529 w 685800"/>
              <a:gd name="connsiteY1" fmla="*/ 321309 h 685800"/>
              <a:gd name="connsiteX2" fmla="*/ 0 w 685800"/>
              <a:gd name="connsiteY2" fmla="*/ 321309 h 685800"/>
              <a:gd name="connsiteX3" fmla="*/ 342900 w 685800"/>
              <a:gd name="connsiteY3" fmla="*/ 0 h 685800"/>
              <a:gd name="connsiteX4" fmla="*/ 685800 w 685800"/>
              <a:gd name="connsiteY4" fmla="*/ 321309 h 685800"/>
              <a:gd name="connsiteX5" fmla="*/ 508000 w 685800"/>
              <a:gd name="connsiteY5" fmla="*/ 321309 h 685800"/>
              <a:gd name="connsiteX6" fmla="*/ 508000 w 685800"/>
              <a:gd name="connsiteY6" fmla="*/ 685800 h 685800"/>
              <a:gd name="connsiteX7" fmla="*/ 176529 w 685800"/>
              <a:gd name="connsiteY7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85800" h="685800">
                <a:moveTo>
                  <a:pt x="176529" y="685800"/>
                </a:moveTo>
                <a:lnTo>
                  <a:pt x="176529" y="321309"/>
                </a:lnTo>
                <a:lnTo>
                  <a:pt x="0" y="321309"/>
                </a:lnTo>
                <a:lnTo>
                  <a:pt x="342900" y="0"/>
                </a:lnTo>
                <a:lnTo>
                  <a:pt x="685800" y="321309"/>
                </a:lnTo>
                <a:lnTo>
                  <a:pt x="508000" y="321309"/>
                </a:lnTo>
                <a:lnTo>
                  <a:pt x="508000" y="685800"/>
                </a:lnTo>
                <a:lnTo>
                  <a:pt x="176529" y="685800"/>
                </a:lnTo>
              </a:path>
            </a:pathLst>
          </a:custGeom>
          <a:solidFill>
            <a:srgbClr val="00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Freeform 3"/>
          <p:cNvSpPr/>
          <p:nvPr/>
        </p:nvSpPr>
        <p:spPr>
          <a:xfrm>
            <a:off x="6165850" y="5480050"/>
            <a:ext cx="698500" cy="698500"/>
          </a:xfrm>
          <a:custGeom>
            <a:avLst/>
            <a:gdLst>
              <a:gd name="connsiteX0" fmla="*/ 182879 w 698500"/>
              <a:gd name="connsiteY0" fmla="*/ 692150 h 698500"/>
              <a:gd name="connsiteX1" fmla="*/ 182879 w 698500"/>
              <a:gd name="connsiteY1" fmla="*/ 327659 h 698500"/>
              <a:gd name="connsiteX2" fmla="*/ 6350 w 698500"/>
              <a:gd name="connsiteY2" fmla="*/ 327659 h 698500"/>
              <a:gd name="connsiteX3" fmla="*/ 349250 w 698500"/>
              <a:gd name="connsiteY3" fmla="*/ 6350 h 698500"/>
              <a:gd name="connsiteX4" fmla="*/ 692150 w 698500"/>
              <a:gd name="connsiteY4" fmla="*/ 327659 h 698500"/>
              <a:gd name="connsiteX5" fmla="*/ 514350 w 698500"/>
              <a:gd name="connsiteY5" fmla="*/ 327659 h 698500"/>
              <a:gd name="connsiteX6" fmla="*/ 514350 w 698500"/>
              <a:gd name="connsiteY6" fmla="*/ 692150 h 698500"/>
              <a:gd name="connsiteX7" fmla="*/ 182879 w 698500"/>
              <a:gd name="connsiteY7" fmla="*/ 692150 h 6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98500" h="698500">
                <a:moveTo>
                  <a:pt x="182879" y="692150"/>
                </a:moveTo>
                <a:lnTo>
                  <a:pt x="182879" y="327659"/>
                </a:lnTo>
                <a:lnTo>
                  <a:pt x="6350" y="327659"/>
                </a:lnTo>
                <a:lnTo>
                  <a:pt x="349250" y="6350"/>
                </a:lnTo>
                <a:lnTo>
                  <a:pt x="692150" y="327659"/>
                </a:lnTo>
                <a:lnTo>
                  <a:pt x="514350" y="327659"/>
                </a:lnTo>
                <a:lnTo>
                  <a:pt x="514350" y="692150"/>
                </a:lnTo>
                <a:lnTo>
                  <a:pt x="182879" y="692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6858000" y="2526029"/>
            <a:ext cx="914400" cy="914400"/>
          </a:xfrm>
          <a:custGeom>
            <a:avLst/>
            <a:gdLst>
              <a:gd name="connsiteX0" fmla="*/ 457200 w 914400"/>
              <a:gd name="connsiteY0" fmla="*/ 0 h 914400"/>
              <a:gd name="connsiteX1" fmla="*/ 914400 w 914400"/>
              <a:gd name="connsiteY1" fmla="*/ 457200 h 914400"/>
              <a:gd name="connsiteX2" fmla="*/ 457200 w 914400"/>
              <a:gd name="connsiteY2" fmla="*/ 914400 h 914400"/>
              <a:gd name="connsiteX3" fmla="*/ 0 w 914400"/>
              <a:gd name="connsiteY3" fmla="*/ 457200 h 914400"/>
              <a:gd name="connsiteX4" fmla="*/ 457200 w 914400"/>
              <a:gd name="connsiteY4" fmla="*/ 0 h 914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" h="914400">
                <a:moveTo>
                  <a:pt x="457200" y="0"/>
                </a:moveTo>
                <a:cubicBezTo>
                  <a:pt x="716280" y="0"/>
                  <a:pt x="914400" y="198120"/>
                  <a:pt x="914400" y="457200"/>
                </a:cubicBezTo>
                <a:cubicBezTo>
                  <a:pt x="914400" y="716280"/>
                  <a:pt x="716280" y="914400"/>
                  <a:pt x="457200" y="914400"/>
                </a:cubicBezTo>
                <a:cubicBezTo>
                  <a:pt x="198119" y="914400"/>
                  <a:pt x="0" y="716280"/>
                  <a:pt x="0" y="457200"/>
                </a:cubicBezTo>
                <a:cubicBezTo>
                  <a:pt x="0" y="198120"/>
                  <a:pt x="198119" y="0"/>
                  <a:pt x="457200" y="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6858000" y="2526029"/>
            <a:ext cx="914400" cy="914400"/>
          </a:xfrm>
          <a:custGeom>
            <a:avLst/>
            <a:gdLst>
              <a:gd name="connsiteX0" fmla="*/ 457200 w 914400"/>
              <a:gd name="connsiteY0" fmla="*/ 0 h 914400"/>
              <a:gd name="connsiteX1" fmla="*/ 914400 w 914400"/>
              <a:gd name="connsiteY1" fmla="*/ 457200 h 914400"/>
              <a:gd name="connsiteX2" fmla="*/ 457200 w 914400"/>
              <a:gd name="connsiteY2" fmla="*/ 914400 h 914400"/>
              <a:gd name="connsiteX3" fmla="*/ 0 w 914400"/>
              <a:gd name="connsiteY3" fmla="*/ 457200 h 914400"/>
              <a:gd name="connsiteX4" fmla="*/ 457200 w 914400"/>
              <a:gd name="connsiteY4" fmla="*/ 0 h 914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" h="914400">
                <a:moveTo>
                  <a:pt x="457200" y="0"/>
                </a:moveTo>
                <a:cubicBezTo>
                  <a:pt x="716280" y="0"/>
                  <a:pt x="914400" y="198120"/>
                  <a:pt x="914400" y="457200"/>
                </a:cubicBezTo>
                <a:cubicBezTo>
                  <a:pt x="914400" y="716280"/>
                  <a:pt x="716280" y="914400"/>
                  <a:pt x="457200" y="914400"/>
                </a:cubicBezTo>
                <a:cubicBezTo>
                  <a:pt x="198119" y="914400"/>
                  <a:pt x="0" y="716280"/>
                  <a:pt x="0" y="457200"/>
                </a:cubicBezTo>
                <a:cubicBezTo>
                  <a:pt x="0" y="198120"/>
                  <a:pt x="198119" y="0"/>
                  <a:pt x="457200" y="0"/>
                </a:cubicBezTo>
              </a:path>
            </a:pathLst>
          </a:custGeom>
          <a:solidFill>
            <a:srgbClr val="FFD32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Freeform 3"/>
          <p:cNvSpPr/>
          <p:nvPr/>
        </p:nvSpPr>
        <p:spPr>
          <a:xfrm>
            <a:off x="6839670" y="2507700"/>
            <a:ext cx="951059" cy="951059"/>
          </a:xfrm>
          <a:custGeom>
            <a:avLst/>
            <a:gdLst>
              <a:gd name="connsiteX0" fmla="*/ 475529 w 951059"/>
              <a:gd name="connsiteY0" fmla="*/ 18329 h 951059"/>
              <a:gd name="connsiteX1" fmla="*/ 932729 w 951059"/>
              <a:gd name="connsiteY1" fmla="*/ 475529 h 951059"/>
              <a:gd name="connsiteX2" fmla="*/ 475529 w 951059"/>
              <a:gd name="connsiteY2" fmla="*/ 932729 h 951059"/>
              <a:gd name="connsiteX3" fmla="*/ 18329 w 951059"/>
              <a:gd name="connsiteY3" fmla="*/ 475529 h 951059"/>
              <a:gd name="connsiteX4" fmla="*/ 475529 w 951059"/>
              <a:gd name="connsiteY4" fmla="*/ 18329 h 9510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51059" h="951059">
                <a:moveTo>
                  <a:pt x="475529" y="18329"/>
                </a:moveTo>
                <a:cubicBezTo>
                  <a:pt x="734610" y="18329"/>
                  <a:pt x="932729" y="216449"/>
                  <a:pt x="932729" y="475529"/>
                </a:cubicBezTo>
                <a:cubicBezTo>
                  <a:pt x="932729" y="734610"/>
                  <a:pt x="734610" y="932729"/>
                  <a:pt x="475529" y="932729"/>
                </a:cubicBezTo>
                <a:cubicBezTo>
                  <a:pt x="216449" y="932729"/>
                  <a:pt x="18329" y="734610"/>
                  <a:pt x="18329" y="475529"/>
                </a:cubicBezTo>
                <a:cubicBezTo>
                  <a:pt x="18329" y="216449"/>
                  <a:pt x="216449" y="18329"/>
                  <a:pt x="475529" y="18329"/>
                </a:cubicBez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Freeform 3"/>
          <p:cNvSpPr/>
          <p:nvPr/>
        </p:nvSpPr>
        <p:spPr>
          <a:xfrm>
            <a:off x="6949440" y="2617470"/>
            <a:ext cx="730250" cy="730250"/>
          </a:xfrm>
          <a:custGeom>
            <a:avLst/>
            <a:gdLst>
              <a:gd name="connsiteX0" fmla="*/ 364490 w 730250"/>
              <a:gd name="connsiteY0" fmla="*/ 0 h 730250"/>
              <a:gd name="connsiteX1" fmla="*/ 730250 w 730250"/>
              <a:gd name="connsiteY1" fmla="*/ 364489 h 730250"/>
              <a:gd name="connsiteX2" fmla="*/ 364490 w 730250"/>
              <a:gd name="connsiteY2" fmla="*/ 730250 h 730250"/>
              <a:gd name="connsiteX3" fmla="*/ 0 w 730250"/>
              <a:gd name="connsiteY3" fmla="*/ 364489 h 730250"/>
              <a:gd name="connsiteX4" fmla="*/ 364490 w 730250"/>
              <a:gd name="connsiteY4" fmla="*/ 0 h 7302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30250" h="730250">
                <a:moveTo>
                  <a:pt x="364490" y="0"/>
                </a:moveTo>
                <a:cubicBezTo>
                  <a:pt x="572769" y="0"/>
                  <a:pt x="730250" y="157479"/>
                  <a:pt x="730250" y="364489"/>
                </a:cubicBezTo>
                <a:cubicBezTo>
                  <a:pt x="730250" y="571500"/>
                  <a:pt x="572769" y="730250"/>
                  <a:pt x="364490" y="730250"/>
                </a:cubicBezTo>
                <a:cubicBezTo>
                  <a:pt x="157479" y="730250"/>
                  <a:pt x="0" y="571500"/>
                  <a:pt x="0" y="364489"/>
                </a:cubicBezTo>
                <a:cubicBezTo>
                  <a:pt x="0" y="157479"/>
                  <a:pt x="157479" y="0"/>
                  <a:pt x="364490" y="0"/>
                </a:cubicBezTo>
              </a:path>
            </a:pathLst>
          </a:custGeom>
          <a:solidFill>
            <a:srgbClr val="FFD32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Freeform 3"/>
          <p:cNvSpPr/>
          <p:nvPr/>
        </p:nvSpPr>
        <p:spPr>
          <a:xfrm>
            <a:off x="6931110" y="2599140"/>
            <a:ext cx="766909" cy="766909"/>
          </a:xfrm>
          <a:custGeom>
            <a:avLst/>
            <a:gdLst>
              <a:gd name="connsiteX0" fmla="*/ 382820 w 766909"/>
              <a:gd name="connsiteY0" fmla="*/ 18329 h 766909"/>
              <a:gd name="connsiteX1" fmla="*/ 748579 w 766909"/>
              <a:gd name="connsiteY1" fmla="*/ 382819 h 766909"/>
              <a:gd name="connsiteX2" fmla="*/ 382820 w 766909"/>
              <a:gd name="connsiteY2" fmla="*/ 748579 h 766909"/>
              <a:gd name="connsiteX3" fmla="*/ 18329 w 766909"/>
              <a:gd name="connsiteY3" fmla="*/ 382819 h 766909"/>
              <a:gd name="connsiteX4" fmla="*/ 382820 w 766909"/>
              <a:gd name="connsiteY4" fmla="*/ 18329 h 76690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66909" h="766909">
                <a:moveTo>
                  <a:pt x="382820" y="18329"/>
                </a:moveTo>
                <a:cubicBezTo>
                  <a:pt x="591099" y="18329"/>
                  <a:pt x="748579" y="175809"/>
                  <a:pt x="748579" y="382819"/>
                </a:cubicBezTo>
                <a:cubicBezTo>
                  <a:pt x="748579" y="589829"/>
                  <a:pt x="591099" y="748579"/>
                  <a:pt x="382820" y="748579"/>
                </a:cubicBezTo>
                <a:cubicBezTo>
                  <a:pt x="175809" y="748579"/>
                  <a:pt x="18329" y="589829"/>
                  <a:pt x="18329" y="382819"/>
                </a:cubicBezTo>
                <a:cubicBezTo>
                  <a:pt x="18329" y="175809"/>
                  <a:pt x="175809" y="18329"/>
                  <a:pt x="382820" y="18329"/>
                </a:cubicBez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Freeform 3"/>
          <p:cNvSpPr/>
          <p:nvPr/>
        </p:nvSpPr>
        <p:spPr>
          <a:xfrm>
            <a:off x="4915534" y="2240945"/>
            <a:ext cx="628650" cy="436849"/>
          </a:xfrm>
          <a:custGeom>
            <a:avLst/>
            <a:gdLst>
              <a:gd name="connsiteX0" fmla="*/ 18415 w 628650"/>
              <a:gd name="connsiteY0" fmla="*/ 418434 h 436849"/>
              <a:gd name="connsiteX1" fmla="*/ 610235 w 628650"/>
              <a:gd name="connsiteY1" fmla="*/ 197454 h 4368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628650" h="436849">
                <a:moveTo>
                  <a:pt x="18415" y="418434"/>
                </a:moveTo>
                <a:cubicBezTo>
                  <a:pt x="18415" y="-79405"/>
                  <a:pt x="452755" y="-62895"/>
                  <a:pt x="610235" y="197454"/>
                </a:cubicBezTo>
              </a:path>
            </a:pathLst>
          </a:custGeom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Freeform 3"/>
          <p:cNvSpPr/>
          <p:nvPr/>
        </p:nvSpPr>
        <p:spPr>
          <a:xfrm>
            <a:off x="5439409" y="2402839"/>
            <a:ext cx="157480" cy="256539"/>
          </a:xfrm>
          <a:custGeom>
            <a:avLst/>
            <a:gdLst>
              <a:gd name="connsiteX0" fmla="*/ 142240 w 157480"/>
              <a:gd name="connsiteY0" fmla="*/ 256539 h 256539"/>
              <a:gd name="connsiteX1" fmla="*/ 157480 w 157480"/>
              <a:gd name="connsiteY1" fmla="*/ 0 h 256539"/>
              <a:gd name="connsiteX2" fmla="*/ 0 w 157480"/>
              <a:gd name="connsiteY2" fmla="*/ 41910 h 256539"/>
              <a:gd name="connsiteX3" fmla="*/ 142240 w 157480"/>
              <a:gd name="connsiteY3" fmla="*/ 256539 h 25653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57480" h="256539">
                <a:moveTo>
                  <a:pt x="142240" y="256539"/>
                </a:moveTo>
                <a:lnTo>
                  <a:pt x="157480" y="0"/>
                </a:lnTo>
                <a:lnTo>
                  <a:pt x="0" y="41910"/>
                </a:lnTo>
                <a:lnTo>
                  <a:pt x="142240" y="256539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Freeform 3"/>
          <p:cNvSpPr/>
          <p:nvPr/>
        </p:nvSpPr>
        <p:spPr>
          <a:xfrm>
            <a:off x="4800600" y="2526029"/>
            <a:ext cx="914400" cy="914400"/>
          </a:xfrm>
          <a:custGeom>
            <a:avLst/>
            <a:gdLst>
              <a:gd name="connsiteX0" fmla="*/ 457200 w 914400"/>
              <a:gd name="connsiteY0" fmla="*/ 0 h 914400"/>
              <a:gd name="connsiteX1" fmla="*/ 914400 w 914400"/>
              <a:gd name="connsiteY1" fmla="*/ 457200 h 914400"/>
              <a:gd name="connsiteX2" fmla="*/ 457200 w 914400"/>
              <a:gd name="connsiteY2" fmla="*/ 914400 h 914400"/>
              <a:gd name="connsiteX3" fmla="*/ 0 w 914400"/>
              <a:gd name="connsiteY3" fmla="*/ 457200 h 914400"/>
              <a:gd name="connsiteX4" fmla="*/ 457200 w 914400"/>
              <a:gd name="connsiteY4" fmla="*/ 0 h 914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" h="914400">
                <a:moveTo>
                  <a:pt x="457200" y="0"/>
                </a:moveTo>
                <a:cubicBezTo>
                  <a:pt x="716279" y="0"/>
                  <a:pt x="914400" y="198120"/>
                  <a:pt x="914400" y="457200"/>
                </a:cubicBezTo>
                <a:cubicBezTo>
                  <a:pt x="914400" y="716280"/>
                  <a:pt x="716279" y="914400"/>
                  <a:pt x="457200" y="914400"/>
                </a:cubicBezTo>
                <a:cubicBezTo>
                  <a:pt x="198120" y="914400"/>
                  <a:pt x="0" y="716280"/>
                  <a:pt x="0" y="457200"/>
                </a:cubicBezTo>
                <a:cubicBezTo>
                  <a:pt x="0" y="198120"/>
                  <a:pt x="198120" y="0"/>
                  <a:pt x="457200" y="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Freeform 3"/>
          <p:cNvSpPr/>
          <p:nvPr/>
        </p:nvSpPr>
        <p:spPr>
          <a:xfrm>
            <a:off x="4782270" y="2507700"/>
            <a:ext cx="951059" cy="951059"/>
          </a:xfrm>
          <a:custGeom>
            <a:avLst/>
            <a:gdLst>
              <a:gd name="connsiteX0" fmla="*/ 475529 w 951059"/>
              <a:gd name="connsiteY0" fmla="*/ 18329 h 951059"/>
              <a:gd name="connsiteX1" fmla="*/ 932729 w 951059"/>
              <a:gd name="connsiteY1" fmla="*/ 475529 h 951059"/>
              <a:gd name="connsiteX2" fmla="*/ 475529 w 951059"/>
              <a:gd name="connsiteY2" fmla="*/ 932729 h 951059"/>
              <a:gd name="connsiteX3" fmla="*/ 18329 w 951059"/>
              <a:gd name="connsiteY3" fmla="*/ 475529 h 951059"/>
              <a:gd name="connsiteX4" fmla="*/ 475529 w 951059"/>
              <a:gd name="connsiteY4" fmla="*/ 18329 h 9510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51059" h="951059">
                <a:moveTo>
                  <a:pt x="475529" y="18329"/>
                </a:moveTo>
                <a:cubicBezTo>
                  <a:pt x="734609" y="18329"/>
                  <a:pt x="932729" y="216449"/>
                  <a:pt x="932729" y="475529"/>
                </a:cubicBezTo>
                <a:cubicBezTo>
                  <a:pt x="932729" y="734610"/>
                  <a:pt x="734609" y="932729"/>
                  <a:pt x="475529" y="932729"/>
                </a:cubicBezTo>
                <a:cubicBezTo>
                  <a:pt x="216449" y="932729"/>
                  <a:pt x="18329" y="734610"/>
                  <a:pt x="18329" y="475529"/>
                </a:cubicBezTo>
                <a:cubicBezTo>
                  <a:pt x="18329" y="216449"/>
                  <a:pt x="216449" y="18329"/>
                  <a:pt x="475529" y="18329"/>
                </a:cubicBez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0079990" cy="7559040"/>
          </a:xfrm>
          <a:custGeom>
            <a:avLst/>
            <a:gdLst>
              <a:gd name="connsiteX0" fmla="*/ 0 w 10079990"/>
              <a:gd name="connsiteY0" fmla="*/ 0 h 7559040"/>
              <a:gd name="connsiteX1" fmla="*/ 10079990 w 10079990"/>
              <a:gd name="connsiteY1" fmla="*/ 0 h 7559040"/>
              <a:gd name="connsiteX2" fmla="*/ 10079990 w 10079990"/>
              <a:gd name="connsiteY2" fmla="*/ 7559040 h 7559040"/>
              <a:gd name="connsiteX3" fmla="*/ 0 w 10079990"/>
              <a:gd name="connsiteY3" fmla="*/ 7559040 h 7559040"/>
              <a:gd name="connsiteX4" fmla="*/ 0 w 10079990"/>
              <a:gd name="connsiteY4" fmla="*/ 0 h 75590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079990" h="7559040">
                <a:moveTo>
                  <a:pt x="0" y="0"/>
                </a:moveTo>
                <a:lnTo>
                  <a:pt x="10079990" y="0"/>
                </a:lnTo>
                <a:lnTo>
                  <a:pt x="10079990" y="7559040"/>
                </a:lnTo>
                <a:lnTo>
                  <a:pt x="0" y="755904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3639184" y="2964814"/>
            <a:ext cx="946150" cy="73660"/>
          </a:xfrm>
          <a:custGeom>
            <a:avLst/>
            <a:gdLst>
              <a:gd name="connsiteX0" fmla="*/ 18415 w 946150"/>
              <a:gd name="connsiteY0" fmla="*/ 18414 h 73660"/>
              <a:gd name="connsiteX1" fmla="*/ 927735 w 946150"/>
              <a:gd name="connsiteY1" fmla="*/ 18414 h 736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46150" h="73660">
                <a:moveTo>
                  <a:pt x="18415" y="18414"/>
                </a:moveTo>
                <a:lnTo>
                  <a:pt x="927735" y="18414"/>
                </a:lnTo>
              </a:path>
            </a:pathLst>
          </a:custGeom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11" name="Freeform 3"/>
          <p:cNvSpPr/>
          <p:nvPr/>
        </p:nvSpPr>
        <p:spPr>
          <a:xfrm>
            <a:off x="4556759" y="2901950"/>
            <a:ext cx="243840" cy="162560"/>
          </a:xfrm>
          <a:custGeom>
            <a:avLst/>
            <a:gdLst>
              <a:gd name="connsiteX0" fmla="*/ 243840 w 243840"/>
              <a:gd name="connsiteY0" fmla="*/ 81279 h 162560"/>
              <a:gd name="connsiteX1" fmla="*/ 0 w 243840"/>
              <a:gd name="connsiteY1" fmla="*/ 0 h 162560"/>
              <a:gd name="connsiteX2" fmla="*/ 0 w 243840"/>
              <a:gd name="connsiteY2" fmla="*/ 162560 h 162560"/>
              <a:gd name="connsiteX3" fmla="*/ 243840 w 243840"/>
              <a:gd name="connsiteY3" fmla="*/ 81279 h 1625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3840" h="162560">
                <a:moveTo>
                  <a:pt x="243840" y="81279"/>
                </a:moveTo>
                <a:lnTo>
                  <a:pt x="0" y="0"/>
                </a:lnTo>
                <a:lnTo>
                  <a:pt x="0" y="162560"/>
                </a:lnTo>
                <a:lnTo>
                  <a:pt x="243840" y="81279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tx1"/>
              </a:solidFill>
            </a:endParaRPr>
          </a:p>
        </p:txBody>
      </p:sp>
      <p:sp>
        <p:nvSpPr>
          <p:cNvPr id="12" name="Freeform 3"/>
          <p:cNvSpPr/>
          <p:nvPr/>
        </p:nvSpPr>
        <p:spPr>
          <a:xfrm>
            <a:off x="5696584" y="2964814"/>
            <a:ext cx="946150" cy="73660"/>
          </a:xfrm>
          <a:custGeom>
            <a:avLst/>
            <a:gdLst>
              <a:gd name="connsiteX0" fmla="*/ 18415 w 946150"/>
              <a:gd name="connsiteY0" fmla="*/ 18414 h 73660"/>
              <a:gd name="connsiteX1" fmla="*/ 927734 w 946150"/>
              <a:gd name="connsiteY1" fmla="*/ 18414 h 736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46150" h="73660">
                <a:moveTo>
                  <a:pt x="18415" y="18414"/>
                </a:moveTo>
                <a:lnTo>
                  <a:pt x="927734" y="18414"/>
                </a:lnTo>
              </a:path>
            </a:pathLst>
          </a:custGeom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13" name="Freeform 3"/>
          <p:cNvSpPr/>
          <p:nvPr/>
        </p:nvSpPr>
        <p:spPr>
          <a:xfrm>
            <a:off x="6614159" y="2901950"/>
            <a:ext cx="243840" cy="162560"/>
          </a:xfrm>
          <a:custGeom>
            <a:avLst/>
            <a:gdLst>
              <a:gd name="connsiteX0" fmla="*/ 243840 w 243840"/>
              <a:gd name="connsiteY0" fmla="*/ 81279 h 162560"/>
              <a:gd name="connsiteX1" fmla="*/ 0 w 243840"/>
              <a:gd name="connsiteY1" fmla="*/ 0 h 162560"/>
              <a:gd name="connsiteX2" fmla="*/ 0 w 243840"/>
              <a:gd name="connsiteY2" fmla="*/ 162560 h 162560"/>
              <a:gd name="connsiteX3" fmla="*/ 243840 w 243840"/>
              <a:gd name="connsiteY3" fmla="*/ 81279 h 1625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3840" h="162560">
                <a:moveTo>
                  <a:pt x="243840" y="81279"/>
                </a:moveTo>
                <a:lnTo>
                  <a:pt x="0" y="0"/>
                </a:lnTo>
                <a:lnTo>
                  <a:pt x="0" y="162560"/>
                </a:lnTo>
                <a:lnTo>
                  <a:pt x="243840" y="81279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tx1"/>
              </a:solidFill>
            </a:endParaRPr>
          </a:p>
        </p:txBody>
      </p:sp>
      <p:sp>
        <p:nvSpPr>
          <p:cNvPr id="14" name="Freeform 3"/>
          <p:cNvSpPr/>
          <p:nvPr/>
        </p:nvSpPr>
        <p:spPr>
          <a:xfrm>
            <a:off x="1353185" y="2964814"/>
            <a:ext cx="1174750" cy="73660"/>
          </a:xfrm>
          <a:custGeom>
            <a:avLst/>
            <a:gdLst>
              <a:gd name="connsiteX0" fmla="*/ 18414 w 1174750"/>
              <a:gd name="connsiteY0" fmla="*/ 18414 h 73660"/>
              <a:gd name="connsiteX1" fmla="*/ 1156335 w 1174750"/>
              <a:gd name="connsiteY1" fmla="*/ 18414 h 736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174750" h="73660">
                <a:moveTo>
                  <a:pt x="18414" y="18414"/>
                </a:moveTo>
                <a:lnTo>
                  <a:pt x="1156335" y="18414"/>
                </a:lnTo>
              </a:path>
            </a:pathLst>
          </a:custGeom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15" name="Freeform 3"/>
          <p:cNvSpPr/>
          <p:nvPr/>
        </p:nvSpPr>
        <p:spPr>
          <a:xfrm>
            <a:off x="2499360" y="2901950"/>
            <a:ext cx="243839" cy="162560"/>
          </a:xfrm>
          <a:custGeom>
            <a:avLst/>
            <a:gdLst>
              <a:gd name="connsiteX0" fmla="*/ 243839 w 243839"/>
              <a:gd name="connsiteY0" fmla="*/ 81279 h 162560"/>
              <a:gd name="connsiteX1" fmla="*/ 0 w 243839"/>
              <a:gd name="connsiteY1" fmla="*/ 0 h 162560"/>
              <a:gd name="connsiteX2" fmla="*/ 0 w 243839"/>
              <a:gd name="connsiteY2" fmla="*/ 162560 h 162560"/>
              <a:gd name="connsiteX3" fmla="*/ 243839 w 243839"/>
              <a:gd name="connsiteY3" fmla="*/ 81279 h 1625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3839" h="162560">
                <a:moveTo>
                  <a:pt x="243839" y="81279"/>
                </a:moveTo>
                <a:lnTo>
                  <a:pt x="0" y="0"/>
                </a:lnTo>
                <a:lnTo>
                  <a:pt x="0" y="162560"/>
                </a:lnTo>
                <a:lnTo>
                  <a:pt x="243839" y="81279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127500" y="2667000"/>
            <a:ext cx="246862" cy="41806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  <a:tabLst/>
            </a:pPr>
            <a:r>
              <a:rPr lang="en-US" altLang="zh-CN" sz="3200" b="1" dirty="0" smtClean="0">
                <a:latin typeface="Courier New" pitchFamily="18" charset="0"/>
                <a:cs typeface="Courier New" pitchFamily="18" charset="0"/>
              </a:rPr>
              <a:t>"</a:t>
            </a:r>
          </a:p>
        </p:txBody>
      </p:sp>
      <p:sp>
        <p:nvSpPr>
          <p:cNvPr id="34" name="TextBox 1"/>
          <p:cNvSpPr txBox="1"/>
          <p:nvPr/>
        </p:nvSpPr>
        <p:spPr>
          <a:xfrm>
            <a:off x="6184900" y="2667000"/>
            <a:ext cx="246862" cy="41806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  <a:tabLst/>
            </a:pPr>
            <a:r>
              <a:rPr lang="en-US" altLang="zh-CN" sz="3200" b="1" dirty="0" smtClean="0">
                <a:latin typeface="Courier New" pitchFamily="18" charset="0"/>
                <a:cs typeface="Courier New" pitchFamily="18" charset="0"/>
              </a:rPr>
              <a:t>"</a:t>
            </a:r>
          </a:p>
        </p:txBody>
      </p:sp>
      <p:sp>
        <p:nvSpPr>
          <p:cNvPr id="35" name="TextBox 1"/>
          <p:cNvSpPr txBox="1"/>
          <p:nvPr/>
        </p:nvSpPr>
        <p:spPr>
          <a:xfrm>
            <a:off x="1828800" y="2730500"/>
            <a:ext cx="706925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start</a:t>
            </a:r>
          </a:p>
        </p:txBody>
      </p:sp>
      <p:sp>
        <p:nvSpPr>
          <p:cNvPr id="36" name="TextBox 1"/>
          <p:cNvSpPr txBox="1"/>
          <p:nvPr/>
        </p:nvSpPr>
        <p:spPr>
          <a:xfrm>
            <a:off x="2120900" y="647700"/>
            <a:ext cx="4765920" cy="152073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100"/>
              </a:lnSpc>
              <a:tabLst>
                <a:tab pos="2197100" algn="l"/>
              </a:tabLst>
            </a:pP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A Simple Automaton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500"/>
              </a:lnSpc>
              <a:tabLst>
                <a:tab pos="2197100" algn="l"/>
              </a:tabLst>
            </a:pPr>
            <a:r>
              <a:rPr lang="en-US" altLang="zh-CN" dirty="0" smtClean="0"/>
              <a:t>	</a:t>
            </a:r>
            <a:r>
              <a:rPr lang="en-US" altLang="zh-CN" sz="2600" b="1" dirty="0" smtClean="0">
                <a:latin typeface="Courier New" pitchFamily="18" charset="0"/>
                <a:cs typeface="Courier New" pitchFamily="18" charset="0"/>
              </a:rPr>
              <a:t>A,B,C,</a:t>
            </a:r>
            <a:r>
              <a:rPr lang="en-US" altLang="zh-CN" sz="2600" b="1" dirty="0" smtClean="0">
                <a:latin typeface="Times New Roman" pitchFamily="18" charset="0"/>
                <a:cs typeface="Times New Roman" pitchFamily="18" charset="0"/>
              </a:rPr>
              <a:t>...</a:t>
            </a:r>
            <a:r>
              <a:rPr lang="en-US" altLang="zh-CN" sz="2600" b="1" dirty="0" smtClean="0">
                <a:latin typeface="Courier New" pitchFamily="18" charset="0"/>
                <a:cs typeface="Courier New" pitchFamily="18" charset="0"/>
              </a:rPr>
              <a:t>,Z</a:t>
            </a:r>
          </a:p>
        </p:txBody>
      </p:sp>
      <p:sp>
        <p:nvSpPr>
          <p:cNvPr id="39" name="Freeform 3"/>
          <p:cNvSpPr/>
          <p:nvPr/>
        </p:nvSpPr>
        <p:spPr>
          <a:xfrm>
            <a:off x="2743200" y="4800600"/>
            <a:ext cx="685800" cy="685800"/>
          </a:xfrm>
          <a:custGeom>
            <a:avLst/>
            <a:gdLst>
              <a:gd name="connsiteX0" fmla="*/ 342900 w 685800"/>
              <a:gd name="connsiteY0" fmla="*/ 685800 h 685800"/>
              <a:gd name="connsiteX1" fmla="*/ 0 w 685800"/>
              <a:gd name="connsiteY1" fmla="*/ 685800 h 685800"/>
              <a:gd name="connsiteX2" fmla="*/ 0 w 685800"/>
              <a:gd name="connsiteY2" fmla="*/ 0 h 685800"/>
              <a:gd name="connsiteX3" fmla="*/ 685800 w 685800"/>
              <a:gd name="connsiteY3" fmla="*/ 0 h 685800"/>
              <a:gd name="connsiteX4" fmla="*/ 685800 w 685800"/>
              <a:gd name="connsiteY4" fmla="*/ 685800 h 685800"/>
              <a:gd name="connsiteX5" fmla="*/ 342900 w 685800"/>
              <a:gd name="connsiteY5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85800" h="685800">
                <a:moveTo>
                  <a:pt x="342900" y="685800"/>
                </a:moveTo>
                <a:lnTo>
                  <a:pt x="0" y="685800"/>
                </a:lnTo>
                <a:lnTo>
                  <a:pt x="0" y="0"/>
                </a:lnTo>
                <a:lnTo>
                  <a:pt x="685800" y="0"/>
                </a:lnTo>
                <a:lnTo>
                  <a:pt x="685800" y="685800"/>
                </a:lnTo>
                <a:lnTo>
                  <a:pt x="342900" y="685800"/>
                </a:lnTo>
              </a:path>
            </a:pathLst>
          </a:custGeom>
          <a:solidFill>
            <a:srgbClr val="99CC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0" name="Freeform 3"/>
          <p:cNvSpPr/>
          <p:nvPr/>
        </p:nvSpPr>
        <p:spPr>
          <a:xfrm>
            <a:off x="2736850" y="4794250"/>
            <a:ext cx="698500" cy="698500"/>
          </a:xfrm>
          <a:custGeom>
            <a:avLst/>
            <a:gdLst>
              <a:gd name="connsiteX0" fmla="*/ 349250 w 698500"/>
              <a:gd name="connsiteY0" fmla="*/ 692150 h 698500"/>
              <a:gd name="connsiteX1" fmla="*/ 6350 w 698500"/>
              <a:gd name="connsiteY1" fmla="*/ 692150 h 698500"/>
              <a:gd name="connsiteX2" fmla="*/ 6350 w 698500"/>
              <a:gd name="connsiteY2" fmla="*/ 6350 h 698500"/>
              <a:gd name="connsiteX3" fmla="*/ 692150 w 698500"/>
              <a:gd name="connsiteY3" fmla="*/ 6350 h 698500"/>
              <a:gd name="connsiteX4" fmla="*/ 692150 w 698500"/>
              <a:gd name="connsiteY4" fmla="*/ 692150 h 698500"/>
              <a:gd name="connsiteX5" fmla="*/ 349250 w 698500"/>
              <a:gd name="connsiteY5" fmla="*/ 692150 h 6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98500" h="698500">
                <a:moveTo>
                  <a:pt x="349250" y="692150"/>
                </a:moveTo>
                <a:lnTo>
                  <a:pt x="6350" y="692150"/>
                </a:lnTo>
                <a:lnTo>
                  <a:pt x="6350" y="6350"/>
                </a:lnTo>
                <a:lnTo>
                  <a:pt x="692150" y="6350"/>
                </a:lnTo>
                <a:lnTo>
                  <a:pt x="692150" y="692150"/>
                </a:lnTo>
                <a:lnTo>
                  <a:pt x="349250" y="692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1" name="Freeform 3"/>
          <p:cNvSpPr/>
          <p:nvPr/>
        </p:nvSpPr>
        <p:spPr>
          <a:xfrm>
            <a:off x="3429000" y="4799329"/>
            <a:ext cx="685800" cy="685800"/>
          </a:xfrm>
          <a:custGeom>
            <a:avLst/>
            <a:gdLst>
              <a:gd name="connsiteX0" fmla="*/ 342900 w 685800"/>
              <a:gd name="connsiteY0" fmla="*/ 685800 h 685800"/>
              <a:gd name="connsiteX1" fmla="*/ 0 w 685800"/>
              <a:gd name="connsiteY1" fmla="*/ 685800 h 685800"/>
              <a:gd name="connsiteX2" fmla="*/ 0 w 685800"/>
              <a:gd name="connsiteY2" fmla="*/ 0 h 685800"/>
              <a:gd name="connsiteX3" fmla="*/ 685800 w 685800"/>
              <a:gd name="connsiteY3" fmla="*/ 0 h 685800"/>
              <a:gd name="connsiteX4" fmla="*/ 685800 w 685800"/>
              <a:gd name="connsiteY4" fmla="*/ 685800 h 685800"/>
              <a:gd name="connsiteX5" fmla="*/ 342900 w 685800"/>
              <a:gd name="connsiteY5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85800" h="685800">
                <a:moveTo>
                  <a:pt x="342900" y="685800"/>
                </a:moveTo>
                <a:lnTo>
                  <a:pt x="0" y="685800"/>
                </a:lnTo>
                <a:lnTo>
                  <a:pt x="0" y="0"/>
                </a:lnTo>
                <a:lnTo>
                  <a:pt x="685800" y="0"/>
                </a:lnTo>
                <a:lnTo>
                  <a:pt x="685800" y="685800"/>
                </a:lnTo>
                <a:lnTo>
                  <a:pt x="342900" y="685800"/>
                </a:lnTo>
              </a:path>
            </a:pathLst>
          </a:custGeom>
          <a:solidFill>
            <a:srgbClr val="99CC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2" name="Freeform 3"/>
          <p:cNvSpPr/>
          <p:nvPr/>
        </p:nvSpPr>
        <p:spPr>
          <a:xfrm>
            <a:off x="3422650" y="4792979"/>
            <a:ext cx="698500" cy="698500"/>
          </a:xfrm>
          <a:custGeom>
            <a:avLst/>
            <a:gdLst>
              <a:gd name="connsiteX0" fmla="*/ 349250 w 698500"/>
              <a:gd name="connsiteY0" fmla="*/ 692150 h 698500"/>
              <a:gd name="connsiteX1" fmla="*/ 6350 w 698500"/>
              <a:gd name="connsiteY1" fmla="*/ 692150 h 698500"/>
              <a:gd name="connsiteX2" fmla="*/ 6350 w 698500"/>
              <a:gd name="connsiteY2" fmla="*/ 6350 h 698500"/>
              <a:gd name="connsiteX3" fmla="*/ 692150 w 698500"/>
              <a:gd name="connsiteY3" fmla="*/ 6350 h 698500"/>
              <a:gd name="connsiteX4" fmla="*/ 692150 w 698500"/>
              <a:gd name="connsiteY4" fmla="*/ 692150 h 698500"/>
              <a:gd name="connsiteX5" fmla="*/ 349250 w 698500"/>
              <a:gd name="connsiteY5" fmla="*/ 692150 h 6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98500" h="698500">
                <a:moveTo>
                  <a:pt x="349250" y="692150"/>
                </a:moveTo>
                <a:lnTo>
                  <a:pt x="6350" y="692150"/>
                </a:lnTo>
                <a:lnTo>
                  <a:pt x="6350" y="6350"/>
                </a:lnTo>
                <a:lnTo>
                  <a:pt x="692150" y="6350"/>
                </a:lnTo>
                <a:lnTo>
                  <a:pt x="692150" y="692150"/>
                </a:lnTo>
                <a:lnTo>
                  <a:pt x="349250" y="692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3" name="Freeform 3"/>
          <p:cNvSpPr/>
          <p:nvPr/>
        </p:nvSpPr>
        <p:spPr>
          <a:xfrm>
            <a:off x="4114800" y="4800600"/>
            <a:ext cx="685800" cy="685800"/>
          </a:xfrm>
          <a:custGeom>
            <a:avLst/>
            <a:gdLst>
              <a:gd name="connsiteX0" fmla="*/ 342900 w 685800"/>
              <a:gd name="connsiteY0" fmla="*/ 685800 h 685800"/>
              <a:gd name="connsiteX1" fmla="*/ 0 w 685800"/>
              <a:gd name="connsiteY1" fmla="*/ 685800 h 685800"/>
              <a:gd name="connsiteX2" fmla="*/ 0 w 685800"/>
              <a:gd name="connsiteY2" fmla="*/ 0 h 685800"/>
              <a:gd name="connsiteX3" fmla="*/ 685800 w 685800"/>
              <a:gd name="connsiteY3" fmla="*/ 0 h 685800"/>
              <a:gd name="connsiteX4" fmla="*/ 685800 w 685800"/>
              <a:gd name="connsiteY4" fmla="*/ 685800 h 685800"/>
              <a:gd name="connsiteX5" fmla="*/ 342900 w 685800"/>
              <a:gd name="connsiteY5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85800" h="685800">
                <a:moveTo>
                  <a:pt x="342900" y="685800"/>
                </a:moveTo>
                <a:lnTo>
                  <a:pt x="0" y="685800"/>
                </a:lnTo>
                <a:lnTo>
                  <a:pt x="0" y="0"/>
                </a:lnTo>
                <a:lnTo>
                  <a:pt x="685800" y="0"/>
                </a:lnTo>
                <a:lnTo>
                  <a:pt x="685800" y="685800"/>
                </a:lnTo>
                <a:lnTo>
                  <a:pt x="342900" y="685800"/>
                </a:lnTo>
              </a:path>
            </a:pathLst>
          </a:custGeom>
          <a:solidFill>
            <a:srgbClr val="99CC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4" name="Freeform 3"/>
          <p:cNvSpPr/>
          <p:nvPr/>
        </p:nvSpPr>
        <p:spPr>
          <a:xfrm>
            <a:off x="4108450" y="4794250"/>
            <a:ext cx="698500" cy="698500"/>
          </a:xfrm>
          <a:custGeom>
            <a:avLst/>
            <a:gdLst>
              <a:gd name="connsiteX0" fmla="*/ 349250 w 698500"/>
              <a:gd name="connsiteY0" fmla="*/ 692150 h 698500"/>
              <a:gd name="connsiteX1" fmla="*/ 6350 w 698500"/>
              <a:gd name="connsiteY1" fmla="*/ 692150 h 698500"/>
              <a:gd name="connsiteX2" fmla="*/ 6350 w 698500"/>
              <a:gd name="connsiteY2" fmla="*/ 6350 h 698500"/>
              <a:gd name="connsiteX3" fmla="*/ 692150 w 698500"/>
              <a:gd name="connsiteY3" fmla="*/ 6350 h 698500"/>
              <a:gd name="connsiteX4" fmla="*/ 692150 w 698500"/>
              <a:gd name="connsiteY4" fmla="*/ 692150 h 698500"/>
              <a:gd name="connsiteX5" fmla="*/ 349250 w 698500"/>
              <a:gd name="connsiteY5" fmla="*/ 692150 h 6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98500" h="698500">
                <a:moveTo>
                  <a:pt x="349250" y="692150"/>
                </a:moveTo>
                <a:lnTo>
                  <a:pt x="6350" y="692150"/>
                </a:lnTo>
                <a:lnTo>
                  <a:pt x="6350" y="6350"/>
                </a:lnTo>
                <a:lnTo>
                  <a:pt x="692150" y="6350"/>
                </a:lnTo>
                <a:lnTo>
                  <a:pt x="692150" y="692150"/>
                </a:lnTo>
                <a:lnTo>
                  <a:pt x="349250" y="692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5" name="Freeform 3"/>
          <p:cNvSpPr/>
          <p:nvPr/>
        </p:nvSpPr>
        <p:spPr>
          <a:xfrm>
            <a:off x="4800600" y="4800600"/>
            <a:ext cx="685800" cy="685800"/>
          </a:xfrm>
          <a:custGeom>
            <a:avLst/>
            <a:gdLst>
              <a:gd name="connsiteX0" fmla="*/ 342900 w 685800"/>
              <a:gd name="connsiteY0" fmla="*/ 685800 h 685800"/>
              <a:gd name="connsiteX1" fmla="*/ 0 w 685800"/>
              <a:gd name="connsiteY1" fmla="*/ 685800 h 685800"/>
              <a:gd name="connsiteX2" fmla="*/ 0 w 685800"/>
              <a:gd name="connsiteY2" fmla="*/ 0 h 685800"/>
              <a:gd name="connsiteX3" fmla="*/ 685800 w 685800"/>
              <a:gd name="connsiteY3" fmla="*/ 0 h 685800"/>
              <a:gd name="connsiteX4" fmla="*/ 685800 w 685800"/>
              <a:gd name="connsiteY4" fmla="*/ 685800 h 685800"/>
              <a:gd name="connsiteX5" fmla="*/ 342900 w 685800"/>
              <a:gd name="connsiteY5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85800" h="685800">
                <a:moveTo>
                  <a:pt x="342900" y="685800"/>
                </a:moveTo>
                <a:lnTo>
                  <a:pt x="0" y="685800"/>
                </a:lnTo>
                <a:lnTo>
                  <a:pt x="0" y="0"/>
                </a:lnTo>
                <a:lnTo>
                  <a:pt x="685800" y="0"/>
                </a:lnTo>
                <a:lnTo>
                  <a:pt x="685800" y="685800"/>
                </a:lnTo>
                <a:lnTo>
                  <a:pt x="342900" y="685800"/>
                </a:lnTo>
              </a:path>
            </a:pathLst>
          </a:custGeom>
          <a:solidFill>
            <a:srgbClr val="99CC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6" name="Freeform 3"/>
          <p:cNvSpPr/>
          <p:nvPr/>
        </p:nvSpPr>
        <p:spPr>
          <a:xfrm>
            <a:off x="4794250" y="4794250"/>
            <a:ext cx="698500" cy="698500"/>
          </a:xfrm>
          <a:custGeom>
            <a:avLst/>
            <a:gdLst>
              <a:gd name="connsiteX0" fmla="*/ 349250 w 698500"/>
              <a:gd name="connsiteY0" fmla="*/ 692150 h 698500"/>
              <a:gd name="connsiteX1" fmla="*/ 6350 w 698500"/>
              <a:gd name="connsiteY1" fmla="*/ 692150 h 698500"/>
              <a:gd name="connsiteX2" fmla="*/ 6350 w 698500"/>
              <a:gd name="connsiteY2" fmla="*/ 6350 h 698500"/>
              <a:gd name="connsiteX3" fmla="*/ 692150 w 698500"/>
              <a:gd name="connsiteY3" fmla="*/ 6350 h 698500"/>
              <a:gd name="connsiteX4" fmla="*/ 692150 w 698500"/>
              <a:gd name="connsiteY4" fmla="*/ 692150 h 698500"/>
              <a:gd name="connsiteX5" fmla="*/ 349250 w 698500"/>
              <a:gd name="connsiteY5" fmla="*/ 692150 h 6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98500" h="698500">
                <a:moveTo>
                  <a:pt x="349250" y="692150"/>
                </a:moveTo>
                <a:lnTo>
                  <a:pt x="6350" y="692150"/>
                </a:lnTo>
                <a:lnTo>
                  <a:pt x="6350" y="6350"/>
                </a:lnTo>
                <a:lnTo>
                  <a:pt x="692150" y="6350"/>
                </a:lnTo>
                <a:lnTo>
                  <a:pt x="692150" y="692150"/>
                </a:lnTo>
                <a:lnTo>
                  <a:pt x="349250" y="692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7" name="Freeform 3"/>
          <p:cNvSpPr/>
          <p:nvPr/>
        </p:nvSpPr>
        <p:spPr>
          <a:xfrm>
            <a:off x="5486400" y="4800600"/>
            <a:ext cx="685800" cy="685800"/>
          </a:xfrm>
          <a:custGeom>
            <a:avLst/>
            <a:gdLst>
              <a:gd name="connsiteX0" fmla="*/ 342900 w 685800"/>
              <a:gd name="connsiteY0" fmla="*/ 685800 h 685800"/>
              <a:gd name="connsiteX1" fmla="*/ 0 w 685800"/>
              <a:gd name="connsiteY1" fmla="*/ 685800 h 685800"/>
              <a:gd name="connsiteX2" fmla="*/ 0 w 685800"/>
              <a:gd name="connsiteY2" fmla="*/ 0 h 685800"/>
              <a:gd name="connsiteX3" fmla="*/ 685800 w 685800"/>
              <a:gd name="connsiteY3" fmla="*/ 0 h 685800"/>
              <a:gd name="connsiteX4" fmla="*/ 685800 w 685800"/>
              <a:gd name="connsiteY4" fmla="*/ 685800 h 685800"/>
              <a:gd name="connsiteX5" fmla="*/ 342900 w 685800"/>
              <a:gd name="connsiteY5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85800" h="685800">
                <a:moveTo>
                  <a:pt x="342900" y="685800"/>
                </a:moveTo>
                <a:lnTo>
                  <a:pt x="0" y="685800"/>
                </a:lnTo>
                <a:lnTo>
                  <a:pt x="0" y="0"/>
                </a:lnTo>
                <a:lnTo>
                  <a:pt x="685800" y="0"/>
                </a:lnTo>
                <a:lnTo>
                  <a:pt x="685800" y="685800"/>
                </a:lnTo>
                <a:lnTo>
                  <a:pt x="342900" y="685800"/>
                </a:lnTo>
              </a:path>
            </a:pathLst>
          </a:custGeom>
          <a:solidFill>
            <a:srgbClr val="99CC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8" name="Freeform 3"/>
          <p:cNvSpPr/>
          <p:nvPr/>
        </p:nvSpPr>
        <p:spPr>
          <a:xfrm>
            <a:off x="5480050" y="4794250"/>
            <a:ext cx="698500" cy="698500"/>
          </a:xfrm>
          <a:custGeom>
            <a:avLst/>
            <a:gdLst>
              <a:gd name="connsiteX0" fmla="*/ 349250 w 698500"/>
              <a:gd name="connsiteY0" fmla="*/ 692150 h 698500"/>
              <a:gd name="connsiteX1" fmla="*/ 6350 w 698500"/>
              <a:gd name="connsiteY1" fmla="*/ 692150 h 698500"/>
              <a:gd name="connsiteX2" fmla="*/ 6350 w 698500"/>
              <a:gd name="connsiteY2" fmla="*/ 6350 h 698500"/>
              <a:gd name="connsiteX3" fmla="*/ 692150 w 698500"/>
              <a:gd name="connsiteY3" fmla="*/ 6350 h 698500"/>
              <a:gd name="connsiteX4" fmla="*/ 692150 w 698500"/>
              <a:gd name="connsiteY4" fmla="*/ 692150 h 698500"/>
              <a:gd name="connsiteX5" fmla="*/ 349250 w 698500"/>
              <a:gd name="connsiteY5" fmla="*/ 692150 h 6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98500" h="698500">
                <a:moveTo>
                  <a:pt x="349250" y="692150"/>
                </a:moveTo>
                <a:lnTo>
                  <a:pt x="6350" y="692150"/>
                </a:lnTo>
                <a:lnTo>
                  <a:pt x="6350" y="6350"/>
                </a:lnTo>
                <a:lnTo>
                  <a:pt x="692150" y="6350"/>
                </a:lnTo>
                <a:lnTo>
                  <a:pt x="692150" y="692150"/>
                </a:lnTo>
                <a:lnTo>
                  <a:pt x="349250" y="692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9" name="Freeform 3"/>
          <p:cNvSpPr/>
          <p:nvPr/>
        </p:nvSpPr>
        <p:spPr>
          <a:xfrm>
            <a:off x="6172200" y="4800600"/>
            <a:ext cx="685800" cy="685800"/>
          </a:xfrm>
          <a:custGeom>
            <a:avLst/>
            <a:gdLst>
              <a:gd name="connsiteX0" fmla="*/ 342900 w 685800"/>
              <a:gd name="connsiteY0" fmla="*/ 685800 h 685800"/>
              <a:gd name="connsiteX1" fmla="*/ 0 w 685800"/>
              <a:gd name="connsiteY1" fmla="*/ 685800 h 685800"/>
              <a:gd name="connsiteX2" fmla="*/ 0 w 685800"/>
              <a:gd name="connsiteY2" fmla="*/ 0 h 685800"/>
              <a:gd name="connsiteX3" fmla="*/ 685800 w 685800"/>
              <a:gd name="connsiteY3" fmla="*/ 0 h 685800"/>
              <a:gd name="connsiteX4" fmla="*/ 685800 w 685800"/>
              <a:gd name="connsiteY4" fmla="*/ 685800 h 685800"/>
              <a:gd name="connsiteX5" fmla="*/ 342900 w 685800"/>
              <a:gd name="connsiteY5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85800" h="685800">
                <a:moveTo>
                  <a:pt x="342900" y="685800"/>
                </a:moveTo>
                <a:lnTo>
                  <a:pt x="0" y="685800"/>
                </a:lnTo>
                <a:lnTo>
                  <a:pt x="0" y="0"/>
                </a:lnTo>
                <a:lnTo>
                  <a:pt x="685800" y="0"/>
                </a:lnTo>
                <a:lnTo>
                  <a:pt x="685800" y="685800"/>
                </a:lnTo>
                <a:lnTo>
                  <a:pt x="342900" y="685800"/>
                </a:lnTo>
              </a:path>
            </a:pathLst>
          </a:custGeom>
          <a:solidFill>
            <a:srgbClr val="99CC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0" name="Freeform 3"/>
          <p:cNvSpPr/>
          <p:nvPr/>
        </p:nvSpPr>
        <p:spPr>
          <a:xfrm>
            <a:off x="6165850" y="4794250"/>
            <a:ext cx="698500" cy="698500"/>
          </a:xfrm>
          <a:custGeom>
            <a:avLst/>
            <a:gdLst>
              <a:gd name="connsiteX0" fmla="*/ 349250 w 698500"/>
              <a:gd name="connsiteY0" fmla="*/ 692150 h 698500"/>
              <a:gd name="connsiteX1" fmla="*/ 6350 w 698500"/>
              <a:gd name="connsiteY1" fmla="*/ 692150 h 698500"/>
              <a:gd name="connsiteX2" fmla="*/ 6350 w 698500"/>
              <a:gd name="connsiteY2" fmla="*/ 6350 h 698500"/>
              <a:gd name="connsiteX3" fmla="*/ 692150 w 698500"/>
              <a:gd name="connsiteY3" fmla="*/ 6350 h 698500"/>
              <a:gd name="connsiteX4" fmla="*/ 692150 w 698500"/>
              <a:gd name="connsiteY4" fmla="*/ 692150 h 698500"/>
              <a:gd name="connsiteX5" fmla="*/ 349250 w 698500"/>
              <a:gd name="connsiteY5" fmla="*/ 692150 h 6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98500" h="698500">
                <a:moveTo>
                  <a:pt x="349250" y="692150"/>
                </a:moveTo>
                <a:lnTo>
                  <a:pt x="6350" y="692150"/>
                </a:lnTo>
                <a:lnTo>
                  <a:pt x="6350" y="6350"/>
                </a:lnTo>
                <a:lnTo>
                  <a:pt x="692150" y="6350"/>
                </a:lnTo>
                <a:lnTo>
                  <a:pt x="692150" y="692150"/>
                </a:lnTo>
                <a:lnTo>
                  <a:pt x="349250" y="692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1" name="TextBox 1"/>
          <p:cNvSpPr txBox="1"/>
          <p:nvPr/>
        </p:nvSpPr>
        <p:spPr>
          <a:xfrm>
            <a:off x="2755900" y="4838700"/>
            <a:ext cx="4145366" cy="68525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900"/>
              </a:lnSpc>
              <a:tabLst/>
            </a:pPr>
            <a:r>
              <a:rPr lang="en-US" altLang="zh-CN" sz="4400" dirty="0" smtClean="0">
                <a:latin typeface="Courier New" pitchFamily="18" charset="0"/>
                <a:cs typeface="Courier New" pitchFamily="18" charset="0"/>
              </a:rPr>
              <a:t>"</a:t>
            </a: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4400" b="1" dirty="0" smtClean="0">
                <a:latin typeface="Courier New" pitchFamily="18" charset="0"/>
                <a:cs typeface="Courier New" pitchFamily="18" charset="0"/>
              </a:rPr>
              <a:t>H</a:t>
            </a: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4400" b="1" dirty="0" smtClean="0">
                <a:latin typeface="Courier New" pitchFamily="18" charset="0"/>
                <a:cs typeface="Courier New" pitchFamily="18" charset="0"/>
              </a:rPr>
              <a:t>E</a:t>
            </a: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4400" b="1" dirty="0" smtClean="0">
                <a:latin typeface="Courier New" pitchFamily="18" charset="0"/>
                <a:cs typeface="Courier New" pitchFamily="18" charset="0"/>
              </a:rPr>
              <a:t>Y</a:t>
            </a: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4400" b="1" dirty="0" smtClean="0">
                <a:latin typeface="Courier New" pitchFamily="18" charset="0"/>
                <a:cs typeface="Courier New" pitchFamily="18" charset="0"/>
              </a:rPr>
              <a:t>A</a:t>
            </a: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4400" dirty="0" smtClean="0">
                <a:latin typeface="Courier New" pitchFamily="18" charset="0"/>
                <a:cs typeface="Courier New" pitchFamily="18" charset="0"/>
              </a:rPr>
              <a:t>"</a:t>
            </a:r>
          </a:p>
        </p:txBody>
      </p:sp>
      <p:sp>
        <p:nvSpPr>
          <p:cNvPr id="55" name="Freeform 3"/>
          <p:cNvSpPr/>
          <p:nvPr/>
        </p:nvSpPr>
        <p:spPr>
          <a:xfrm>
            <a:off x="2724870" y="2507700"/>
            <a:ext cx="951059" cy="951059"/>
          </a:xfrm>
          <a:custGeom>
            <a:avLst/>
            <a:gdLst>
              <a:gd name="connsiteX0" fmla="*/ 475529 w 951059"/>
              <a:gd name="connsiteY0" fmla="*/ 18329 h 951059"/>
              <a:gd name="connsiteX1" fmla="*/ 932729 w 951059"/>
              <a:gd name="connsiteY1" fmla="*/ 475529 h 951059"/>
              <a:gd name="connsiteX2" fmla="*/ 475529 w 951059"/>
              <a:gd name="connsiteY2" fmla="*/ 932729 h 951059"/>
              <a:gd name="connsiteX3" fmla="*/ 18329 w 951059"/>
              <a:gd name="connsiteY3" fmla="*/ 475529 h 951059"/>
              <a:gd name="connsiteX4" fmla="*/ 475529 w 951059"/>
              <a:gd name="connsiteY4" fmla="*/ 18329 h 9510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51059" h="951059">
                <a:moveTo>
                  <a:pt x="475529" y="18329"/>
                </a:moveTo>
                <a:cubicBezTo>
                  <a:pt x="734609" y="18329"/>
                  <a:pt x="932729" y="216449"/>
                  <a:pt x="932729" y="475529"/>
                </a:cubicBezTo>
                <a:cubicBezTo>
                  <a:pt x="932729" y="734610"/>
                  <a:pt x="734609" y="932729"/>
                  <a:pt x="475529" y="932729"/>
                </a:cubicBezTo>
                <a:cubicBezTo>
                  <a:pt x="216449" y="932729"/>
                  <a:pt x="18329" y="734610"/>
                  <a:pt x="18329" y="475529"/>
                </a:cubicBezTo>
                <a:cubicBezTo>
                  <a:pt x="18329" y="216449"/>
                  <a:pt x="216449" y="18329"/>
                  <a:pt x="475529" y="18329"/>
                </a:cubicBez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6858000" y="2526029"/>
            <a:ext cx="914400" cy="914400"/>
          </a:xfrm>
          <a:custGeom>
            <a:avLst/>
            <a:gdLst>
              <a:gd name="connsiteX0" fmla="*/ 457200 w 914400"/>
              <a:gd name="connsiteY0" fmla="*/ 0 h 914400"/>
              <a:gd name="connsiteX1" fmla="*/ 914400 w 914400"/>
              <a:gd name="connsiteY1" fmla="*/ 457200 h 914400"/>
              <a:gd name="connsiteX2" fmla="*/ 457200 w 914400"/>
              <a:gd name="connsiteY2" fmla="*/ 914400 h 914400"/>
              <a:gd name="connsiteX3" fmla="*/ 0 w 914400"/>
              <a:gd name="connsiteY3" fmla="*/ 457200 h 914400"/>
              <a:gd name="connsiteX4" fmla="*/ 457200 w 914400"/>
              <a:gd name="connsiteY4" fmla="*/ 0 h 914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" h="914400">
                <a:moveTo>
                  <a:pt x="457200" y="0"/>
                </a:moveTo>
                <a:cubicBezTo>
                  <a:pt x="716280" y="0"/>
                  <a:pt x="914400" y="198120"/>
                  <a:pt x="914400" y="457200"/>
                </a:cubicBezTo>
                <a:cubicBezTo>
                  <a:pt x="914400" y="716280"/>
                  <a:pt x="716280" y="914400"/>
                  <a:pt x="457200" y="914400"/>
                </a:cubicBezTo>
                <a:cubicBezTo>
                  <a:pt x="198119" y="914400"/>
                  <a:pt x="0" y="716280"/>
                  <a:pt x="0" y="457200"/>
                </a:cubicBezTo>
                <a:cubicBezTo>
                  <a:pt x="0" y="198120"/>
                  <a:pt x="198119" y="0"/>
                  <a:pt x="457200" y="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6858000" y="2526029"/>
            <a:ext cx="914400" cy="914400"/>
          </a:xfrm>
          <a:custGeom>
            <a:avLst/>
            <a:gdLst>
              <a:gd name="connsiteX0" fmla="*/ 457200 w 914400"/>
              <a:gd name="connsiteY0" fmla="*/ 0 h 914400"/>
              <a:gd name="connsiteX1" fmla="*/ 914400 w 914400"/>
              <a:gd name="connsiteY1" fmla="*/ 457200 h 914400"/>
              <a:gd name="connsiteX2" fmla="*/ 457200 w 914400"/>
              <a:gd name="connsiteY2" fmla="*/ 914400 h 914400"/>
              <a:gd name="connsiteX3" fmla="*/ 0 w 914400"/>
              <a:gd name="connsiteY3" fmla="*/ 457200 h 914400"/>
              <a:gd name="connsiteX4" fmla="*/ 457200 w 914400"/>
              <a:gd name="connsiteY4" fmla="*/ 0 h 914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" h="914400">
                <a:moveTo>
                  <a:pt x="457200" y="0"/>
                </a:moveTo>
                <a:cubicBezTo>
                  <a:pt x="716280" y="0"/>
                  <a:pt x="914400" y="198120"/>
                  <a:pt x="914400" y="457200"/>
                </a:cubicBezTo>
                <a:cubicBezTo>
                  <a:pt x="914400" y="716280"/>
                  <a:pt x="716280" y="914400"/>
                  <a:pt x="457200" y="914400"/>
                </a:cubicBezTo>
                <a:cubicBezTo>
                  <a:pt x="198119" y="914400"/>
                  <a:pt x="0" y="716280"/>
                  <a:pt x="0" y="457200"/>
                </a:cubicBezTo>
                <a:cubicBezTo>
                  <a:pt x="0" y="198120"/>
                  <a:pt x="198119" y="0"/>
                  <a:pt x="457200" y="0"/>
                </a:cubicBezTo>
              </a:path>
            </a:pathLst>
          </a:custGeom>
          <a:solidFill>
            <a:srgbClr val="FFD32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Freeform 3"/>
          <p:cNvSpPr/>
          <p:nvPr/>
        </p:nvSpPr>
        <p:spPr>
          <a:xfrm>
            <a:off x="6839670" y="2507700"/>
            <a:ext cx="951059" cy="951059"/>
          </a:xfrm>
          <a:custGeom>
            <a:avLst/>
            <a:gdLst>
              <a:gd name="connsiteX0" fmla="*/ 475529 w 951059"/>
              <a:gd name="connsiteY0" fmla="*/ 18329 h 951059"/>
              <a:gd name="connsiteX1" fmla="*/ 932729 w 951059"/>
              <a:gd name="connsiteY1" fmla="*/ 475529 h 951059"/>
              <a:gd name="connsiteX2" fmla="*/ 475529 w 951059"/>
              <a:gd name="connsiteY2" fmla="*/ 932729 h 951059"/>
              <a:gd name="connsiteX3" fmla="*/ 18329 w 951059"/>
              <a:gd name="connsiteY3" fmla="*/ 475529 h 951059"/>
              <a:gd name="connsiteX4" fmla="*/ 475529 w 951059"/>
              <a:gd name="connsiteY4" fmla="*/ 18329 h 9510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51059" h="951059">
                <a:moveTo>
                  <a:pt x="475529" y="18329"/>
                </a:moveTo>
                <a:cubicBezTo>
                  <a:pt x="734610" y="18329"/>
                  <a:pt x="932729" y="216449"/>
                  <a:pt x="932729" y="475529"/>
                </a:cubicBezTo>
                <a:cubicBezTo>
                  <a:pt x="932729" y="734610"/>
                  <a:pt x="734610" y="932729"/>
                  <a:pt x="475529" y="932729"/>
                </a:cubicBezTo>
                <a:cubicBezTo>
                  <a:pt x="216449" y="932729"/>
                  <a:pt x="18329" y="734610"/>
                  <a:pt x="18329" y="475529"/>
                </a:cubicBezTo>
                <a:cubicBezTo>
                  <a:pt x="18329" y="216449"/>
                  <a:pt x="216449" y="18329"/>
                  <a:pt x="475529" y="18329"/>
                </a:cubicBez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Freeform 3"/>
          <p:cNvSpPr/>
          <p:nvPr/>
        </p:nvSpPr>
        <p:spPr>
          <a:xfrm>
            <a:off x="6949440" y="2617470"/>
            <a:ext cx="730250" cy="730250"/>
          </a:xfrm>
          <a:custGeom>
            <a:avLst/>
            <a:gdLst>
              <a:gd name="connsiteX0" fmla="*/ 364490 w 730250"/>
              <a:gd name="connsiteY0" fmla="*/ 0 h 730250"/>
              <a:gd name="connsiteX1" fmla="*/ 730250 w 730250"/>
              <a:gd name="connsiteY1" fmla="*/ 364489 h 730250"/>
              <a:gd name="connsiteX2" fmla="*/ 364490 w 730250"/>
              <a:gd name="connsiteY2" fmla="*/ 730250 h 730250"/>
              <a:gd name="connsiteX3" fmla="*/ 0 w 730250"/>
              <a:gd name="connsiteY3" fmla="*/ 364489 h 730250"/>
              <a:gd name="connsiteX4" fmla="*/ 364490 w 730250"/>
              <a:gd name="connsiteY4" fmla="*/ 0 h 7302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30250" h="730250">
                <a:moveTo>
                  <a:pt x="364490" y="0"/>
                </a:moveTo>
                <a:cubicBezTo>
                  <a:pt x="572769" y="0"/>
                  <a:pt x="730250" y="157479"/>
                  <a:pt x="730250" y="364489"/>
                </a:cubicBezTo>
                <a:cubicBezTo>
                  <a:pt x="730250" y="571500"/>
                  <a:pt x="572769" y="730250"/>
                  <a:pt x="364490" y="730250"/>
                </a:cubicBezTo>
                <a:cubicBezTo>
                  <a:pt x="157479" y="730250"/>
                  <a:pt x="0" y="571500"/>
                  <a:pt x="0" y="364489"/>
                </a:cubicBezTo>
                <a:cubicBezTo>
                  <a:pt x="0" y="157479"/>
                  <a:pt x="157479" y="0"/>
                  <a:pt x="364490" y="0"/>
                </a:cubicBezTo>
              </a:path>
            </a:pathLst>
          </a:custGeom>
          <a:solidFill>
            <a:srgbClr val="FFD32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Freeform 3"/>
          <p:cNvSpPr/>
          <p:nvPr/>
        </p:nvSpPr>
        <p:spPr>
          <a:xfrm>
            <a:off x="6931110" y="2599140"/>
            <a:ext cx="766909" cy="766909"/>
          </a:xfrm>
          <a:custGeom>
            <a:avLst/>
            <a:gdLst>
              <a:gd name="connsiteX0" fmla="*/ 382820 w 766909"/>
              <a:gd name="connsiteY0" fmla="*/ 18329 h 766909"/>
              <a:gd name="connsiteX1" fmla="*/ 748579 w 766909"/>
              <a:gd name="connsiteY1" fmla="*/ 382819 h 766909"/>
              <a:gd name="connsiteX2" fmla="*/ 382820 w 766909"/>
              <a:gd name="connsiteY2" fmla="*/ 748579 h 766909"/>
              <a:gd name="connsiteX3" fmla="*/ 18329 w 766909"/>
              <a:gd name="connsiteY3" fmla="*/ 382819 h 766909"/>
              <a:gd name="connsiteX4" fmla="*/ 382820 w 766909"/>
              <a:gd name="connsiteY4" fmla="*/ 18329 h 76690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66909" h="766909">
                <a:moveTo>
                  <a:pt x="382820" y="18329"/>
                </a:moveTo>
                <a:cubicBezTo>
                  <a:pt x="591099" y="18329"/>
                  <a:pt x="748579" y="175809"/>
                  <a:pt x="748579" y="382819"/>
                </a:cubicBezTo>
                <a:cubicBezTo>
                  <a:pt x="748579" y="589829"/>
                  <a:pt x="591099" y="748579"/>
                  <a:pt x="382820" y="748579"/>
                </a:cubicBezTo>
                <a:cubicBezTo>
                  <a:pt x="175809" y="748579"/>
                  <a:pt x="18329" y="589829"/>
                  <a:pt x="18329" y="382819"/>
                </a:cubicBezTo>
                <a:cubicBezTo>
                  <a:pt x="18329" y="175809"/>
                  <a:pt x="175809" y="18329"/>
                  <a:pt x="382820" y="18329"/>
                </a:cubicBez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Freeform 3"/>
          <p:cNvSpPr/>
          <p:nvPr/>
        </p:nvSpPr>
        <p:spPr>
          <a:xfrm>
            <a:off x="4915534" y="2240945"/>
            <a:ext cx="628650" cy="436849"/>
          </a:xfrm>
          <a:custGeom>
            <a:avLst/>
            <a:gdLst>
              <a:gd name="connsiteX0" fmla="*/ 18415 w 628650"/>
              <a:gd name="connsiteY0" fmla="*/ 418434 h 436849"/>
              <a:gd name="connsiteX1" fmla="*/ 610235 w 628650"/>
              <a:gd name="connsiteY1" fmla="*/ 197454 h 4368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628650" h="436849">
                <a:moveTo>
                  <a:pt x="18415" y="418434"/>
                </a:moveTo>
                <a:cubicBezTo>
                  <a:pt x="18415" y="-79405"/>
                  <a:pt x="452755" y="-62895"/>
                  <a:pt x="610235" y="197454"/>
                </a:cubicBezTo>
              </a:path>
            </a:pathLst>
          </a:custGeom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Freeform 3"/>
          <p:cNvSpPr/>
          <p:nvPr/>
        </p:nvSpPr>
        <p:spPr>
          <a:xfrm>
            <a:off x="5439409" y="2402839"/>
            <a:ext cx="157480" cy="256539"/>
          </a:xfrm>
          <a:custGeom>
            <a:avLst/>
            <a:gdLst>
              <a:gd name="connsiteX0" fmla="*/ 142240 w 157480"/>
              <a:gd name="connsiteY0" fmla="*/ 256539 h 256539"/>
              <a:gd name="connsiteX1" fmla="*/ 157480 w 157480"/>
              <a:gd name="connsiteY1" fmla="*/ 0 h 256539"/>
              <a:gd name="connsiteX2" fmla="*/ 0 w 157480"/>
              <a:gd name="connsiteY2" fmla="*/ 41910 h 256539"/>
              <a:gd name="connsiteX3" fmla="*/ 142240 w 157480"/>
              <a:gd name="connsiteY3" fmla="*/ 256539 h 25653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57480" h="256539">
                <a:moveTo>
                  <a:pt x="142240" y="256539"/>
                </a:moveTo>
                <a:lnTo>
                  <a:pt x="157480" y="0"/>
                </a:lnTo>
                <a:lnTo>
                  <a:pt x="0" y="41910"/>
                </a:lnTo>
                <a:lnTo>
                  <a:pt x="142240" y="256539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Freeform 3"/>
          <p:cNvSpPr/>
          <p:nvPr/>
        </p:nvSpPr>
        <p:spPr>
          <a:xfrm>
            <a:off x="4800600" y="2526029"/>
            <a:ext cx="914400" cy="914400"/>
          </a:xfrm>
          <a:custGeom>
            <a:avLst/>
            <a:gdLst>
              <a:gd name="connsiteX0" fmla="*/ 457200 w 914400"/>
              <a:gd name="connsiteY0" fmla="*/ 0 h 914400"/>
              <a:gd name="connsiteX1" fmla="*/ 914400 w 914400"/>
              <a:gd name="connsiteY1" fmla="*/ 457200 h 914400"/>
              <a:gd name="connsiteX2" fmla="*/ 457200 w 914400"/>
              <a:gd name="connsiteY2" fmla="*/ 914400 h 914400"/>
              <a:gd name="connsiteX3" fmla="*/ 0 w 914400"/>
              <a:gd name="connsiteY3" fmla="*/ 457200 h 914400"/>
              <a:gd name="connsiteX4" fmla="*/ 457200 w 914400"/>
              <a:gd name="connsiteY4" fmla="*/ 0 h 914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" h="914400">
                <a:moveTo>
                  <a:pt x="457200" y="0"/>
                </a:moveTo>
                <a:cubicBezTo>
                  <a:pt x="716279" y="0"/>
                  <a:pt x="914400" y="198120"/>
                  <a:pt x="914400" y="457200"/>
                </a:cubicBezTo>
                <a:cubicBezTo>
                  <a:pt x="914400" y="716280"/>
                  <a:pt x="716279" y="914400"/>
                  <a:pt x="457200" y="914400"/>
                </a:cubicBezTo>
                <a:cubicBezTo>
                  <a:pt x="198120" y="914400"/>
                  <a:pt x="0" y="716280"/>
                  <a:pt x="0" y="457200"/>
                </a:cubicBezTo>
                <a:cubicBezTo>
                  <a:pt x="0" y="198120"/>
                  <a:pt x="198120" y="0"/>
                  <a:pt x="457200" y="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Freeform 3"/>
          <p:cNvSpPr/>
          <p:nvPr/>
        </p:nvSpPr>
        <p:spPr>
          <a:xfrm>
            <a:off x="4782270" y="2507700"/>
            <a:ext cx="951059" cy="951059"/>
          </a:xfrm>
          <a:custGeom>
            <a:avLst/>
            <a:gdLst>
              <a:gd name="connsiteX0" fmla="*/ 475529 w 951059"/>
              <a:gd name="connsiteY0" fmla="*/ 18329 h 951059"/>
              <a:gd name="connsiteX1" fmla="*/ 932729 w 951059"/>
              <a:gd name="connsiteY1" fmla="*/ 475529 h 951059"/>
              <a:gd name="connsiteX2" fmla="*/ 475529 w 951059"/>
              <a:gd name="connsiteY2" fmla="*/ 932729 h 951059"/>
              <a:gd name="connsiteX3" fmla="*/ 18329 w 951059"/>
              <a:gd name="connsiteY3" fmla="*/ 475529 h 951059"/>
              <a:gd name="connsiteX4" fmla="*/ 475529 w 951059"/>
              <a:gd name="connsiteY4" fmla="*/ 18329 h 9510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51059" h="951059">
                <a:moveTo>
                  <a:pt x="475529" y="18329"/>
                </a:moveTo>
                <a:cubicBezTo>
                  <a:pt x="734609" y="18329"/>
                  <a:pt x="932729" y="216449"/>
                  <a:pt x="932729" y="475529"/>
                </a:cubicBezTo>
                <a:cubicBezTo>
                  <a:pt x="932729" y="734610"/>
                  <a:pt x="734609" y="932729"/>
                  <a:pt x="475529" y="932729"/>
                </a:cubicBezTo>
                <a:cubicBezTo>
                  <a:pt x="216449" y="932729"/>
                  <a:pt x="18329" y="734610"/>
                  <a:pt x="18329" y="475529"/>
                </a:cubicBezTo>
                <a:cubicBezTo>
                  <a:pt x="18329" y="216449"/>
                  <a:pt x="216449" y="18329"/>
                  <a:pt x="475529" y="18329"/>
                </a:cubicBez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3"/>
          <p:cNvSpPr/>
          <p:nvPr/>
        </p:nvSpPr>
        <p:spPr>
          <a:xfrm>
            <a:off x="3639184" y="2964814"/>
            <a:ext cx="946150" cy="73660"/>
          </a:xfrm>
          <a:custGeom>
            <a:avLst/>
            <a:gdLst>
              <a:gd name="connsiteX0" fmla="*/ 18415 w 946150"/>
              <a:gd name="connsiteY0" fmla="*/ 18414 h 73660"/>
              <a:gd name="connsiteX1" fmla="*/ 927735 w 946150"/>
              <a:gd name="connsiteY1" fmla="*/ 18414 h 736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46150" h="73660">
                <a:moveTo>
                  <a:pt x="18415" y="18414"/>
                </a:moveTo>
                <a:lnTo>
                  <a:pt x="927735" y="18414"/>
                </a:lnTo>
              </a:path>
            </a:pathLst>
          </a:custGeom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11" name="Freeform 3"/>
          <p:cNvSpPr/>
          <p:nvPr/>
        </p:nvSpPr>
        <p:spPr>
          <a:xfrm>
            <a:off x="4556759" y="2901950"/>
            <a:ext cx="243840" cy="162560"/>
          </a:xfrm>
          <a:custGeom>
            <a:avLst/>
            <a:gdLst>
              <a:gd name="connsiteX0" fmla="*/ 243840 w 243840"/>
              <a:gd name="connsiteY0" fmla="*/ 81279 h 162560"/>
              <a:gd name="connsiteX1" fmla="*/ 0 w 243840"/>
              <a:gd name="connsiteY1" fmla="*/ 0 h 162560"/>
              <a:gd name="connsiteX2" fmla="*/ 0 w 243840"/>
              <a:gd name="connsiteY2" fmla="*/ 162560 h 162560"/>
              <a:gd name="connsiteX3" fmla="*/ 243840 w 243840"/>
              <a:gd name="connsiteY3" fmla="*/ 81279 h 1625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3840" h="162560">
                <a:moveTo>
                  <a:pt x="243840" y="81279"/>
                </a:moveTo>
                <a:lnTo>
                  <a:pt x="0" y="0"/>
                </a:lnTo>
                <a:lnTo>
                  <a:pt x="0" y="162560"/>
                </a:lnTo>
                <a:lnTo>
                  <a:pt x="243840" y="81279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tx1"/>
              </a:solidFill>
            </a:endParaRPr>
          </a:p>
        </p:txBody>
      </p:sp>
      <p:sp>
        <p:nvSpPr>
          <p:cNvPr id="12" name="Freeform 3"/>
          <p:cNvSpPr/>
          <p:nvPr/>
        </p:nvSpPr>
        <p:spPr>
          <a:xfrm>
            <a:off x="5696584" y="2964814"/>
            <a:ext cx="946150" cy="73660"/>
          </a:xfrm>
          <a:custGeom>
            <a:avLst/>
            <a:gdLst>
              <a:gd name="connsiteX0" fmla="*/ 18415 w 946150"/>
              <a:gd name="connsiteY0" fmla="*/ 18414 h 73660"/>
              <a:gd name="connsiteX1" fmla="*/ 927734 w 946150"/>
              <a:gd name="connsiteY1" fmla="*/ 18414 h 736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46150" h="73660">
                <a:moveTo>
                  <a:pt x="18415" y="18414"/>
                </a:moveTo>
                <a:lnTo>
                  <a:pt x="927734" y="18414"/>
                </a:lnTo>
              </a:path>
            </a:pathLst>
          </a:custGeom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13" name="Freeform 3"/>
          <p:cNvSpPr/>
          <p:nvPr/>
        </p:nvSpPr>
        <p:spPr>
          <a:xfrm>
            <a:off x="6614159" y="2901950"/>
            <a:ext cx="243840" cy="162560"/>
          </a:xfrm>
          <a:custGeom>
            <a:avLst/>
            <a:gdLst>
              <a:gd name="connsiteX0" fmla="*/ 243840 w 243840"/>
              <a:gd name="connsiteY0" fmla="*/ 81279 h 162560"/>
              <a:gd name="connsiteX1" fmla="*/ 0 w 243840"/>
              <a:gd name="connsiteY1" fmla="*/ 0 h 162560"/>
              <a:gd name="connsiteX2" fmla="*/ 0 w 243840"/>
              <a:gd name="connsiteY2" fmla="*/ 162560 h 162560"/>
              <a:gd name="connsiteX3" fmla="*/ 243840 w 243840"/>
              <a:gd name="connsiteY3" fmla="*/ 81279 h 1625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3840" h="162560">
                <a:moveTo>
                  <a:pt x="243840" y="81279"/>
                </a:moveTo>
                <a:lnTo>
                  <a:pt x="0" y="0"/>
                </a:lnTo>
                <a:lnTo>
                  <a:pt x="0" y="162560"/>
                </a:lnTo>
                <a:lnTo>
                  <a:pt x="243840" y="81279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tx1"/>
              </a:solidFill>
            </a:endParaRPr>
          </a:p>
        </p:txBody>
      </p:sp>
      <p:sp>
        <p:nvSpPr>
          <p:cNvPr id="14" name="Freeform 3"/>
          <p:cNvSpPr/>
          <p:nvPr/>
        </p:nvSpPr>
        <p:spPr>
          <a:xfrm>
            <a:off x="1353185" y="2964814"/>
            <a:ext cx="1174750" cy="73660"/>
          </a:xfrm>
          <a:custGeom>
            <a:avLst/>
            <a:gdLst>
              <a:gd name="connsiteX0" fmla="*/ 18414 w 1174750"/>
              <a:gd name="connsiteY0" fmla="*/ 18414 h 73660"/>
              <a:gd name="connsiteX1" fmla="*/ 1156335 w 1174750"/>
              <a:gd name="connsiteY1" fmla="*/ 18414 h 736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174750" h="73660">
                <a:moveTo>
                  <a:pt x="18414" y="18414"/>
                </a:moveTo>
                <a:lnTo>
                  <a:pt x="1156335" y="18414"/>
                </a:lnTo>
              </a:path>
            </a:pathLst>
          </a:custGeom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15" name="Freeform 3"/>
          <p:cNvSpPr/>
          <p:nvPr/>
        </p:nvSpPr>
        <p:spPr>
          <a:xfrm>
            <a:off x="2499360" y="2901950"/>
            <a:ext cx="243839" cy="162560"/>
          </a:xfrm>
          <a:custGeom>
            <a:avLst/>
            <a:gdLst>
              <a:gd name="connsiteX0" fmla="*/ 243839 w 243839"/>
              <a:gd name="connsiteY0" fmla="*/ 81279 h 162560"/>
              <a:gd name="connsiteX1" fmla="*/ 0 w 243839"/>
              <a:gd name="connsiteY1" fmla="*/ 0 h 162560"/>
              <a:gd name="connsiteX2" fmla="*/ 0 w 243839"/>
              <a:gd name="connsiteY2" fmla="*/ 162560 h 162560"/>
              <a:gd name="connsiteX3" fmla="*/ 243839 w 243839"/>
              <a:gd name="connsiteY3" fmla="*/ 81279 h 1625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3839" h="162560">
                <a:moveTo>
                  <a:pt x="243839" y="81279"/>
                </a:moveTo>
                <a:lnTo>
                  <a:pt x="0" y="0"/>
                </a:lnTo>
                <a:lnTo>
                  <a:pt x="0" y="162560"/>
                </a:lnTo>
                <a:lnTo>
                  <a:pt x="243839" y="81279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127500" y="2667000"/>
            <a:ext cx="246862" cy="41806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  <a:tabLst/>
            </a:pPr>
            <a:r>
              <a:rPr lang="en-US" altLang="zh-CN" sz="3200" b="1" dirty="0" smtClean="0">
                <a:latin typeface="Courier New" pitchFamily="18" charset="0"/>
                <a:cs typeface="Courier New" pitchFamily="18" charset="0"/>
              </a:rPr>
              <a:t>"</a:t>
            </a:r>
          </a:p>
        </p:txBody>
      </p:sp>
      <p:sp>
        <p:nvSpPr>
          <p:cNvPr id="34" name="TextBox 1"/>
          <p:cNvSpPr txBox="1"/>
          <p:nvPr/>
        </p:nvSpPr>
        <p:spPr>
          <a:xfrm>
            <a:off x="6184900" y="2667000"/>
            <a:ext cx="246862" cy="41806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  <a:tabLst/>
            </a:pPr>
            <a:r>
              <a:rPr lang="en-US" altLang="zh-CN" sz="3200" b="1" dirty="0" smtClean="0">
                <a:latin typeface="Courier New" pitchFamily="18" charset="0"/>
                <a:cs typeface="Courier New" pitchFamily="18" charset="0"/>
              </a:rPr>
              <a:t>"</a:t>
            </a:r>
          </a:p>
        </p:txBody>
      </p:sp>
      <p:sp>
        <p:nvSpPr>
          <p:cNvPr id="35" name="TextBox 1"/>
          <p:cNvSpPr txBox="1"/>
          <p:nvPr/>
        </p:nvSpPr>
        <p:spPr>
          <a:xfrm>
            <a:off x="1828800" y="2730500"/>
            <a:ext cx="706925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start</a:t>
            </a:r>
          </a:p>
        </p:txBody>
      </p:sp>
      <p:sp>
        <p:nvSpPr>
          <p:cNvPr id="36" name="TextBox 1"/>
          <p:cNvSpPr txBox="1"/>
          <p:nvPr/>
        </p:nvSpPr>
        <p:spPr>
          <a:xfrm>
            <a:off x="2120900" y="647700"/>
            <a:ext cx="4765920" cy="152073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100"/>
              </a:lnSpc>
              <a:tabLst>
                <a:tab pos="2197100" algn="l"/>
              </a:tabLst>
            </a:pP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A Simple Automaton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500"/>
              </a:lnSpc>
              <a:tabLst>
                <a:tab pos="2197100" algn="l"/>
              </a:tabLst>
            </a:pPr>
            <a:r>
              <a:rPr lang="en-US" altLang="zh-CN" dirty="0" smtClean="0"/>
              <a:t>	</a:t>
            </a:r>
            <a:r>
              <a:rPr lang="en-US" altLang="zh-CN" sz="2600" b="1" dirty="0" smtClean="0">
                <a:latin typeface="Courier New" pitchFamily="18" charset="0"/>
                <a:cs typeface="Courier New" pitchFamily="18" charset="0"/>
              </a:rPr>
              <a:t>A,B,C,</a:t>
            </a:r>
            <a:r>
              <a:rPr lang="en-US" altLang="zh-CN" sz="2600" b="1" dirty="0" smtClean="0">
                <a:latin typeface="Times New Roman" pitchFamily="18" charset="0"/>
                <a:cs typeface="Times New Roman" pitchFamily="18" charset="0"/>
              </a:rPr>
              <a:t>...</a:t>
            </a:r>
            <a:r>
              <a:rPr lang="en-US" altLang="zh-CN" sz="2600" b="1" dirty="0" smtClean="0">
                <a:latin typeface="Courier New" pitchFamily="18" charset="0"/>
                <a:cs typeface="Courier New" pitchFamily="18" charset="0"/>
              </a:rPr>
              <a:t>,Z</a:t>
            </a:r>
          </a:p>
        </p:txBody>
      </p:sp>
      <p:sp>
        <p:nvSpPr>
          <p:cNvPr id="39" name="Freeform 3"/>
          <p:cNvSpPr/>
          <p:nvPr/>
        </p:nvSpPr>
        <p:spPr>
          <a:xfrm>
            <a:off x="2743200" y="4800600"/>
            <a:ext cx="685800" cy="685800"/>
          </a:xfrm>
          <a:custGeom>
            <a:avLst/>
            <a:gdLst>
              <a:gd name="connsiteX0" fmla="*/ 342900 w 685800"/>
              <a:gd name="connsiteY0" fmla="*/ 685800 h 685800"/>
              <a:gd name="connsiteX1" fmla="*/ 0 w 685800"/>
              <a:gd name="connsiteY1" fmla="*/ 685800 h 685800"/>
              <a:gd name="connsiteX2" fmla="*/ 0 w 685800"/>
              <a:gd name="connsiteY2" fmla="*/ 0 h 685800"/>
              <a:gd name="connsiteX3" fmla="*/ 685800 w 685800"/>
              <a:gd name="connsiteY3" fmla="*/ 0 h 685800"/>
              <a:gd name="connsiteX4" fmla="*/ 685800 w 685800"/>
              <a:gd name="connsiteY4" fmla="*/ 685800 h 685800"/>
              <a:gd name="connsiteX5" fmla="*/ 342900 w 685800"/>
              <a:gd name="connsiteY5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85800" h="685800">
                <a:moveTo>
                  <a:pt x="342900" y="685800"/>
                </a:moveTo>
                <a:lnTo>
                  <a:pt x="0" y="685800"/>
                </a:lnTo>
                <a:lnTo>
                  <a:pt x="0" y="0"/>
                </a:lnTo>
                <a:lnTo>
                  <a:pt x="685800" y="0"/>
                </a:lnTo>
                <a:lnTo>
                  <a:pt x="685800" y="685800"/>
                </a:lnTo>
                <a:lnTo>
                  <a:pt x="342900" y="685800"/>
                </a:lnTo>
              </a:path>
            </a:pathLst>
          </a:custGeom>
          <a:solidFill>
            <a:srgbClr val="99CC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0" name="Freeform 3"/>
          <p:cNvSpPr/>
          <p:nvPr/>
        </p:nvSpPr>
        <p:spPr>
          <a:xfrm>
            <a:off x="2736850" y="4794250"/>
            <a:ext cx="698500" cy="698500"/>
          </a:xfrm>
          <a:custGeom>
            <a:avLst/>
            <a:gdLst>
              <a:gd name="connsiteX0" fmla="*/ 349250 w 698500"/>
              <a:gd name="connsiteY0" fmla="*/ 692150 h 698500"/>
              <a:gd name="connsiteX1" fmla="*/ 6350 w 698500"/>
              <a:gd name="connsiteY1" fmla="*/ 692150 h 698500"/>
              <a:gd name="connsiteX2" fmla="*/ 6350 w 698500"/>
              <a:gd name="connsiteY2" fmla="*/ 6350 h 698500"/>
              <a:gd name="connsiteX3" fmla="*/ 692150 w 698500"/>
              <a:gd name="connsiteY3" fmla="*/ 6350 h 698500"/>
              <a:gd name="connsiteX4" fmla="*/ 692150 w 698500"/>
              <a:gd name="connsiteY4" fmla="*/ 692150 h 698500"/>
              <a:gd name="connsiteX5" fmla="*/ 349250 w 698500"/>
              <a:gd name="connsiteY5" fmla="*/ 692150 h 6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98500" h="698500">
                <a:moveTo>
                  <a:pt x="349250" y="692150"/>
                </a:moveTo>
                <a:lnTo>
                  <a:pt x="6350" y="692150"/>
                </a:lnTo>
                <a:lnTo>
                  <a:pt x="6350" y="6350"/>
                </a:lnTo>
                <a:lnTo>
                  <a:pt x="692150" y="6350"/>
                </a:lnTo>
                <a:lnTo>
                  <a:pt x="692150" y="692150"/>
                </a:lnTo>
                <a:lnTo>
                  <a:pt x="349250" y="692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1" name="Freeform 3"/>
          <p:cNvSpPr/>
          <p:nvPr/>
        </p:nvSpPr>
        <p:spPr>
          <a:xfrm>
            <a:off x="3429000" y="4799329"/>
            <a:ext cx="685800" cy="685800"/>
          </a:xfrm>
          <a:custGeom>
            <a:avLst/>
            <a:gdLst>
              <a:gd name="connsiteX0" fmla="*/ 342900 w 685800"/>
              <a:gd name="connsiteY0" fmla="*/ 685800 h 685800"/>
              <a:gd name="connsiteX1" fmla="*/ 0 w 685800"/>
              <a:gd name="connsiteY1" fmla="*/ 685800 h 685800"/>
              <a:gd name="connsiteX2" fmla="*/ 0 w 685800"/>
              <a:gd name="connsiteY2" fmla="*/ 0 h 685800"/>
              <a:gd name="connsiteX3" fmla="*/ 685800 w 685800"/>
              <a:gd name="connsiteY3" fmla="*/ 0 h 685800"/>
              <a:gd name="connsiteX4" fmla="*/ 685800 w 685800"/>
              <a:gd name="connsiteY4" fmla="*/ 685800 h 685800"/>
              <a:gd name="connsiteX5" fmla="*/ 342900 w 685800"/>
              <a:gd name="connsiteY5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85800" h="685800">
                <a:moveTo>
                  <a:pt x="342900" y="685800"/>
                </a:moveTo>
                <a:lnTo>
                  <a:pt x="0" y="685800"/>
                </a:lnTo>
                <a:lnTo>
                  <a:pt x="0" y="0"/>
                </a:lnTo>
                <a:lnTo>
                  <a:pt x="685800" y="0"/>
                </a:lnTo>
                <a:lnTo>
                  <a:pt x="685800" y="685800"/>
                </a:lnTo>
                <a:lnTo>
                  <a:pt x="342900" y="685800"/>
                </a:lnTo>
              </a:path>
            </a:pathLst>
          </a:custGeom>
          <a:solidFill>
            <a:srgbClr val="99CC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2" name="Freeform 3"/>
          <p:cNvSpPr/>
          <p:nvPr/>
        </p:nvSpPr>
        <p:spPr>
          <a:xfrm>
            <a:off x="3422650" y="4792979"/>
            <a:ext cx="698500" cy="698500"/>
          </a:xfrm>
          <a:custGeom>
            <a:avLst/>
            <a:gdLst>
              <a:gd name="connsiteX0" fmla="*/ 349250 w 698500"/>
              <a:gd name="connsiteY0" fmla="*/ 692150 h 698500"/>
              <a:gd name="connsiteX1" fmla="*/ 6350 w 698500"/>
              <a:gd name="connsiteY1" fmla="*/ 692150 h 698500"/>
              <a:gd name="connsiteX2" fmla="*/ 6350 w 698500"/>
              <a:gd name="connsiteY2" fmla="*/ 6350 h 698500"/>
              <a:gd name="connsiteX3" fmla="*/ 692150 w 698500"/>
              <a:gd name="connsiteY3" fmla="*/ 6350 h 698500"/>
              <a:gd name="connsiteX4" fmla="*/ 692150 w 698500"/>
              <a:gd name="connsiteY4" fmla="*/ 692150 h 698500"/>
              <a:gd name="connsiteX5" fmla="*/ 349250 w 698500"/>
              <a:gd name="connsiteY5" fmla="*/ 692150 h 6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98500" h="698500">
                <a:moveTo>
                  <a:pt x="349250" y="692150"/>
                </a:moveTo>
                <a:lnTo>
                  <a:pt x="6350" y="692150"/>
                </a:lnTo>
                <a:lnTo>
                  <a:pt x="6350" y="6350"/>
                </a:lnTo>
                <a:lnTo>
                  <a:pt x="692150" y="6350"/>
                </a:lnTo>
                <a:lnTo>
                  <a:pt x="692150" y="692150"/>
                </a:lnTo>
                <a:lnTo>
                  <a:pt x="349250" y="692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3" name="Freeform 3"/>
          <p:cNvSpPr/>
          <p:nvPr/>
        </p:nvSpPr>
        <p:spPr>
          <a:xfrm>
            <a:off x="4114800" y="4800600"/>
            <a:ext cx="685800" cy="685800"/>
          </a:xfrm>
          <a:custGeom>
            <a:avLst/>
            <a:gdLst>
              <a:gd name="connsiteX0" fmla="*/ 342900 w 685800"/>
              <a:gd name="connsiteY0" fmla="*/ 685800 h 685800"/>
              <a:gd name="connsiteX1" fmla="*/ 0 w 685800"/>
              <a:gd name="connsiteY1" fmla="*/ 685800 h 685800"/>
              <a:gd name="connsiteX2" fmla="*/ 0 w 685800"/>
              <a:gd name="connsiteY2" fmla="*/ 0 h 685800"/>
              <a:gd name="connsiteX3" fmla="*/ 685800 w 685800"/>
              <a:gd name="connsiteY3" fmla="*/ 0 h 685800"/>
              <a:gd name="connsiteX4" fmla="*/ 685800 w 685800"/>
              <a:gd name="connsiteY4" fmla="*/ 685800 h 685800"/>
              <a:gd name="connsiteX5" fmla="*/ 342900 w 685800"/>
              <a:gd name="connsiteY5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85800" h="685800">
                <a:moveTo>
                  <a:pt x="342900" y="685800"/>
                </a:moveTo>
                <a:lnTo>
                  <a:pt x="0" y="685800"/>
                </a:lnTo>
                <a:lnTo>
                  <a:pt x="0" y="0"/>
                </a:lnTo>
                <a:lnTo>
                  <a:pt x="685800" y="0"/>
                </a:lnTo>
                <a:lnTo>
                  <a:pt x="685800" y="685800"/>
                </a:lnTo>
                <a:lnTo>
                  <a:pt x="342900" y="685800"/>
                </a:lnTo>
              </a:path>
            </a:pathLst>
          </a:custGeom>
          <a:solidFill>
            <a:srgbClr val="99CC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4" name="Freeform 3"/>
          <p:cNvSpPr/>
          <p:nvPr/>
        </p:nvSpPr>
        <p:spPr>
          <a:xfrm>
            <a:off x="4108450" y="4794250"/>
            <a:ext cx="698500" cy="698500"/>
          </a:xfrm>
          <a:custGeom>
            <a:avLst/>
            <a:gdLst>
              <a:gd name="connsiteX0" fmla="*/ 349250 w 698500"/>
              <a:gd name="connsiteY0" fmla="*/ 692150 h 698500"/>
              <a:gd name="connsiteX1" fmla="*/ 6350 w 698500"/>
              <a:gd name="connsiteY1" fmla="*/ 692150 h 698500"/>
              <a:gd name="connsiteX2" fmla="*/ 6350 w 698500"/>
              <a:gd name="connsiteY2" fmla="*/ 6350 h 698500"/>
              <a:gd name="connsiteX3" fmla="*/ 692150 w 698500"/>
              <a:gd name="connsiteY3" fmla="*/ 6350 h 698500"/>
              <a:gd name="connsiteX4" fmla="*/ 692150 w 698500"/>
              <a:gd name="connsiteY4" fmla="*/ 692150 h 698500"/>
              <a:gd name="connsiteX5" fmla="*/ 349250 w 698500"/>
              <a:gd name="connsiteY5" fmla="*/ 692150 h 6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98500" h="698500">
                <a:moveTo>
                  <a:pt x="349250" y="692150"/>
                </a:moveTo>
                <a:lnTo>
                  <a:pt x="6350" y="692150"/>
                </a:lnTo>
                <a:lnTo>
                  <a:pt x="6350" y="6350"/>
                </a:lnTo>
                <a:lnTo>
                  <a:pt x="692150" y="6350"/>
                </a:lnTo>
                <a:lnTo>
                  <a:pt x="692150" y="692150"/>
                </a:lnTo>
                <a:lnTo>
                  <a:pt x="349250" y="692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5" name="Freeform 3"/>
          <p:cNvSpPr/>
          <p:nvPr/>
        </p:nvSpPr>
        <p:spPr>
          <a:xfrm>
            <a:off x="4800600" y="4800600"/>
            <a:ext cx="685800" cy="685800"/>
          </a:xfrm>
          <a:custGeom>
            <a:avLst/>
            <a:gdLst>
              <a:gd name="connsiteX0" fmla="*/ 342900 w 685800"/>
              <a:gd name="connsiteY0" fmla="*/ 685800 h 685800"/>
              <a:gd name="connsiteX1" fmla="*/ 0 w 685800"/>
              <a:gd name="connsiteY1" fmla="*/ 685800 h 685800"/>
              <a:gd name="connsiteX2" fmla="*/ 0 w 685800"/>
              <a:gd name="connsiteY2" fmla="*/ 0 h 685800"/>
              <a:gd name="connsiteX3" fmla="*/ 685800 w 685800"/>
              <a:gd name="connsiteY3" fmla="*/ 0 h 685800"/>
              <a:gd name="connsiteX4" fmla="*/ 685800 w 685800"/>
              <a:gd name="connsiteY4" fmla="*/ 685800 h 685800"/>
              <a:gd name="connsiteX5" fmla="*/ 342900 w 685800"/>
              <a:gd name="connsiteY5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85800" h="685800">
                <a:moveTo>
                  <a:pt x="342900" y="685800"/>
                </a:moveTo>
                <a:lnTo>
                  <a:pt x="0" y="685800"/>
                </a:lnTo>
                <a:lnTo>
                  <a:pt x="0" y="0"/>
                </a:lnTo>
                <a:lnTo>
                  <a:pt x="685800" y="0"/>
                </a:lnTo>
                <a:lnTo>
                  <a:pt x="685800" y="685800"/>
                </a:lnTo>
                <a:lnTo>
                  <a:pt x="342900" y="685800"/>
                </a:lnTo>
              </a:path>
            </a:pathLst>
          </a:custGeom>
          <a:solidFill>
            <a:srgbClr val="99CC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6" name="Freeform 3"/>
          <p:cNvSpPr/>
          <p:nvPr/>
        </p:nvSpPr>
        <p:spPr>
          <a:xfrm>
            <a:off x="4794250" y="4794250"/>
            <a:ext cx="698500" cy="698500"/>
          </a:xfrm>
          <a:custGeom>
            <a:avLst/>
            <a:gdLst>
              <a:gd name="connsiteX0" fmla="*/ 349250 w 698500"/>
              <a:gd name="connsiteY0" fmla="*/ 692150 h 698500"/>
              <a:gd name="connsiteX1" fmla="*/ 6350 w 698500"/>
              <a:gd name="connsiteY1" fmla="*/ 692150 h 698500"/>
              <a:gd name="connsiteX2" fmla="*/ 6350 w 698500"/>
              <a:gd name="connsiteY2" fmla="*/ 6350 h 698500"/>
              <a:gd name="connsiteX3" fmla="*/ 692150 w 698500"/>
              <a:gd name="connsiteY3" fmla="*/ 6350 h 698500"/>
              <a:gd name="connsiteX4" fmla="*/ 692150 w 698500"/>
              <a:gd name="connsiteY4" fmla="*/ 692150 h 698500"/>
              <a:gd name="connsiteX5" fmla="*/ 349250 w 698500"/>
              <a:gd name="connsiteY5" fmla="*/ 692150 h 6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98500" h="698500">
                <a:moveTo>
                  <a:pt x="349250" y="692150"/>
                </a:moveTo>
                <a:lnTo>
                  <a:pt x="6350" y="692150"/>
                </a:lnTo>
                <a:lnTo>
                  <a:pt x="6350" y="6350"/>
                </a:lnTo>
                <a:lnTo>
                  <a:pt x="692150" y="6350"/>
                </a:lnTo>
                <a:lnTo>
                  <a:pt x="692150" y="692150"/>
                </a:lnTo>
                <a:lnTo>
                  <a:pt x="349250" y="692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7" name="Freeform 3"/>
          <p:cNvSpPr/>
          <p:nvPr/>
        </p:nvSpPr>
        <p:spPr>
          <a:xfrm>
            <a:off x="5486400" y="4800600"/>
            <a:ext cx="685800" cy="685800"/>
          </a:xfrm>
          <a:custGeom>
            <a:avLst/>
            <a:gdLst>
              <a:gd name="connsiteX0" fmla="*/ 342900 w 685800"/>
              <a:gd name="connsiteY0" fmla="*/ 685800 h 685800"/>
              <a:gd name="connsiteX1" fmla="*/ 0 w 685800"/>
              <a:gd name="connsiteY1" fmla="*/ 685800 h 685800"/>
              <a:gd name="connsiteX2" fmla="*/ 0 w 685800"/>
              <a:gd name="connsiteY2" fmla="*/ 0 h 685800"/>
              <a:gd name="connsiteX3" fmla="*/ 685800 w 685800"/>
              <a:gd name="connsiteY3" fmla="*/ 0 h 685800"/>
              <a:gd name="connsiteX4" fmla="*/ 685800 w 685800"/>
              <a:gd name="connsiteY4" fmla="*/ 685800 h 685800"/>
              <a:gd name="connsiteX5" fmla="*/ 342900 w 685800"/>
              <a:gd name="connsiteY5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85800" h="685800">
                <a:moveTo>
                  <a:pt x="342900" y="685800"/>
                </a:moveTo>
                <a:lnTo>
                  <a:pt x="0" y="685800"/>
                </a:lnTo>
                <a:lnTo>
                  <a:pt x="0" y="0"/>
                </a:lnTo>
                <a:lnTo>
                  <a:pt x="685800" y="0"/>
                </a:lnTo>
                <a:lnTo>
                  <a:pt x="685800" y="685800"/>
                </a:lnTo>
                <a:lnTo>
                  <a:pt x="342900" y="685800"/>
                </a:lnTo>
              </a:path>
            </a:pathLst>
          </a:custGeom>
          <a:solidFill>
            <a:srgbClr val="99CC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8" name="Freeform 3"/>
          <p:cNvSpPr/>
          <p:nvPr/>
        </p:nvSpPr>
        <p:spPr>
          <a:xfrm>
            <a:off x="5480050" y="4794250"/>
            <a:ext cx="698500" cy="698500"/>
          </a:xfrm>
          <a:custGeom>
            <a:avLst/>
            <a:gdLst>
              <a:gd name="connsiteX0" fmla="*/ 349250 w 698500"/>
              <a:gd name="connsiteY0" fmla="*/ 692150 h 698500"/>
              <a:gd name="connsiteX1" fmla="*/ 6350 w 698500"/>
              <a:gd name="connsiteY1" fmla="*/ 692150 h 698500"/>
              <a:gd name="connsiteX2" fmla="*/ 6350 w 698500"/>
              <a:gd name="connsiteY2" fmla="*/ 6350 h 698500"/>
              <a:gd name="connsiteX3" fmla="*/ 692150 w 698500"/>
              <a:gd name="connsiteY3" fmla="*/ 6350 h 698500"/>
              <a:gd name="connsiteX4" fmla="*/ 692150 w 698500"/>
              <a:gd name="connsiteY4" fmla="*/ 692150 h 698500"/>
              <a:gd name="connsiteX5" fmla="*/ 349250 w 698500"/>
              <a:gd name="connsiteY5" fmla="*/ 692150 h 6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98500" h="698500">
                <a:moveTo>
                  <a:pt x="349250" y="692150"/>
                </a:moveTo>
                <a:lnTo>
                  <a:pt x="6350" y="692150"/>
                </a:lnTo>
                <a:lnTo>
                  <a:pt x="6350" y="6350"/>
                </a:lnTo>
                <a:lnTo>
                  <a:pt x="692150" y="6350"/>
                </a:lnTo>
                <a:lnTo>
                  <a:pt x="692150" y="692150"/>
                </a:lnTo>
                <a:lnTo>
                  <a:pt x="349250" y="692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9" name="Freeform 3"/>
          <p:cNvSpPr/>
          <p:nvPr/>
        </p:nvSpPr>
        <p:spPr>
          <a:xfrm>
            <a:off x="6172200" y="4800600"/>
            <a:ext cx="685800" cy="685800"/>
          </a:xfrm>
          <a:custGeom>
            <a:avLst/>
            <a:gdLst>
              <a:gd name="connsiteX0" fmla="*/ 342900 w 685800"/>
              <a:gd name="connsiteY0" fmla="*/ 685800 h 685800"/>
              <a:gd name="connsiteX1" fmla="*/ 0 w 685800"/>
              <a:gd name="connsiteY1" fmla="*/ 685800 h 685800"/>
              <a:gd name="connsiteX2" fmla="*/ 0 w 685800"/>
              <a:gd name="connsiteY2" fmla="*/ 0 h 685800"/>
              <a:gd name="connsiteX3" fmla="*/ 685800 w 685800"/>
              <a:gd name="connsiteY3" fmla="*/ 0 h 685800"/>
              <a:gd name="connsiteX4" fmla="*/ 685800 w 685800"/>
              <a:gd name="connsiteY4" fmla="*/ 685800 h 685800"/>
              <a:gd name="connsiteX5" fmla="*/ 342900 w 685800"/>
              <a:gd name="connsiteY5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85800" h="685800">
                <a:moveTo>
                  <a:pt x="342900" y="685800"/>
                </a:moveTo>
                <a:lnTo>
                  <a:pt x="0" y="685800"/>
                </a:lnTo>
                <a:lnTo>
                  <a:pt x="0" y="0"/>
                </a:lnTo>
                <a:lnTo>
                  <a:pt x="685800" y="0"/>
                </a:lnTo>
                <a:lnTo>
                  <a:pt x="685800" y="685800"/>
                </a:lnTo>
                <a:lnTo>
                  <a:pt x="342900" y="685800"/>
                </a:lnTo>
              </a:path>
            </a:pathLst>
          </a:custGeom>
          <a:solidFill>
            <a:srgbClr val="99CC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0" name="Freeform 3"/>
          <p:cNvSpPr/>
          <p:nvPr/>
        </p:nvSpPr>
        <p:spPr>
          <a:xfrm>
            <a:off x="6165850" y="4794250"/>
            <a:ext cx="698500" cy="698500"/>
          </a:xfrm>
          <a:custGeom>
            <a:avLst/>
            <a:gdLst>
              <a:gd name="connsiteX0" fmla="*/ 349250 w 698500"/>
              <a:gd name="connsiteY0" fmla="*/ 692150 h 698500"/>
              <a:gd name="connsiteX1" fmla="*/ 6350 w 698500"/>
              <a:gd name="connsiteY1" fmla="*/ 692150 h 698500"/>
              <a:gd name="connsiteX2" fmla="*/ 6350 w 698500"/>
              <a:gd name="connsiteY2" fmla="*/ 6350 h 698500"/>
              <a:gd name="connsiteX3" fmla="*/ 692150 w 698500"/>
              <a:gd name="connsiteY3" fmla="*/ 6350 h 698500"/>
              <a:gd name="connsiteX4" fmla="*/ 692150 w 698500"/>
              <a:gd name="connsiteY4" fmla="*/ 692150 h 698500"/>
              <a:gd name="connsiteX5" fmla="*/ 349250 w 698500"/>
              <a:gd name="connsiteY5" fmla="*/ 692150 h 6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98500" h="698500">
                <a:moveTo>
                  <a:pt x="349250" y="692150"/>
                </a:moveTo>
                <a:lnTo>
                  <a:pt x="6350" y="692150"/>
                </a:lnTo>
                <a:lnTo>
                  <a:pt x="6350" y="6350"/>
                </a:lnTo>
                <a:lnTo>
                  <a:pt x="692150" y="6350"/>
                </a:lnTo>
                <a:lnTo>
                  <a:pt x="692150" y="692150"/>
                </a:lnTo>
                <a:lnTo>
                  <a:pt x="349250" y="692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1" name="TextBox 1"/>
          <p:cNvSpPr txBox="1"/>
          <p:nvPr/>
        </p:nvSpPr>
        <p:spPr>
          <a:xfrm>
            <a:off x="2755900" y="4838700"/>
            <a:ext cx="4145366" cy="68525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900"/>
              </a:lnSpc>
              <a:tabLst/>
            </a:pPr>
            <a:r>
              <a:rPr lang="en-US" altLang="zh-CN" sz="4400" dirty="0" smtClean="0">
                <a:latin typeface="Courier New" pitchFamily="18" charset="0"/>
                <a:cs typeface="Courier New" pitchFamily="18" charset="0"/>
              </a:rPr>
              <a:t>"</a:t>
            </a: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4400" b="1" dirty="0" smtClean="0">
                <a:latin typeface="Courier New" pitchFamily="18" charset="0"/>
                <a:cs typeface="Courier New" pitchFamily="18" charset="0"/>
              </a:rPr>
              <a:t>H</a:t>
            </a: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4400" b="1" dirty="0" smtClean="0">
                <a:latin typeface="Courier New" pitchFamily="18" charset="0"/>
                <a:cs typeface="Courier New" pitchFamily="18" charset="0"/>
              </a:rPr>
              <a:t>E</a:t>
            </a: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4400" b="1" dirty="0" smtClean="0">
                <a:latin typeface="Courier New" pitchFamily="18" charset="0"/>
                <a:cs typeface="Courier New" pitchFamily="18" charset="0"/>
              </a:rPr>
              <a:t>Y</a:t>
            </a: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4400" b="1" dirty="0" smtClean="0">
                <a:latin typeface="Courier New" pitchFamily="18" charset="0"/>
                <a:cs typeface="Courier New" pitchFamily="18" charset="0"/>
              </a:rPr>
              <a:t>A</a:t>
            </a: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4400" dirty="0" smtClean="0">
                <a:latin typeface="Courier New" pitchFamily="18" charset="0"/>
                <a:cs typeface="Courier New" pitchFamily="18" charset="0"/>
              </a:rPr>
              <a:t>"</a:t>
            </a:r>
          </a:p>
        </p:txBody>
      </p:sp>
      <p:sp>
        <p:nvSpPr>
          <p:cNvPr id="55" name="Freeform 3"/>
          <p:cNvSpPr/>
          <p:nvPr/>
        </p:nvSpPr>
        <p:spPr>
          <a:xfrm>
            <a:off x="2724870" y="2507700"/>
            <a:ext cx="951059" cy="951059"/>
          </a:xfrm>
          <a:custGeom>
            <a:avLst/>
            <a:gdLst>
              <a:gd name="connsiteX0" fmla="*/ 475529 w 951059"/>
              <a:gd name="connsiteY0" fmla="*/ 18329 h 951059"/>
              <a:gd name="connsiteX1" fmla="*/ 932729 w 951059"/>
              <a:gd name="connsiteY1" fmla="*/ 475529 h 951059"/>
              <a:gd name="connsiteX2" fmla="*/ 475529 w 951059"/>
              <a:gd name="connsiteY2" fmla="*/ 932729 h 951059"/>
              <a:gd name="connsiteX3" fmla="*/ 18329 w 951059"/>
              <a:gd name="connsiteY3" fmla="*/ 475529 h 951059"/>
              <a:gd name="connsiteX4" fmla="*/ 475529 w 951059"/>
              <a:gd name="connsiteY4" fmla="*/ 18329 h 9510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51059" h="951059">
                <a:moveTo>
                  <a:pt x="475529" y="18329"/>
                </a:moveTo>
                <a:cubicBezTo>
                  <a:pt x="734609" y="18329"/>
                  <a:pt x="932729" y="216449"/>
                  <a:pt x="932729" y="475529"/>
                </a:cubicBezTo>
                <a:cubicBezTo>
                  <a:pt x="932729" y="734610"/>
                  <a:pt x="734609" y="932729"/>
                  <a:pt x="475529" y="932729"/>
                </a:cubicBezTo>
                <a:cubicBezTo>
                  <a:pt x="216449" y="932729"/>
                  <a:pt x="18329" y="734610"/>
                  <a:pt x="18329" y="475529"/>
                </a:cubicBezTo>
                <a:cubicBezTo>
                  <a:pt x="18329" y="216449"/>
                  <a:pt x="216449" y="18329"/>
                  <a:pt x="475529" y="18329"/>
                </a:cubicBez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6858000" y="2526029"/>
            <a:ext cx="914400" cy="914400"/>
          </a:xfrm>
          <a:custGeom>
            <a:avLst/>
            <a:gdLst>
              <a:gd name="connsiteX0" fmla="*/ 457200 w 914400"/>
              <a:gd name="connsiteY0" fmla="*/ 0 h 914400"/>
              <a:gd name="connsiteX1" fmla="*/ 914400 w 914400"/>
              <a:gd name="connsiteY1" fmla="*/ 457200 h 914400"/>
              <a:gd name="connsiteX2" fmla="*/ 457200 w 914400"/>
              <a:gd name="connsiteY2" fmla="*/ 914400 h 914400"/>
              <a:gd name="connsiteX3" fmla="*/ 0 w 914400"/>
              <a:gd name="connsiteY3" fmla="*/ 457200 h 914400"/>
              <a:gd name="connsiteX4" fmla="*/ 457200 w 914400"/>
              <a:gd name="connsiteY4" fmla="*/ 0 h 914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" h="914400">
                <a:moveTo>
                  <a:pt x="457200" y="0"/>
                </a:moveTo>
                <a:cubicBezTo>
                  <a:pt x="716280" y="0"/>
                  <a:pt x="914400" y="198120"/>
                  <a:pt x="914400" y="457200"/>
                </a:cubicBezTo>
                <a:cubicBezTo>
                  <a:pt x="914400" y="716280"/>
                  <a:pt x="716280" y="914400"/>
                  <a:pt x="457200" y="914400"/>
                </a:cubicBezTo>
                <a:cubicBezTo>
                  <a:pt x="198119" y="914400"/>
                  <a:pt x="0" y="716280"/>
                  <a:pt x="0" y="457200"/>
                </a:cubicBezTo>
                <a:cubicBezTo>
                  <a:pt x="0" y="198120"/>
                  <a:pt x="198119" y="0"/>
                  <a:pt x="457200" y="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6858000" y="2526029"/>
            <a:ext cx="914400" cy="914400"/>
          </a:xfrm>
          <a:custGeom>
            <a:avLst/>
            <a:gdLst>
              <a:gd name="connsiteX0" fmla="*/ 457200 w 914400"/>
              <a:gd name="connsiteY0" fmla="*/ 0 h 914400"/>
              <a:gd name="connsiteX1" fmla="*/ 914400 w 914400"/>
              <a:gd name="connsiteY1" fmla="*/ 457200 h 914400"/>
              <a:gd name="connsiteX2" fmla="*/ 457200 w 914400"/>
              <a:gd name="connsiteY2" fmla="*/ 914400 h 914400"/>
              <a:gd name="connsiteX3" fmla="*/ 0 w 914400"/>
              <a:gd name="connsiteY3" fmla="*/ 457200 h 914400"/>
              <a:gd name="connsiteX4" fmla="*/ 457200 w 914400"/>
              <a:gd name="connsiteY4" fmla="*/ 0 h 914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" h="914400">
                <a:moveTo>
                  <a:pt x="457200" y="0"/>
                </a:moveTo>
                <a:cubicBezTo>
                  <a:pt x="716280" y="0"/>
                  <a:pt x="914400" y="198120"/>
                  <a:pt x="914400" y="457200"/>
                </a:cubicBezTo>
                <a:cubicBezTo>
                  <a:pt x="914400" y="716280"/>
                  <a:pt x="716280" y="914400"/>
                  <a:pt x="457200" y="914400"/>
                </a:cubicBezTo>
                <a:cubicBezTo>
                  <a:pt x="198119" y="914400"/>
                  <a:pt x="0" y="716280"/>
                  <a:pt x="0" y="457200"/>
                </a:cubicBezTo>
                <a:cubicBezTo>
                  <a:pt x="0" y="198120"/>
                  <a:pt x="198119" y="0"/>
                  <a:pt x="457200" y="0"/>
                </a:cubicBezTo>
              </a:path>
            </a:pathLst>
          </a:custGeom>
          <a:solidFill>
            <a:srgbClr val="FFD32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Freeform 3"/>
          <p:cNvSpPr/>
          <p:nvPr/>
        </p:nvSpPr>
        <p:spPr>
          <a:xfrm>
            <a:off x="6839670" y="2507700"/>
            <a:ext cx="951059" cy="951059"/>
          </a:xfrm>
          <a:custGeom>
            <a:avLst/>
            <a:gdLst>
              <a:gd name="connsiteX0" fmla="*/ 475529 w 951059"/>
              <a:gd name="connsiteY0" fmla="*/ 18329 h 951059"/>
              <a:gd name="connsiteX1" fmla="*/ 932729 w 951059"/>
              <a:gd name="connsiteY1" fmla="*/ 475529 h 951059"/>
              <a:gd name="connsiteX2" fmla="*/ 475529 w 951059"/>
              <a:gd name="connsiteY2" fmla="*/ 932729 h 951059"/>
              <a:gd name="connsiteX3" fmla="*/ 18329 w 951059"/>
              <a:gd name="connsiteY3" fmla="*/ 475529 h 951059"/>
              <a:gd name="connsiteX4" fmla="*/ 475529 w 951059"/>
              <a:gd name="connsiteY4" fmla="*/ 18329 h 9510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51059" h="951059">
                <a:moveTo>
                  <a:pt x="475529" y="18329"/>
                </a:moveTo>
                <a:cubicBezTo>
                  <a:pt x="734610" y="18329"/>
                  <a:pt x="932729" y="216449"/>
                  <a:pt x="932729" y="475529"/>
                </a:cubicBezTo>
                <a:cubicBezTo>
                  <a:pt x="932729" y="734610"/>
                  <a:pt x="734610" y="932729"/>
                  <a:pt x="475529" y="932729"/>
                </a:cubicBezTo>
                <a:cubicBezTo>
                  <a:pt x="216449" y="932729"/>
                  <a:pt x="18329" y="734610"/>
                  <a:pt x="18329" y="475529"/>
                </a:cubicBezTo>
                <a:cubicBezTo>
                  <a:pt x="18329" y="216449"/>
                  <a:pt x="216449" y="18329"/>
                  <a:pt x="475529" y="18329"/>
                </a:cubicBez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Freeform 3"/>
          <p:cNvSpPr/>
          <p:nvPr/>
        </p:nvSpPr>
        <p:spPr>
          <a:xfrm>
            <a:off x="6949440" y="2617470"/>
            <a:ext cx="730250" cy="730250"/>
          </a:xfrm>
          <a:custGeom>
            <a:avLst/>
            <a:gdLst>
              <a:gd name="connsiteX0" fmla="*/ 364490 w 730250"/>
              <a:gd name="connsiteY0" fmla="*/ 0 h 730250"/>
              <a:gd name="connsiteX1" fmla="*/ 730250 w 730250"/>
              <a:gd name="connsiteY1" fmla="*/ 364489 h 730250"/>
              <a:gd name="connsiteX2" fmla="*/ 364490 w 730250"/>
              <a:gd name="connsiteY2" fmla="*/ 730250 h 730250"/>
              <a:gd name="connsiteX3" fmla="*/ 0 w 730250"/>
              <a:gd name="connsiteY3" fmla="*/ 364489 h 730250"/>
              <a:gd name="connsiteX4" fmla="*/ 364490 w 730250"/>
              <a:gd name="connsiteY4" fmla="*/ 0 h 7302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30250" h="730250">
                <a:moveTo>
                  <a:pt x="364490" y="0"/>
                </a:moveTo>
                <a:cubicBezTo>
                  <a:pt x="572769" y="0"/>
                  <a:pt x="730250" y="157479"/>
                  <a:pt x="730250" y="364489"/>
                </a:cubicBezTo>
                <a:cubicBezTo>
                  <a:pt x="730250" y="571500"/>
                  <a:pt x="572769" y="730250"/>
                  <a:pt x="364490" y="730250"/>
                </a:cubicBezTo>
                <a:cubicBezTo>
                  <a:pt x="157479" y="730250"/>
                  <a:pt x="0" y="571500"/>
                  <a:pt x="0" y="364489"/>
                </a:cubicBezTo>
                <a:cubicBezTo>
                  <a:pt x="0" y="157479"/>
                  <a:pt x="157479" y="0"/>
                  <a:pt x="364490" y="0"/>
                </a:cubicBezTo>
              </a:path>
            </a:pathLst>
          </a:custGeom>
          <a:solidFill>
            <a:srgbClr val="FFD32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Freeform 3"/>
          <p:cNvSpPr/>
          <p:nvPr/>
        </p:nvSpPr>
        <p:spPr>
          <a:xfrm>
            <a:off x="6931110" y="2599140"/>
            <a:ext cx="766909" cy="766909"/>
          </a:xfrm>
          <a:custGeom>
            <a:avLst/>
            <a:gdLst>
              <a:gd name="connsiteX0" fmla="*/ 382820 w 766909"/>
              <a:gd name="connsiteY0" fmla="*/ 18329 h 766909"/>
              <a:gd name="connsiteX1" fmla="*/ 748579 w 766909"/>
              <a:gd name="connsiteY1" fmla="*/ 382819 h 766909"/>
              <a:gd name="connsiteX2" fmla="*/ 382820 w 766909"/>
              <a:gd name="connsiteY2" fmla="*/ 748579 h 766909"/>
              <a:gd name="connsiteX3" fmla="*/ 18329 w 766909"/>
              <a:gd name="connsiteY3" fmla="*/ 382819 h 766909"/>
              <a:gd name="connsiteX4" fmla="*/ 382820 w 766909"/>
              <a:gd name="connsiteY4" fmla="*/ 18329 h 76690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66909" h="766909">
                <a:moveTo>
                  <a:pt x="382820" y="18329"/>
                </a:moveTo>
                <a:cubicBezTo>
                  <a:pt x="591099" y="18329"/>
                  <a:pt x="748579" y="175809"/>
                  <a:pt x="748579" y="382819"/>
                </a:cubicBezTo>
                <a:cubicBezTo>
                  <a:pt x="748579" y="589829"/>
                  <a:pt x="591099" y="748579"/>
                  <a:pt x="382820" y="748579"/>
                </a:cubicBezTo>
                <a:cubicBezTo>
                  <a:pt x="175809" y="748579"/>
                  <a:pt x="18329" y="589829"/>
                  <a:pt x="18329" y="382819"/>
                </a:cubicBezTo>
                <a:cubicBezTo>
                  <a:pt x="18329" y="175809"/>
                  <a:pt x="175809" y="18329"/>
                  <a:pt x="382820" y="18329"/>
                </a:cubicBez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Freeform 3"/>
          <p:cNvSpPr/>
          <p:nvPr/>
        </p:nvSpPr>
        <p:spPr>
          <a:xfrm>
            <a:off x="4915534" y="2240945"/>
            <a:ext cx="628650" cy="436849"/>
          </a:xfrm>
          <a:custGeom>
            <a:avLst/>
            <a:gdLst>
              <a:gd name="connsiteX0" fmla="*/ 18415 w 628650"/>
              <a:gd name="connsiteY0" fmla="*/ 418434 h 436849"/>
              <a:gd name="connsiteX1" fmla="*/ 610235 w 628650"/>
              <a:gd name="connsiteY1" fmla="*/ 197454 h 4368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628650" h="436849">
                <a:moveTo>
                  <a:pt x="18415" y="418434"/>
                </a:moveTo>
                <a:cubicBezTo>
                  <a:pt x="18415" y="-79405"/>
                  <a:pt x="452755" y="-62895"/>
                  <a:pt x="610235" y="197454"/>
                </a:cubicBezTo>
              </a:path>
            </a:pathLst>
          </a:custGeom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Freeform 3"/>
          <p:cNvSpPr/>
          <p:nvPr/>
        </p:nvSpPr>
        <p:spPr>
          <a:xfrm>
            <a:off x="5439409" y="2402839"/>
            <a:ext cx="157480" cy="256539"/>
          </a:xfrm>
          <a:custGeom>
            <a:avLst/>
            <a:gdLst>
              <a:gd name="connsiteX0" fmla="*/ 142240 w 157480"/>
              <a:gd name="connsiteY0" fmla="*/ 256539 h 256539"/>
              <a:gd name="connsiteX1" fmla="*/ 157480 w 157480"/>
              <a:gd name="connsiteY1" fmla="*/ 0 h 256539"/>
              <a:gd name="connsiteX2" fmla="*/ 0 w 157480"/>
              <a:gd name="connsiteY2" fmla="*/ 41910 h 256539"/>
              <a:gd name="connsiteX3" fmla="*/ 142240 w 157480"/>
              <a:gd name="connsiteY3" fmla="*/ 256539 h 25653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57480" h="256539">
                <a:moveTo>
                  <a:pt x="142240" y="256539"/>
                </a:moveTo>
                <a:lnTo>
                  <a:pt x="157480" y="0"/>
                </a:lnTo>
                <a:lnTo>
                  <a:pt x="0" y="41910"/>
                </a:lnTo>
                <a:lnTo>
                  <a:pt x="142240" y="256539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Freeform 3"/>
          <p:cNvSpPr/>
          <p:nvPr/>
        </p:nvSpPr>
        <p:spPr>
          <a:xfrm>
            <a:off x="4800600" y="2526029"/>
            <a:ext cx="914400" cy="914400"/>
          </a:xfrm>
          <a:custGeom>
            <a:avLst/>
            <a:gdLst>
              <a:gd name="connsiteX0" fmla="*/ 457200 w 914400"/>
              <a:gd name="connsiteY0" fmla="*/ 0 h 914400"/>
              <a:gd name="connsiteX1" fmla="*/ 914400 w 914400"/>
              <a:gd name="connsiteY1" fmla="*/ 457200 h 914400"/>
              <a:gd name="connsiteX2" fmla="*/ 457200 w 914400"/>
              <a:gd name="connsiteY2" fmla="*/ 914400 h 914400"/>
              <a:gd name="connsiteX3" fmla="*/ 0 w 914400"/>
              <a:gd name="connsiteY3" fmla="*/ 457200 h 914400"/>
              <a:gd name="connsiteX4" fmla="*/ 457200 w 914400"/>
              <a:gd name="connsiteY4" fmla="*/ 0 h 914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" h="914400">
                <a:moveTo>
                  <a:pt x="457200" y="0"/>
                </a:moveTo>
                <a:cubicBezTo>
                  <a:pt x="716279" y="0"/>
                  <a:pt x="914400" y="198120"/>
                  <a:pt x="914400" y="457200"/>
                </a:cubicBezTo>
                <a:cubicBezTo>
                  <a:pt x="914400" y="716280"/>
                  <a:pt x="716279" y="914400"/>
                  <a:pt x="457200" y="914400"/>
                </a:cubicBezTo>
                <a:cubicBezTo>
                  <a:pt x="198120" y="914400"/>
                  <a:pt x="0" y="716280"/>
                  <a:pt x="0" y="457200"/>
                </a:cubicBezTo>
                <a:cubicBezTo>
                  <a:pt x="0" y="198120"/>
                  <a:pt x="198120" y="0"/>
                  <a:pt x="457200" y="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Freeform 3"/>
          <p:cNvSpPr/>
          <p:nvPr/>
        </p:nvSpPr>
        <p:spPr>
          <a:xfrm>
            <a:off x="4782270" y="2507700"/>
            <a:ext cx="951059" cy="951059"/>
          </a:xfrm>
          <a:custGeom>
            <a:avLst/>
            <a:gdLst>
              <a:gd name="connsiteX0" fmla="*/ 475529 w 951059"/>
              <a:gd name="connsiteY0" fmla="*/ 18329 h 951059"/>
              <a:gd name="connsiteX1" fmla="*/ 932729 w 951059"/>
              <a:gd name="connsiteY1" fmla="*/ 475529 h 951059"/>
              <a:gd name="connsiteX2" fmla="*/ 475529 w 951059"/>
              <a:gd name="connsiteY2" fmla="*/ 932729 h 951059"/>
              <a:gd name="connsiteX3" fmla="*/ 18329 w 951059"/>
              <a:gd name="connsiteY3" fmla="*/ 475529 h 951059"/>
              <a:gd name="connsiteX4" fmla="*/ 475529 w 951059"/>
              <a:gd name="connsiteY4" fmla="*/ 18329 h 9510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51059" h="951059">
                <a:moveTo>
                  <a:pt x="475529" y="18329"/>
                </a:moveTo>
                <a:cubicBezTo>
                  <a:pt x="734609" y="18329"/>
                  <a:pt x="932729" y="216449"/>
                  <a:pt x="932729" y="475529"/>
                </a:cubicBezTo>
                <a:cubicBezTo>
                  <a:pt x="932729" y="734610"/>
                  <a:pt x="734609" y="932729"/>
                  <a:pt x="475529" y="932729"/>
                </a:cubicBezTo>
                <a:cubicBezTo>
                  <a:pt x="216449" y="932729"/>
                  <a:pt x="18329" y="734610"/>
                  <a:pt x="18329" y="475529"/>
                </a:cubicBezTo>
                <a:cubicBezTo>
                  <a:pt x="18329" y="216449"/>
                  <a:pt x="216449" y="18329"/>
                  <a:pt x="475529" y="18329"/>
                </a:cubicBez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TextBox 56"/>
          <p:cNvSpPr txBox="1"/>
          <p:nvPr/>
        </p:nvSpPr>
        <p:spPr>
          <a:xfrm>
            <a:off x="4432300" y="5607050"/>
            <a:ext cx="51054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 smtClean="0">
                <a:latin typeface="Bradley Hand ITC" pitchFamily="66" charset="0"/>
                <a:cs typeface="Times New Roman" pitchFamily="18" charset="0"/>
              </a:rPr>
              <a:t>The double circle indicates that this state is an </a:t>
            </a:r>
            <a:r>
              <a:rPr lang="en-US" altLang="zh-CN" sz="2800" b="1" dirty="0" smtClean="0">
                <a:solidFill>
                  <a:srgbClr val="0000FF"/>
                </a:solidFill>
                <a:latin typeface="Bradley Hand ITC" pitchFamily="66" charset="0"/>
                <a:cs typeface="Times New Roman" pitchFamily="18" charset="0"/>
              </a:rPr>
              <a:t>accepting state</a:t>
            </a:r>
            <a:r>
              <a:rPr lang="en-US" altLang="zh-CN" sz="2400" b="1" dirty="0" smtClean="0">
                <a:latin typeface="Bradley Hand ITC" pitchFamily="66" charset="0"/>
                <a:cs typeface="Times New Roman" pitchFamily="18" charset="0"/>
              </a:rPr>
              <a:t>. The</a:t>
            </a:r>
          </a:p>
          <a:p>
            <a:pPr algn="ctr"/>
            <a:r>
              <a:rPr lang="en-US" altLang="zh-CN" sz="2400" b="1" dirty="0" smtClean="0">
                <a:latin typeface="Bradley Hand ITC" pitchFamily="66" charset="0"/>
                <a:cs typeface="Times New Roman" pitchFamily="18" charset="0"/>
              </a:rPr>
              <a:t>automaton accepts the string if it ends in an accepting state.</a:t>
            </a:r>
            <a:endParaRPr lang="zh-CN" altLang="en-US" sz="2400" b="1" dirty="0" smtClean="0">
              <a:latin typeface="Bradley Hand ITC" pitchFamily="66" charset="0"/>
              <a:cs typeface="Times New Roman" pitchFamily="18" charset="0"/>
            </a:endParaRPr>
          </a:p>
        </p:txBody>
      </p:sp>
      <p:sp>
        <p:nvSpPr>
          <p:cNvPr id="58" name="Freeform 3"/>
          <p:cNvSpPr/>
          <p:nvPr/>
        </p:nvSpPr>
        <p:spPr>
          <a:xfrm>
            <a:off x="4279900" y="5530850"/>
            <a:ext cx="5523059" cy="1810849"/>
          </a:xfrm>
          <a:custGeom>
            <a:avLst/>
            <a:gdLst>
              <a:gd name="connsiteX0" fmla="*/ 2761529 w 5523059"/>
              <a:gd name="connsiteY0" fmla="*/ 1792520 h 1810849"/>
              <a:gd name="connsiteX1" fmla="*/ 18329 w 5523059"/>
              <a:gd name="connsiteY1" fmla="*/ 1792520 h 1810849"/>
              <a:gd name="connsiteX2" fmla="*/ 18329 w 5523059"/>
              <a:gd name="connsiteY2" fmla="*/ 18329 h 1810849"/>
              <a:gd name="connsiteX3" fmla="*/ 5504729 w 5523059"/>
              <a:gd name="connsiteY3" fmla="*/ 18329 h 1810849"/>
              <a:gd name="connsiteX4" fmla="*/ 5504729 w 5523059"/>
              <a:gd name="connsiteY4" fmla="*/ 1792520 h 1810849"/>
              <a:gd name="connsiteX5" fmla="*/ 2761529 w 5523059"/>
              <a:gd name="connsiteY5" fmla="*/ 1792520 h 18108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5523059" h="1810849">
                <a:moveTo>
                  <a:pt x="2761529" y="1792520"/>
                </a:moveTo>
                <a:lnTo>
                  <a:pt x="18329" y="1792520"/>
                </a:lnTo>
                <a:lnTo>
                  <a:pt x="18329" y="18329"/>
                </a:lnTo>
                <a:lnTo>
                  <a:pt x="5504729" y="18329"/>
                </a:lnTo>
                <a:lnTo>
                  <a:pt x="5504729" y="1792520"/>
                </a:lnTo>
                <a:lnTo>
                  <a:pt x="2761529" y="1792520"/>
                </a:ln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Freeform 3"/>
          <p:cNvSpPr/>
          <p:nvPr/>
        </p:nvSpPr>
        <p:spPr>
          <a:xfrm>
            <a:off x="7091044" y="3179445"/>
            <a:ext cx="919004" cy="2397760"/>
          </a:xfrm>
          <a:custGeom>
            <a:avLst/>
            <a:gdLst>
              <a:gd name="connsiteX0" fmla="*/ 18415 w 919004"/>
              <a:gd name="connsiteY0" fmla="*/ 2379345 h 2397760"/>
              <a:gd name="connsiteX1" fmla="*/ 690245 w 919004"/>
              <a:gd name="connsiteY1" fmla="*/ 809625 h 2397760"/>
              <a:gd name="connsiteX2" fmla="*/ 871855 w 919004"/>
              <a:gd name="connsiteY2" fmla="*/ 18414 h 23977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919004" h="2397760">
                <a:moveTo>
                  <a:pt x="18415" y="2379345"/>
                </a:moveTo>
                <a:cubicBezTo>
                  <a:pt x="18415" y="790575"/>
                  <a:pt x="448945" y="1056004"/>
                  <a:pt x="690245" y="809625"/>
                </a:cubicBezTo>
                <a:cubicBezTo>
                  <a:pt x="930275" y="561975"/>
                  <a:pt x="922655" y="262254"/>
                  <a:pt x="871855" y="18414"/>
                </a:cubicBezTo>
              </a:path>
            </a:pathLst>
          </a:custGeom>
          <a:ln w="38100">
            <a:solidFill>
              <a:srgbClr val="8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Freeform 3"/>
          <p:cNvSpPr/>
          <p:nvPr/>
        </p:nvSpPr>
        <p:spPr>
          <a:xfrm>
            <a:off x="7767319" y="2978150"/>
            <a:ext cx="271780" cy="298450"/>
          </a:xfrm>
          <a:custGeom>
            <a:avLst/>
            <a:gdLst>
              <a:gd name="connsiteX0" fmla="*/ 140970 w 271780"/>
              <a:gd name="connsiteY0" fmla="*/ 290829 h 298450"/>
              <a:gd name="connsiteX1" fmla="*/ 143510 w 271780"/>
              <a:gd name="connsiteY1" fmla="*/ 292100 h 298450"/>
              <a:gd name="connsiteX2" fmla="*/ 144780 w 271780"/>
              <a:gd name="connsiteY2" fmla="*/ 293370 h 298450"/>
              <a:gd name="connsiteX3" fmla="*/ 149860 w 271780"/>
              <a:gd name="connsiteY3" fmla="*/ 297179 h 298450"/>
              <a:gd name="connsiteX4" fmla="*/ 156210 w 271780"/>
              <a:gd name="connsiteY4" fmla="*/ 298450 h 298450"/>
              <a:gd name="connsiteX5" fmla="*/ 162560 w 271780"/>
              <a:gd name="connsiteY5" fmla="*/ 297179 h 298450"/>
              <a:gd name="connsiteX6" fmla="*/ 167640 w 271780"/>
              <a:gd name="connsiteY6" fmla="*/ 293370 h 298450"/>
              <a:gd name="connsiteX7" fmla="*/ 170180 w 271780"/>
              <a:gd name="connsiteY7" fmla="*/ 289559 h 298450"/>
              <a:gd name="connsiteX8" fmla="*/ 171450 w 271780"/>
              <a:gd name="connsiteY8" fmla="*/ 284479 h 298450"/>
              <a:gd name="connsiteX9" fmla="*/ 171450 w 271780"/>
              <a:gd name="connsiteY9" fmla="*/ 279400 h 298450"/>
              <a:gd name="connsiteX10" fmla="*/ 170180 w 271780"/>
              <a:gd name="connsiteY10" fmla="*/ 274320 h 298450"/>
              <a:gd name="connsiteX11" fmla="*/ 63500 w 271780"/>
              <a:gd name="connsiteY11" fmla="*/ 73660 h 298450"/>
              <a:gd name="connsiteX12" fmla="*/ 243840 w 271780"/>
              <a:gd name="connsiteY12" fmla="*/ 209550 h 298450"/>
              <a:gd name="connsiteX13" fmla="*/ 248920 w 271780"/>
              <a:gd name="connsiteY13" fmla="*/ 212089 h 298450"/>
              <a:gd name="connsiteX14" fmla="*/ 256540 w 271780"/>
              <a:gd name="connsiteY14" fmla="*/ 213360 h 298450"/>
              <a:gd name="connsiteX15" fmla="*/ 262890 w 271780"/>
              <a:gd name="connsiteY15" fmla="*/ 212089 h 298450"/>
              <a:gd name="connsiteX16" fmla="*/ 267970 w 271780"/>
              <a:gd name="connsiteY16" fmla="*/ 208279 h 298450"/>
              <a:gd name="connsiteX17" fmla="*/ 270510 w 271780"/>
              <a:gd name="connsiteY17" fmla="*/ 203200 h 298450"/>
              <a:gd name="connsiteX18" fmla="*/ 271780 w 271780"/>
              <a:gd name="connsiteY18" fmla="*/ 196850 h 298450"/>
              <a:gd name="connsiteX19" fmla="*/ 270510 w 271780"/>
              <a:gd name="connsiteY19" fmla="*/ 190500 h 298450"/>
              <a:gd name="connsiteX20" fmla="*/ 266700 w 271780"/>
              <a:gd name="connsiteY20" fmla="*/ 185420 h 298450"/>
              <a:gd name="connsiteX21" fmla="*/ 265430 w 271780"/>
              <a:gd name="connsiteY21" fmla="*/ 185420 h 298450"/>
              <a:gd name="connsiteX22" fmla="*/ 265430 w 271780"/>
              <a:gd name="connsiteY22" fmla="*/ 185420 h 298450"/>
              <a:gd name="connsiteX23" fmla="*/ 29210 w 271780"/>
              <a:gd name="connsiteY23" fmla="*/ 6350 h 298450"/>
              <a:gd name="connsiteX24" fmla="*/ 24130 w 271780"/>
              <a:gd name="connsiteY24" fmla="*/ 2539 h 298450"/>
              <a:gd name="connsiteX25" fmla="*/ 17780 w 271780"/>
              <a:gd name="connsiteY25" fmla="*/ 0 h 298450"/>
              <a:gd name="connsiteX26" fmla="*/ 11430 w 271780"/>
              <a:gd name="connsiteY26" fmla="*/ 1270 h 298450"/>
              <a:gd name="connsiteX27" fmla="*/ 5080 w 271780"/>
              <a:gd name="connsiteY27" fmla="*/ 5079 h 298450"/>
              <a:gd name="connsiteX28" fmla="*/ 1270 w 271780"/>
              <a:gd name="connsiteY28" fmla="*/ 8889 h 298450"/>
              <a:gd name="connsiteX29" fmla="*/ 0 w 271780"/>
              <a:gd name="connsiteY29" fmla="*/ 16510 h 298450"/>
              <a:gd name="connsiteX30" fmla="*/ 0 w 271780"/>
              <a:gd name="connsiteY30" fmla="*/ 22860 h 298450"/>
              <a:gd name="connsiteX31" fmla="*/ 3810 w 271780"/>
              <a:gd name="connsiteY31" fmla="*/ 27939 h 298450"/>
              <a:gd name="connsiteX32" fmla="*/ 140970 w 271780"/>
              <a:gd name="connsiteY32" fmla="*/ 290829 h 2984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</a:cxnLst>
            <a:rect l="l" t="t" r="r" b="b"/>
            <a:pathLst>
              <a:path w="271780" h="298450">
                <a:moveTo>
                  <a:pt x="140970" y="290829"/>
                </a:moveTo>
                <a:lnTo>
                  <a:pt x="143510" y="292100"/>
                </a:lnTo>
                <a:lnTo>
                  <a:pt x="144780" y="293370"/>
                </a:lnTo>
                <a:lnTo>
                  <a:pt x="149860" y="297179"/>
                </a:lnTo>
                <a:lnTo>
                  <a:pt x="156210" y="298450"/>
                </a:lnTo>
                <a:lnTo>
                  <a:pt x="162560" y="297179"/>
                </a:lnTo>
                <a:lnTo>
                  <a:pt x="167640" y="293370"/>
                </a:lnTo>
                <a:lnTo>
                  <a:pt x="170180" y="289559"/>
                </a:lnTo>
                <a:lnTo>
                  <a:pt x="171450" y="284479"/>
                </a:lnTo>
                <a:lnTo>
                  <a:pt x="171450" y="279400"/>
                </a:lnTo>
                <a:lnTo>
                  <a:pt x="170180" y="274320"/>
                </a:lnTo>
                <a:lnTo>
                  <a:pt x="63500" y="73660"/>
                </a:lnTo>
                <a:lnTo>
                  <a:pt x="243840" y="209550"/>
                </a:lnTo>
                <a:lnTo>
                  <a:pt x="248920" y="212089"/>
                </a:lnTo>
                <a:lnTo>
                  <a:pt x="256540" y="213360"/>
                </a:lnTo>
                <a:lnTo>
                  <a:pt x="262890" y="212089"/>
                </a:lnTo>
                <a:lnTo>
                  <a:pt x="267970" y="208279"/>
                </a:lnTo>
                <a:lnTo>
                  <a:pt x="270510" y="203200"/>
                </a:lnTo>
                <a:lnTo>
                  <a:pt x="271780" y="196850"/>
                </a:lnTo>
                <a:lnTo>
                  <a:pt x="270510" y="190500"/>
                </a:lnTo>
                <a:lnTo>
                  <a:pt x="266700" y="185420"/>
                </a:lnTo>
                <a:lnTo>
                  <a:pt x="265430" y="185420"/>
                </a:lnTo>
                <a:lnTo>
                  <a:pt x="265430" y="185420"/>
                </a:lnTo>
                <a:lnTo>
                  <a:pt x="29210" y="6350"/>
                </a:lnTo>
                <a:lnTo>
                  <a:pt x="24130" y="2539"/>
                </a:lnTo>
                <a:lnTo>
                  <a:pt x="17780" y="0"/>
                </a:lnTo>
                <a:lnTo>
                  <a:pt x="11430" y="1270"/>
                </a:lnTo>
                <a:lnTo>
                  <a:pt x="5080" y="5079"/>
                </a:lnTo>
                <a:lnTo>
                  <a:pt x="1270" y="8889"/>
                </a:lnTo>
                <a:lnTo>
                  <a:pt x="0" y="16510"/>
                </a:lnTo>
                <a:lnTo>
                  <a:pt x="0" y="22860"/>
                </a:lnTo>
                <a:lnTo>
                  <a:pt x="3810" y="27939"/>
                </a:lnTo>
                <a:lnTo>
                  <a:pt x="140970" y="290829"/>
                </a:lnTo>
              </a:path>
            </a:pathLst>
          </a:custGeom>
          <a:solidFill>
            <a:srgbClr val="8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0079990" cy="7559040"/>
          </a:xfrm>
          <a:custGeom>
            <a:avLst/>
            <a:gdLst>
              <a:gd name="connsiteX0" fmla="*/ 0 w 10079990"/>
              <a:gd name="connsiteY0" fmla="*/ 0 h 7559040"/>
              <a:gd name="connsiteX1" fmla="*/ 10079990 w 10079990"/>
              <a:gd name="connsiteY1" fmla="*/ 0 h 7559040"/>
              <a:gd name="connsiteX2" fmla="*/ 10079990 w 10079990"/>
              <a:gd name="connsiteY2" fmla="*/ 7559040 h 7559040"/>
              <a:gd name="connsiteX3" fmla="*/ 0 w 10079990"/>
              <a:gd name="connsiteY3" fmla="*/ 7559040 h 7559040"/>
              <a:gd name="connsiteX4" fmla="*/ 0 w 10079990"/>
              <a:gd name="connsiteY4" fmla="*/ 0 h 75590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079990" h="7559040">
                <a:moveTo>
                  <a:pt x="0" y="0"/>
                </a:moveTo>
                <a:lnTo>
                  <a:pt x="10079990" y="0"/>
                </a:lnTo>
                <a:lnTo>
                  <a:pt x="10079990" y="7559040"/>
                </a:lnTo>
                <a:lnTo>
                  <a:pt x="0" y="755904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2743200" y="4800600"/>
            <a:ext cx="685800" cy="685800"/>
          </a:xfrm>
          <a:custGeom>
            <a:avLst/>
            <a:gdLst>
              <a:gd name="connsiteX0" fmla="*/ 342900 w 685800"/>
              <a:gd name="connsiteY0" fmla="*/ 685800 h 685800"/>
              <a:gd name="connsiteX1" fmla="*/ 0 w 685800"/>
              <a:gd name="connsiteY1" fmla="*/ 685800 h 685800"/>
              <a:gd name="connsiteX2" fmla="*/ 0 w 685800"/>
              <a:gd name="connsiteY2" fmla="*/ 0 h 685800"/>
              <a:gd name="connsiteX3" fmla="*/ 685800 w 685800"/>
              <a:gd name="connsiteY3" fmla="*/ 0 h 685800"/>
              <a:gd name="connsiteX4" fmla="*/ 685800 w 685800"/>
              <a:gd name="connsiteY4" fmla="*/ 685800 h 685800"/>
              <a:gd name="connsiteX5" fmla="*/ 342900 w 685800"/>
              <a:gd name="connsiteY5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85800" h="685800">
                <a:moveTo>
                  <a:pt x="342900" y="685800"/>
                </a:moveTo>
                <a:lnTo>
                  <a:pt x="0" y="685800"/>
                </a:lnTo>
                <a:lnTo>
                  <a:pt x="0" y="0"/>
                </a:lnTo>
                <a:lnTo>
                  <a:pt x="685800" y="0"/>
                </a:lnTo>
                <a:lnTo>
                  <a:pt x="685800" y="685800"/>
                </a:lnTo>
                <a:lnTo>
                  <a:pt x="342900" y="685800"/>
                </a:lnTo>
              </a:path>
            </a:pathLst>
          </a:custGeom>
          <a:solidFill>
            <a:srgbClr val="99CC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2736850" y="4794250"/>
            <a:ext cx="698500" cy="698500"/>
          </a:xfrm>
          <a:custGeom>
            <a:avLst/>
            <a:gdLst>
              <a:gd name="connsiteX0" fmla="*/ 349250 w 698500"/>
              <a:gd name="connsiteY0" fmla="*/ 692150 h 698500"/>
              <a:gd name="connsiteX1" fmla="*/ 6350 w 698500"/>
              <a:gd name="connsiteY1" fmla="*/ 692150 h 698500"/>
              <a:gd name="connsiteX2" fmla="*/ 6350 w 698500"/>
              <a:gd name="connsiteY2" fmla="*/ 6350 h 698500"/>
              <a:gd name="connsiteX3" fmla="*/ 692150 w 698500"/>
              <a:gd name="connsiteY3" fmla="*/ 6350 h 698500"/>
              <a:gd name="connsiteX4" fmla="*/ 692150 w 698500"/>
              <a:gd name="connsiteY4" fmla="*/ 692150 h 698500"/>
              <a:gd name="connsiteX5" fmla="*/ 349250 w 698500"/>
              <a:gd name="connsiteY5" fmla="*/ 692150 h 6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98500" h="698500">
                <a:moveTo>
                  <a:pt x="349250" y="692150"/>
                </a:moveTo>
                <a:lnTo>
                  <a:pt x="6350" y="692150"/>
                </a:lnTo>
                <a:lnTo>
                  <a:pt x="6350" y="6350"/>
                </a:lnTo>
                <a:lnTo>
                  <a:pt x="692150" y="6350"/>
                </a:lnTo>
                <a:lnTo>
                  <a:pt x="692150" y="692150"/>
                </a:lnTo>
                <a:lnTo>
                  <a:pt x="349250" y="692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3429000" y="4799329"/>
            <a:ext cx="685800" cy="685800"/>
          </a:xfrm>
          <a:custGeom>
            <a:avLst/>
            <a:gdLst>
              <a:gd name="connsiteX0" fmla="*/ 342900 w 685800"/>
              <a:gd name="connsiteY0" fmla="*/ 685800 h 685800"/>
              <a:gd name="connsiteX1" fmla="*/ 0 w 685800"/>
              <a:gd name="connsiteY1" fmla="*/ 685800 h 685800"/>
              <a:gd name="connsiteX2" fmla="*/ 0 w 685800"/>
              <a:gd name="connsiteY2" fmla="*/ 0 h 685800"/>
              <a:gd name="connsiteX3" fmla="*/ 685800 w 685800"/>
              <a:gd name="connsiteY3" fmla="*/ 0 h 685800"/>
              <a:gd name="connsiteX4" fmla="*/ 685800 w 685800"/>
              <a:gd name="connsiteY4" fmla="*/ 685800 h 685800"/>
              <a:gd name="connsiteX5" fmla="*/ 342900 w 685800"/>
              <a:gd name="connsiteY5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85800" h="685800">
                <a:moveTo>
                  <a:pt x="342900" y="685800"/>
                </a:moveTo>
                <a:lnTo>
                  <a:pt x="0" y="685800"/>
                </a:lnTo>
                <a:lnTo>
                  <a:pt x="0" y="0"/>
                </a:lnTo>
                <a:lnTo>
                  <a:pt x="685800" y="0"/>
                </a:lnTo>
                <a:lnTo>
                  <a:pt x="685800" y="685800"/>
                </a:lnTo>
                <a:lnTo>
                  <a:pt x="342900" y="685800"/>
                </a:lnTo>
              </a:path>
            </a:pathLst>
          </a:custGeom>
          <a:solidFill>
            <a:srgbClr val="99CC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3422650" y="4792979"/>
            <a:ext cx="698500" cy="698500"/>
          </a:xfrm>
          <a:custGeom>
            <a:avLst/>
            <a:gdLst>
              <a:gd name="connsiteX0" fmla="*/ 349250 w 698500"/>
              <a:gd name="connsiteY0" fmla="*/ 692150 h 698500"/>
              <a:gd name="connsiteX1" fmla="*/ 6350 w 698500"/>
              <a:gd name="connsiteY1" fmla="*/ 692150 h 698500"/>
              <a:gd name="connsiteX2" fmla="*/ 6350 w 698500"/>
              <a:gd name="connsiteY2" fmla="*/ 6350 h 698500"/>
              <a:gd name="connsiteX3" fmla="*/ 692150 w 698500"/>
              <a:gd name="connsiteY3" fmla="*/ 6350 h 698500"/>
              <a:gd name="connsiteX4" fmla="*/ 692150 w 698500"/>
              <a:gd name="connsiteY4" fmla="*/ 692150 h 698500"/>
              <a:gd name="connsiteX5" fmla="*/ 349250 w 698500"/>
              <a:gd name="connsiteY5" fmla="*/ 692150 h 6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98500" h="698500">
                <a:moveTo>
                  <a:pt x="349250" y="692150"/>
                </a:moveTo>
                <a:lnTo>
                  <a:pt x="6350" y="692150"/>
                </a:lnTo>
                <a:lnTo>
                  <a:pt x="6350" y="6350"/>
                </a:lnTo>
                <a:lnTo>
                  <a:pt x="692150" y="6350"/>
                </a:lnTo>
                <a:lnTo>
                  <a:pt x="692150" y="692150"/>
                </a:lnTo>
                <a:lnTo>
                  <a:pt x="349250" y="692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4114800" y="4800600"/>
            <a:ext cx="685800" cy="685800"/>
          </a:xfrm>
          <a:custGeom>
            <a:avLst/>
            <a:gdLst>
              <a:gd name="connsiteX0" fmla="*/ 342900 w 685800"/>
              <a:gd name="connsiteY0" fmla="*/ 685800 h 685800"/>
              <a:gd name="connsiteX1" fmla="*/ 0 w 685800"/>
              <a:gd name="connsiteY1" fmla="*/ 685800 h 685800"/>
              <a:gd name="connsiteX2" fmla="*/ 0 w 685800"/>
              <a:gd name="connsiteY2" fmla="*/ 0 h 685800"/>
              <a:gd name="connsiteX3" fmla="*/ 685800 w 685800"/>
              <a:gd name="connsiteY3" fmla="*/ 0 h 685800"/>
              <a:gd name="connsiteX4" fmla="*/ 685800 w 685800"/>
              <a:gd name="connsiteY4" fmla="*/ 685800 h 685800"/>
              <a:gd name="connsiteX5" fmla="*/ 342900 w 685800"/>
              <a:gd name="connsiteY5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85800" h="685800">
                <a:moveTo>
                  <a:pt x="342900" y="685800"/>
                </a:moveTo>
                <a:lnTo>
                  <a:pt x="0" y="685800"/>
                </a:lnTo>
                <a:lnTo>
                  <a:pt x="0" y="0"/>
                </a:lnTo>
                <a:lnTo>
                  <a:pt x="685800" y="0"/>
                </a:lnTo>
                <a:lnTo>
                  <a:pt x="685800" y="685800"/>
                </a:lnTo>
                <a:lnTo>
                  <a:pt x="342900" y="685800"/>
                </a:lnTo>
              </a:path>
            </a:pathLst>
          </a:custGeom>
          <a:solidFill>
            <a:srgbClr val="99CC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4108450" y="4794250"/>
            <a:ext cx="698500" cy="698500"/>
          </a:xfrm>
          <a:custGeom>
            <a:avLst/>
            <a:gdLst>
              <a:gd name="connsiteX0" fmla="*/ 349250 w 698500"/>
              <a:gd name="connsiteY0" fmla="*/ 692150 h 698500"/>
              <a:gd name="connsiteX1" fmla="*/ 6350 w 698500"/>
              <a:gd name="connsiteY1" fmla="*/ 692150 h 698500"/>
              <a:gd name="connsiteX2" fmla="*/ 6350 w 698500"/>
              <a:gd name="connsiteY2" fmla="*/ 6350 h 698500"/>
              <a:gd name="connsiteX3" fmla="*/ 692150 w 698500"/>
              <a:gd name="connsiteY3" fmla="*/ 6350 h 698500"/>
              <a:gd name="connsiteX4" fmla="*/ 692150 w 698500"/>
              <a:gd name="connsiteY4" fmla="*/ 692150 h 698500"/>
              <a:gd name="connsiteX5" fmla="*/ 349250 w 698500"/>
              <a:gd name="connsiteY5" fmla="*/ 692150 h 6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98500" h="698500">
                <a:moveTo>
                  <a:pt x="349250" y="692150"/>
                </a:moveTo>
                <a:lnTo>
                  <a:pt x="6350" y="692150"/>
                </a:lnTo>
                <a:lnTo>
                  <a:pt x="6350" y="6350"/>
                </a:lnTo>
                <a:lnTo>
                  <a:pt x="692150" y="6350"/>
                </a:lnTo>
                <a:lnTo>
                  <a:pt x="692150" y="692150"/>
                </a:lnTo>
                <a:lnTo>
                  <a:pt x="349250" y="692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4800600" y="4800600"/>
            <a:ext cx="685800" cy="685800"/>
          </a:xfrm>
          <a:custGeom>
            <a:avLst/>
            <a:gdLst>
              <a:gd name="connsiteX0" fmla="*/ 342900 w 685800"/>
              <a:gd name="connsiteY0" fmla="*/ 685800 h 685800"/>
              <a:gd name="connsiteX1" fmla="*/ 0 w 685800"/>
              <a:gd name="connsiteY1" fmla="*/ 685800 h 685800"/>
              <a:gd name="connsiteX2" fmla="*/ 0 w 685800"/>
              <a:gd name="connsiteY2" fmla="*/ 0 h 685800"/>
              <a:gd name="connsiteX3" fmla="*/ 685800 w 685800"/>
              <a:gd name="connsiteY3" fmla="*/ 0 h 685800"/>
              <a:gd name="connsiteX4" fmla="*/ 685800 w 685800"/>
              <a:gd name="connsiteY4" fmla="*/ 685800 h 685800"/>
              <a:gd name="connsiteX5" fmla="*/ 342900 w 685800"/>
              <a:gd name="connsiteY5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85800" h="685800">
                <a:moveTo>
                  <a:pt x="342900" y="685800"/>
                </a:moveTo>
                <a:lnTo>
                  <a:pt x="0" y="685800"/>
                </a:lnTo>
                <a:lnTo>
                  <a:pt x="0" y="0"/>
                </a:lnTo>
                <a:lnTo>
                  <a:pt x="685800" y="0"/>
                </a:lnTo>
                <a:lnTo>
                  <a:pt x="685800" y="685800"/>
                </a:lnTo>
                <a:lnTo>
                  <a:pt x="342900" y="685800"/>
                </a:lnTo>
              </a:path>
            </a:pathLst>
          </a:custGeom>
          <a:solidFill>
            <a:srgbClr val="99CC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4794250" y="4794250"/>
            <a:ext cx="698500" cy="698500"/>
          </a:xfrm>
          <a:custGeom>
            <a:avLst/>
            <a:gdLst>
              <a:gd name="connsiteX0" fmla="*/ 349250 w 698500"/>
              <a:gd name="connsiteY0" fmla="*/ 692150 h 698500"/>
              <a:gd name="connsiteX1" fmla="*/ 6350 w 698500"/>
              <a:gd name="connsiteY1" fmla="*/ 692150 h 698500"/>
              <a:gd name="connsiteX2" fmla="*/ 6350 w 698500"/>
              <a:gd name="connsiteY2" fmla="*/ 6350 h 698500"/>
              <a:gd name="connsiteX3" fmla="*/ 692150 w 698500"/>
              <a:gd name="connsiteY3" fmla="*/ 6350 h 698500"/>
              <a:gd name="connsiteX4" fmla="*/ 692150 w 698500"/>
              <a:gd name="connsiteY4" fmla="*/ 692150 h 698500"/>
              <a:gd name="connsiteX5" fmla="*/ 349250 w 698500"/>
              <a:gd name="connsiteY5" fmla="*/ 692150 h 6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98500" h="698500">
                <a:moveTo>
                  <a:pt x="349250" y="692150"/>
                </a:moveTo>
                <a:lnTo>
                  <a:pt x="6350" y="692150"/>
                </a:lnTo>
                <a:lnTo>
                  <a:pt x="6350" y="6350"/>
                </a:lnTo>
                <a:lnTo>
                  <a:pt x="692150" y="6350"/>
                </a:lnTo>
                <a:lnTo>
                  <a:pt x="692150" y="692150"/>
                </a:lnTo>
                <a:lnTo>
                  <a:pt x="349250" y="692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5486400" y="4800600"/>
            <a:ext cx="685800" cy="685800"/>
          </a:xfrm>
          <a:custGeom>
            <a:avLst/>
            <a:gdLst>
              <a:gd name="connsiteX0" fmla="*/ 342900 w 685800"/>
              <a:gd name="connsiteY0" fmla="*/ 685800 h 685800"/>
              <a:gd name="connsiteX1" fmla="*/ 0 w 685800"/>
              <a:gd name="connsiteY1" fmla="*/ 685800 h 685800"/>
              <a:gd name="connsiteX2" fmla="*/ 0 w 685800"/>
              <a:gd name="connsiteY2" fmla="*/ 0 h 685800"/>
              <a:gd name="connsiteX3" fmla="*/ 685800 w 685800"/>
              <a:gd name="connsiteY3" fmla="*/ 0 h 685800"/>
              <a:gd name="connsiteX4" fmla="*/ 685800 w 685800"/>
              <a:gd name="connsiteY4" fmla="*/ 685800 h 685800"/>
              <a:gd name="connsiteX5" fmla="*/ 342900 w 685800"/>
              <a:gd name="connsiteY5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85800" h="685800">
                <a:moveTo>
                  <a:pt x="342900" y="685800"/>
                </a:moveTo>
                <a:lnTo>
                  <a:pt x="0" y="685800"/>
                </a:lnTo>
                <a:lnTo>
                  <a:pt x="0" y="0"/>
                </a:lnTo>
                <a:lnTo>
                  <a:pt x="685800" y="0"/>
                </a:lnTo>
                <a:lnTo>
                  <a:pt x="685800" y="685800"/>
                </a:lnTo>
                <a:lnTo>
                  <a:pt x="342900" y="685800"/>
                </a:lnTo>
              </a:path>
            </a:pathLst>
          </a:custGeom>
          <a:solidFill>
            <a:srgbClr val="99CC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5480050" y="4794250"/>
            <a:ext cx="698500" cy="698500"/>
          </a:xfrm>
          <a:custGeom>
            <a:avLst/>
            <a:gdLst>
              <a:gd name="connsiteX0" fmla="*/ 349250 w 698500"/>
              <a:gd name="connsiteY0" fmla="*/ 692150 h 698500"/>
              <a:gd name="connsiteX1" fmla="*/ 6350 w 698500"/>
              <a:gd name="connsiteY1" fmla="*/ 692150 h 698500"/>
              <a:gd name="connsiteX2" fmla="*/ 6350 w 698500"/>
              <a:gd name="connsiteY2" fmla="*/ 6350 h 698500"/>
              <a:gd name="connsiteX3" fmla="*/ 692150 w 698500"/>
              <a:gd name="connsiteY3" fmla="*/ 6350 h 698500"/>
              <a:gd name="connsiteX4" fmla="*/ 692150 w 698500"/>
              <a:gd name="connsiteY4" fmla="*/ 692150 h 698500"/>
              <a:gd name="connsiteX5" fmla="*/ 349250 w 698500"/>
              <a:gd name="connsiteY5" fmla="*/ 692150 h 6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98500" h="698500">
                <a:moveTo>
                  <a:pt x="349250" y="692150"/>
                </a:moveTo>
                <a:lnTo>
                  <a:pt x="6350" y="692150"/>
                </a:lnTo>
                <a:lnTo>
                  <a:pt x="6350" y="6350"/>
                </a:lnTo>
                <a:lnTo>
                  <a:pt x="692150" y="6350"/>
                </a:lnTo>
                <a:lnTo>
                  <a:pt x="692150" y="692150"/>
                </a:lnTo>
                <a:lnTo>
                  <a:pt x="349250" y="692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6172200" y="4800600"/>
            <a:ext cx="685800" cy="685800"/>
          </a:xfrm>
          <a:custGeom>
            <a:avLst/>
            <a:gdLst>
              <a:gd name="connsiteX0" fmla="*/ 342900 w 685800"/>
              <a:gd name="connsiteY0" fmla="*/ 685800 h 685800"/>
              <a:gd name="connsiteX1" fmla="*/ 0 w 685800"/>
              <a:gd name="connsiteY1" fmla="*/ 685800 h 685800"/>
              <a:gd name="connsiteX2" fmla="*/ 0 w 685800"/>
              <a:gd name="connsiteY2" fmla="*/ 0 h 685800"/>
              <a:gd name="connsiteX3" fmla="*/ 685800 w 685800"/>
              <a:gd name="connsiteY3" fmla="*/ 0 h 685800"/>
              <a:gd name="connsiteX4" fmla="*/ 685800 w 685800"/>
              <a:gd name="connsiteY4" fmla="*/ 685800 h 685800"/>
              <a:gd name="connsiteX5" fmla="*/ 342900 w 685800"/>
              <a:gd name="connsiteY5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85800" h="685800">
                <a:moveTo>
                  <a:pt x="342900" y="685800"/>
                </a:moveTo>
                <a:lnTo>
                  <a:pt x="0" y="685800"/>
                </a:lnTo>
                <a:lnTo>
                  <a:pt x="0" y="0"/>
                </a:lnTo>
                <a:lnTo>
                  <a:pt x="685800" y="0"/>
                </a:lnTo>
                <a:lnTo>
                  <a:pt x="685800" y="685800"/>
                </a:lnTo>
                <a:lnTo>
                  <a:pt x="342900" y="685800"/>
                </a:lnTo>
              </a:path>
            </a:pathLst>
          </a:custGeom>
          <a:solidFill>
            <a:srgbClr val="99CC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6165850" y="4794250"/>
            <a:ext cx="698500" cy="698500"/>
          </a:xfrm>
          <a:custGeom>
            <a:avLst/>
            <a:gdLst>
              <a:gd name="connsiteX0" fmla="*/ 349250 w 698500"/>
              <a:gd name="connsiteY0" fmla="*/ 692150 h 698500"/>
              <a:gd name="connsiteX1" fmla="*/ 6350 w 698500"/>
              <a:gd name="connsiteY1" fmla="*/ 692150 h 698500"/>
              <a:gd name="connsiteX2" fmla="*/ 6350 w 698500"/>
              <a:gd name="connsiteY2" fmla="*/ 6350 h 698500"/>
              <a:gd name="connsiteX3" fmla="*/ 692150 w 698500"/>
              <a:gd name="connsiteY3" fmla="*/ 6350 h 698500"/>
              <a:gd name="connsiteX4" fmla="*/ 692150 w 698500"/>
              <a:gd name="connsiteY4" fmla="*/ 692150 h 698500"/>
              <a:gd name="connsiteX5" fmla="*/ 349250 w 698500"/>
              <a:gd name="connsiteY5" fmla="*/ 692150 h 6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98500" h="698500">
                <a:moveTo>
                  <a:pt x="349250" y="692150"/>
                </a:moveTo>
                <a:lnTo>
                  <a:pt x="6350" y="692150"/>
                </a:lnTo>
                <a:lnTo>
                  <a:pt x="6350" y="6350"/>
                </a:lnTo>
                <a:lnTo>
                  <a:pt x="692150" y="6350"/>
                </a:lnTo>
                <a:lnTo>
                  <a:pt x="692150" y="692150"/>
                </a:lnTo>
                <a:lnTo>
                  <a:pt x="349250" y="692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2743200" y="5486400"/>
            <a:ext cx="685800" cy="685800"/>
          </a:xfrm>
          <a:custGeom>
            <a:avLst/>
            <a:gdLst>
              <a:gd name="connsiteX0" fmla="*/ 176529 w 685800"/>
              <a:gd name="connsiteY0" fmla="*/ 685800 h 685800"/>
              <a:gd name="connsiteX1" fmla="*/ 176529 w 685800"/>
              <a:gd name="connsiteY1" fmla="*/ 321309 h 685800"/>
              <a:gd name="connsiteX2" fmla="*/ 0 w 685800"/>
              <a:gd name="connsiteY2" fmla="*/ 321309 h 685800"/>
              <a:gd name="connsiteX3" fmla="*/ 342900 w 685800"/>
              <a:gd name="connsiteY3" fmla="*/ 0 h 685800"/>
              <a:gd name="connsiteX4" fmla="*/ 685800 w 685800"/>
              <a:gd name="connsiteY4" fmla="*/ 321309 h 685800"/>
              <a:gd name="connsiteX5" fmla="*/ 508000 w 685800"/>
              <a:gd name="connsiteY5" fmla="*/ 321309 h 685800"/>
              <a:gd name="connsiteX6" fmla="*/ 508000 w 685800"/>
              <a:gd name="connsiteY6" fmla="*/ 685800 h 685800"/>
              <a:gd name="connsiteX7" fmla="*/ 176529 w 685800"/>
              <a:gd name="connsiteY7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85800" h="685800">
                <a:moveTo>
                  <a:pt x="176529" y="685800"/>
                </a:moveTo>
                <a:lnTo>
                  <a:pt x="176529" y="321309"/>
                </a:lnTo>
                <a:lnTo>
                  <a:pt x="0" y="321309"/>
                </a:lnTo>
                <a:lnTo>
                  <a:pt x="342900" y="0"/>
                </a:lnTo>
                <a:lnTo>
                  <a:pt x="685800" y="321309"/>
                </a:lnTo>
                <a:lnTo>
                  <a:pt x="508000" y="321309"/>
                </a:lnTo>
                <a:lnTo>
                  <a:pt x="508000" y="685800"/>
                </a:lnTo>
                <a:lnTo>
                  <a:pt x="176529" y="685800"/>
                </a:lnTo>
              </a:path>
            </a:pathLst>
          </a:custGeom>
          <a:solidFill>
            <a:srgbClr val="00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2736850" y="5480050"/>
            <a:ext cx="698500" cy="698500"/>
          </a:xfrm>
          <a:custGeom>
            <a:avLst/>
            <a:gdLst>
              <a:gd name="connsiteX0" fmla="*/ 182879 w 698500"/>
              <a:gd name="connsiteY0" fmla="*/ 692150 h 698500"/>
              <a:gd name="connsiteX1" fmla="*/ 182879 w 698500"/>
              <a:gd name="connsiteY1" fmla="*/ 327659 h 698500"/>
              <a:gd name="connsiteX2" fmla="*/ 6350 w 698500"/>
              <a:gd name="connsiteY2" fmla="*/ 327659 h 698500"/>
              <a:gd name="connsiteX3" fmla="*/ 349250 w 698500"/>
              <a:gd name="connsiteY3" fmla="*/ 6350 h 698500"/>
              <a:gd name="connsiteX4" fmla="*/ 692150 w 698500"/>
              <a:gd name="connsiteY4" fmla="*/ 327659 h 698500"/>
              <a:gd name="connsiteX5" fmla="*/ 514350 w 698500"/>
              <a:gd name="connsiteY5" fmla="*/ 327659 h 698500"/>
              <a:gd name="connsiteX6" fmla="*/ 514350 w 698500"/>
              <a:gd name="connsiteY6" fmla="*/ 692150 h 698500"/>
              <a:gd name="connsiteX7" fmla="*/ 182879 w 698500"/>
              <a:gd name="connsiteY7" fmla="*/ 692150 h 6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98500" h="698500">
                <a:moveTo>
                  <a:pt x="182879" y="692150"/>
                </a:moveTo>
                <a:lnTo>
                  <a:pt x="182879" y="327659"/>
                </a:lnTo>
                <a:lnTo>
                  <a:pt x="6350" y="327659"/>
                </a:lnTo>
                <a:lnTo>
                  <a:pt x="349250" y="6350"/>
                </a:lnTo>
                <a:lnTo>
                  <a:pt x="692150" y="327659"/>
                </a:lnTo>
                <a:lnTo>
                  <a:pt x="514350" y="327659"/>
                </a:lnTo>
                <a:lnTo>
                  <a:pt x="514350" y="692150"/>
                </a:lnTo>
                <a:lnTo>
                  <a:pt x="182879" y="692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TextBox 1"/>
          <p:cNvSpPr txBox="1"/>
          <p:nvPr/>
        </p:nvSpPr>
        <p:spPr>
          <a:xfrm>
            <a:off x="2912771" y="4921798"/>
            <a:ext cx="3805529" cy="68525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900"/>
              </a:lnSpc>
              <a:tabLst/>
            </a:pPr>
            <a:r>
              <a:rPr lang="en-US" altLang="zh-CN" sz="4400" dirty="0" smtClean="0">
                <a:latin typeface="Courier New" pitchFamily="18" charset="0"/>
                <a:cs typeface="Courier New" pitchFamily="18" charset="0"/>
              </a:rPr>
              <a:t>"</a:t>
            </a: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4400" dirty="0" smtClean="0">
                <a:latin typeface="Courier New" pitchFamily="18" charset="0"/>
                <a:cs typeface="Courier New" pitchFamily="18" charset="0"/>
              </a:rPr>
              <a:t>" " " " "</a:t>
            </a:r>
          </a:p>
        </p:txBody>
      </p:sp>
      <p:sp>
        <p:nvSpPr>
          <p:cNvPr id="38" name="Freeform 3"/>
          <p:cNvSpPr/>
          <p:nvPr/>
        </p:nvSpPr>
        <p:spPr>
          <a:xfrm>
            <a:off x="2743200" y="2526029"/>
            <a:ext cx="914400" cy="914400"/>
          </a:xfrm>
          <a:custGeom>
            <a:avLst/>
            <a:gdLst>
              <a:gd name="connsiteX0" fmla="*/ 457200 w 914400"/>
              <a:gd name="connsiteY0" fmla="*/ 0 h 914400"/>
              <a:gd name="connsiteX1" fmla="*/ 914400 w 914400"/>
              <a:gd name="connsiteY1" fmla="*/ 457200 h 914400"/>
              <a:gd name="connsiteX2" fmla="*/ 457200 w 914400"/>
              <a:gd name="connsiteY2" fmla="*/ 914400 h 914400"/>
              <a:gd name="connsiteX3" fmla="*/ 0 w 914400"/>
              <a:gd name="connsiteY3" fmla="*/ 457200 h 914400"/>
              <a:gd name="connsiteX4" fmla="*/ 457200 w 914400"/>
              <a:gd name="connsiteY4" fmla="*/ 0 h 914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" h="914400">
                <a:moveTo>
                  <a:pt x="457200" y="0"/>
                </a:moveTo>
                <a:cubicBezTo>
                  <a:pt x="716279" y="0"/>
                  <a:pt x="914400" y="198120"/>
                  <a:pt x="914400" y="457200"/>
                </a:cubicBezTo>
                <a:cubicBezTo>
                  <a:pt x="914400" y="716280"/>
                  <a:pt x="716279" y="914400"/>
                  <a:pt x="457200" y="914400"/>
                </a:cubicBezTo>
                <a:cubicBezTo>
                  <a:pt x="198120" y="914400"/>
                  <a:pt x="0" y="716280"/>
                  <a:pt x="0" y="457200"/>
                </a:cubicBezTo>
                <a:cubicBezTo>
                  <a:pt x="0" y="198120"/>
                  <a:pt x="198120" y="0"/>
                  <a:pt x="457200" y="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tx1"/>
              </a:solidFill>
            </a:endParaRPr>
          </a:p>
        </p:txBody>
      </p:sp>
      <p:sp>
        <p:nvSpPr>
          <p:cNvPr id="39" name="Freeform 3"/>
          <p:cNvSpPr/>
          <p:nvPr/>
        </p:nvSpPr>
        <p:spPr>
          <a:xfrm>
            <a:off x="2724870" y="2507700"/>
            <a:ext cx="951059" cy="951059"/>
          </a:xfrm>
          <a:custGeom>
            <a:avLst/>
            <a:gdLst>
              <a:gd name="connsiteX0" fmla="*/ 475529 w 951059"/>
              <a:gd name="connsiteY0" fmla="*/ 18329 h 951059"/>
              <a:gd name="connsiteX1" fmla="*/ 932729 w 951059"/>
              <a:gd name="connsiteY1" fmla="*/ 475529 h 951059"/>
              <a:gd name="connsiteX2" fmla="*/ 475529 w 951059"/>
              <a:gd name="connsiteY2" fmla="*/ 932729 h 951059"/>
              <a:gd name="connsiteX3" fmla="*/ 18329 w 951059"/>
              <a:gd name="connsiteY3" fmla="*/ 475529 h 951059"/>
              <a:gd name="connsiteX4" fmla="*/ 475529 w 951059"/>
              <a:gd name="connsiteY4" fmla="*/ 18329 h 9510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51059" h="951059">
                <a:moveTo>
                  <a:pt x="475529" y="18329"/>
                </a:moveTo>
                <a:cubicBezTo>
                  <a:pt x="734609" y="18329"/>
                  <a:pt x="932729" y="216449"/>
                  <a:pt x="932729" y="475529"/>
                </a:cubicBezTo>
                <a:cubicBezTo>
                  <a:pt x="932729" y="734610"/>
                  <a:pt x="734609" y="932729"/>
                  <a:pt x="475529" y="932729"/>
                </a:cubicBezTo>
                <a:cubicBezTo>
                  <a:pt x="216449" y="932729"/>
                  <a:pt x="18329" y="734610"/>
                  <a:pt x="18329" y="475529"/>
                </a:cubicBezTo>
                <a:cubicBezTo>
                  <a:pt x="18329" y="216449"/>
                  <a:pt x="216449" y="18329"/>
                  <a:pt x="475529" y="18329"/>
                </a:cubicBez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tx1"/>
              </a:solidFill>
            </a:endParaRPr>
          </a:p>
        </p:txBody>
      </p:sp>
      <p:sp>
        <p:nvSpPr>
          <p:cNvPr id="40" name="Freeform 3"/>
          <p:cNvSpPr/>
          <p:nvPr/>
        </p:nvSpPr>
        <p:spPr>
          <a:xfrm>
            <a:off x="4800600" y="2526029"/>
            <a:ext cx="914400" cy="914400"/>
          </a:xfrm>
          <a:custGeom>
            <a:avLst/>
            <a:gdLst>
              <a:gd name="connsiteX0" fmla="*/ 457200 w 914400"/>
              <a:gd name="connsiteY0" fmla="*/ 0 h 914400"/>
              <a:gd name="connsiteX1" fmla="*/ 914400 w 914400"/>
              <a:gd name="connsiteY1" fmla="*/ 457200 h 914400"/>
              <a:gd name="connsiteX2" fmla="*/ 457200 w 914400"/>
              <a:gd name="connsiteY2" fmla="*/ 914400 h 914400"/>
              <a:gd name="connsiteX3" fmla="*/ 0 w 914400"/>
              <a:gd name="connsiteY3" fmla="*/ 457200 h 914400"/>
              <a:gd name="connsiteX4" fmla="*/ 457200 w 914400"/>
              <a:gd name="connsiteY4" fmla="*/ 0 h 914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" h="914400">
                <a:moveTo>
                  <a:pt x="457200" y="0"/>
                </a:moveTo>
                <a:cubicBezTo>
                  <a:pt x="716279" y="0"/>
                  <a:pt x="914400" y="198120"/>
                  <a:pt x="914400" y="457200"/>
                </a:cubicBezTo>
                <a:cubicBezTo>
                  <a:pt x="914400" y="716280"/>
                  <a:pt x="716279" y="914400"/>
                  <a:pt x="457200" y="914400"/>
                </a:cubicBezTo>
                <a:cubicBezTo>
                  <a:pt x="198120" y="914400"/>
                  <a:pt x="0" y="716280"/>
                  <a:pt x="0" y="457200"/>
                </a:cubicBezTo>
                <a:cubicBezTo>
                  <a:pt x="0" y="198120"/>
                  <a:pt x="198120" y="0"/>
                  <a:pt x="457200" y="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tx1"/>
              </a:solidFill>
            </a:endParaRPr>
          </a:p>
        </p:txBody>
      </p:sp>
      <p:sp>
        <p:nvSpPr>
          <p:cNvPr id="41" name="Freeform 3"/>
          <p:cNvSpPr/>
          <p:nvPr/>
        </p:nvSpPr>
        <p:spPr>
          <a:xfrm>
            <a:off x="4782270" y="2507700"/>
            <a:ext cx="951059" cy="951059"/>
          </a:xfrm>
          <a:custGeom>
            <a:avLst/>
            <a:gdLst>
              <a:gd name="connsiteX0" fmla="*/ 475529 w 951059"/>
              <a:gd name="connsiteY0" fmla="*/ 18329 h 951059"/>
              <a:gd name="connsiteX1" fmla="*/ 932729 w 951059"/>
              <a:gd name="connsiteY1" fmla="*/ 475529 h 951059"/>
              <a:gd name="connsiteX2" fmla="*/ 475529 w 951059"/>
              <a:gd name="connsiteY2" fmla="*/ 932729 h 951059"/>
              <a:gd name="connsiteX3" fmla="*/ 18329 w 951059"/>
              <a:gd name="connsiteY3" fmla="*/ 475529 h 951059"/>
              <a:gd name="connsiteX4" fmla="*/ 475529 w 951059"/>
              <a:gd name="connsiteY4" fmla="*/ 18329 h 9510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51059" h="951059">
                <a:moveTo>
                  <a:pt x="475529" y="18329"/>
                </a:moveTo>
                <a:cubicBezTo>
                  <a:pt x="734609" y="18329"/>
                  <a:pt x="932729" y="216449"/>
                  <a:pt x="932729" y="475529"/>
                </a:cubicBezTo>
                <a:cubicBezTo>
                  <a:pt x="932729" y="734610"/>
                  <a:pt x="734609" y="932729"/>
                  <a:pt x="475529" y="932729"/>
                </a:cubicBezTo>
                <a:cubicBezTo>
                  <a:pt x="216449" y="932729"/>
                  <a:pt x="18329" y="734610"/>
                  <a:pt x="18329" y="475529"/>
                </a:cubicBezTo>
                <a:cubicBezTo>
                  <a:pt x="18329" y="216449"/>
                  <a:pt x="216449" y="18329"/>
                  <a:pt x="475529" y="18329"/>
                </a:cubicBez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tx1"/>
              </a:solidFill>
            </a:endParaRPr>
          </a:p>
        </p:txBody>
      </p:sp>
      <p:sp>
        <p:nvSpPr>
          <p:cNvPr id="42" name="Freeform 3"/>
          <p:cNvSpPr/>
          <p:nvPr/>
        </p:nvSpPr>
        <p:spPr>
          <a:xfrm>
            <a:off x="6858000" y="2526029"/>
            <a:ext cx="914400" cy="914400"/>
          </a:xfrm>
          <a:custGeom>
            <a:avLst/>
            <a:gdLst>
              <a:gd name="connsiteX0" fmla="*/ 457200 w 914400"/>
              <a:gd name="connsiteY0" fmla="*/ 0 h 914400"/>
              <a:gd name="connsiteX1" fmla="*/ 914400 w 914400"/>
              <a:gd name="connsiteY1" fmla="*/ 457200 h 914400"/>
              <a:gd name="connsiteX2" fmla="*/ 457200 w 914400"/>
              <a:gd name="connsiteY2" fmla="*/ 914400 h 914400"/>
              <a:gd name="connsiteX3" fmla="*/ 0 w 914400"/>
              <a:gd name="connsiteY3" fmla="*/ 457200 h 914400"/>
              <a:gd name="connsiteX4" fmla="*/ 457200 w 914400"/>
              <a:gd name="connsiteY4" fmla="*/ 0 h 914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" h="914400">
                <a:moveTo>
                  <a:pt x="457200" y="0"/>
                </a:moveTo>
                <a:cubicBezTo>
                  <a:pt x="716280" y="0"/>
                  <a:pt x="914400" y="198120"/>
                  <a:pt x="914400" y="457200"/>
                </a:cubicBezTo>
                <a:cubicBezTo>
                  <a:pt x="914400" y="716280"/>
                  <a:pt x="716280" y="914400"/>
                  <a:pt x="457200" y="914400"/>
                </a:cubicBezTo>
                <a:cubicBezTo>
                  <a:pt x="198119" y="914400"/>
                  <a:pt x="0" y="716280"/>
                  <a:pt x="0" y="457200"/>
                </a:cubicBezTo>
                <a:cubicBezTo>
                  <a:pt x="0" y="198120"/>
                  <a:pt x="198119" y="0"/>
                  <a:pt x="457200" y="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tx1"/>
              </a:solidFill>
            </a:endParaRPr>
          </a:p>
        </p:txBody>
      </p:sp>
      <p:sp>
        <p:nvSpPr>
          <p:cNvPr id="43" name="Freeform 3"/>
          <p:cNvSpPr/>
          <p:nvPr/>
        </p:nvSpPr>
        <p:spPr>
          <a:xfrm>
            <a:off x="6839670" y="2507700"/>
            <a:ext cx="951059" cy="951059"/>
          </a:xfrm>
          <a:custGeom>
            <a:avLst/>
            <a:gdLst>
              <a:gd name="connsiteX0" fmla="*/ 475529 w 951059"/>
              <a:gd name="connsiteY0" fmla="*/ 18329 h 951059"/>
              <a:gd name="connsiteX1" fmla="*/ 932729 w 951059"/>
              <a:gd name="connsiteY1" fmla="*/ 475529 h 951059"/>
              <a:gd name="connsiteX2" fmla="*/ 475529 w 951059"/>
              <a:gd name="connsiteY2" fmla="*/ 932729 h 951059"/>
              <a:gd name="connsiteX3" fmla="*/ 18329 w 951059"/>
              <a:gd name="connsiteY3" fmla="*/ 475529 h 951059"/>
              <a:gd name="connsiteX4" fmla="*/ 475529 w 951059"/>
              <a:gd name="connsiteY4" fmla="*/ 18329 h 9510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51059" h="951059">
                <a:moveTo>
                  <a:pt x="475529" y="18329"/>
                </a:moveTo>
                <a:cubicBezTo>
                  <a:pt x="734610" y="18329"/>
                  <a:pt x="932729" y="216449"/>
                  <a:pt x="932729" y="475529"/>
                </a:cubicBezTo>
                <a:cubicBezTo>
                  <a:pt x="932729" y="734610"/>
                  <a:pt x="734610" y="932729"/>
                  <a:pt x="475529" y="932729"/>
                </a:cubicBezTo>
                <a:cubicBezTo>
                  <a:pt x="216449" y="932729"/>
                  <a:pt x="18329" y="734610"/>
                  <a:pt x="18329" y="475529"/>
                </a:cubicBezTo>
                <a:cubicBezTo>
                  <a:pt x="18329" y="216449"/>
                  <a:pt x="216449" y="18329"/>
                  <a:pt x="475529" y="18329"/>
                </a:cubicBez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tx1"/>
              </a:solidFill>
            </a:endParaRPr>
          </a:p>
        </p:txBody>
      </p:sp>
      <p:sp>
        <p:nvSpPr>
          <p:cNvPr id="44" name="Freeform 3"/>
          <p:cNvSpPr/>
          <p:nvPr/>
        </p:nvSpPr>
        <p:spPr>
          <a:xfrm>
            <a:off x="3639184" y="2964814"/>
            <a:ext cx="946150" cy="73660"/>
          </a:xfrm>
          <a:custGeom>
            <a:avLst/>
            <a:gdLst>
              <a:gd name="connsiteX0" fmla="*/ 18415 w 946150"/>
              <a:gd name="connsiteY0" fmla="*/ 18414 h 73660"/>
              <a:gd name="connsiteX1" fmla="*/ 927735 w 946150"/>
              <a:gd name="connsiteY1" fmla="*/ 18414 h 736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46150" h="73660">
                <a:moveTo>
                  <a:pt x="18415" y="18414"/>
                </a:moveTo>
                <a:lnTo>
                  <a:pt x="927735" y="18414"/>
                </a:lnTo>
              </a:path>
            </a:pathLst>
          </a:custGeom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45" name="Freeform 3"/>
          <p:cNvSpPr/>
          <p:nvPr/>
        </p:nvSpPr>
        <p:spPr>
          <a:xfrm>
            <a:off x="4556759" y="2901950"/>
            <a:ext cx="243840" cy="162560"/>
          </a:xfrm>
          <a:custGeom>
            <a:avLst/>
            <a:gdLst>
              <a:gd name="connsiteX0" fmla="*/ 243840 w 243840"/>
              <a:gd name="connsiteY0" fmla="*/ 81279 h 162560"/>
              <a:gd name="connsiteX1" fmla="*/ 0 w 243840"/>
              <a:gd name="connsiteY1" fmla="*/ 0 h 162560"/>
              <a:gd name="connsiteX2" fmla="*/ 0 w 243840"/>
              <a:gd name="connsiteY2" fmla="*/ 162560 h 162560"/>
              <a:gd name="connsiteX3" fmla="*/ 243840 w 243840"/>
              <a:gd name="connsiteY3" fmla="*/ 81279 h 1625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3840" h="162560">
                <a:moveTo>
                  <a:pt x="243840" y="81279"/>
                </a:moveTo>
                <a:lnTo>
                  <a:pt x="0" y="0"/>
                </a:lnTo>
                <a:lnTo>
                  <a:pt x="0" y="162560"/>
                </a:lnTo>
                <a:lnTo>
                  <a:pt x="243840" y="81279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tx1"/>
              </a:solidFill>
            </a:endParaRPr>
          </a:p>
        </p:txBody>
      </p:sp>
      <p:sp>
        <p:nvSpPr>
          <p:cNvPr id="46" name="Freeform 3"/>
          <p:cNvSpPr/>
          <p:nvPr/>
        </p:nvSpPr>
        <p:spPr>
          <a:xfrm>
            <a:off x="5696584" y="2964814"/>
            <a:ext cx="946150" cy="73660"/>
          </a:xfrm>
          <a:custGeom>
            <a:avLst/>
            <a:gdLst>
              <a:gd name="connsiteX0" fmla="*/ 18415 w 946150"/>
              <a:gd name="connsiteY0" fmla="*/ 18414 h 73660"/>
              <a:gd name="connsiteX1" fmla="*/ 927734 w 946150"/>
              <a:gd name="connsiteY1" fmla="*/ 18414 h 736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46150" h="73660">
                <a:moveTo>
                  <a:pt x="18415" y="18414"/>
                </a:moveTo>
                <a:lnTo>
                  <a:pt x="927734" y="18414"/>
                </a:lnTo>
              </a:path>
            </a:pathLst>
          </a:custGeom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47" name="Freeform 3"/>
          <p:cNvSpPr/>
          <p:nvPr/>
        </p:nvSpPr>
        <p:spPr>
          <a:xfrm>
            <a:off x="6614159" y="2901950"/>
            <a:ext cx="243840" cy="162560"/>
          </a:xfrm>
          <a:custGeom>
            <a:avLst/>
            <a:gdLst>
              <a:gd name="connsiteX0" fmla="*/ 243840 w 243840"/>
              <a:gd name="connsiteY0" fmla="*/ 81279 h 162560"/>
              <a:gd name="connsiteX1" fmla="*/ 0 w 243840"/>
              <a:gd name="connsiteY1" fmla="*/ 0 h 162560"/>
              <a:gd name="connsiteX2" fmla="*/ 0 w 243840"/>
              <a:gd name="connsiteY2" fmla="*/ 162560 h 162560"/>
              <a:gd name="connsiteX3" fmla="*/ 243840 w 243840"/>
              <a:gd name="connsiteY3" fmla="*/ 81279 h 1625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3840" h="162560">
                <a:moveTo>
                  <a:pt x="243840" y="81279"/>
                </a:moveTo>
                <a:lnTo>
                  <a:pt x="0" y="0"/>
                </a:lnTo>
                <a:lnTo>
                  <a:pt x="0" y="162560"/>
                </a:lnTo>
                <a:lnTo>
                  <a:pt x="243840" y="81279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tx1"/>
              </a:solidFill>
            </a:endParaRPr>
          </a:p>
        </p:txBody>
      </p:sp>
      <p:sp>
        <p:nvSpPr>
          <p:cNvPr id="48" name="Freeform 3"/>
          <p:cNvSpPr/>
          <p:nvPr/>
        </p:nvSpPr>
        <p:spPr>
          <a:xfrm>
            <a:off x="1353185" y="2964814"/>
            <a:ext cx="1174750" cy="73660"/>
          </a:xfrm>
          <a:custGeom>
            <a:avLst/>
            <a:gdLst>
              <a:gd name="connsiteX0" fmla="*/ 18414 w 1174750"/>
              <a:gd name="connsiteY0" fmla="*/ 18414 h 73660"/>
              <a:gd name="connsiteX1" fmla="*/ 1156335 w 1174750"/>
              <a:gd name="connsiteY1" fmla="*/ 18414 h 736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174750" h="73660">
                <a:moveTo>
                  <a:pt x="18414" y="18414"/>
                </a:moveTo>
                <a:lnTo>
                  <a:pt x="1156335" y="18414"/>
                </a:lnTo>
              </a:path>
            </a:pathLst>
          </a:custGeom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49" name="Freeform 3"/>
          <p:cNvSpPr/>
          <p:nvPr/>
        </p:nvSpPr>
        <p:spPr>
          <a:xfrm>
            <a:off x="2499360" y="2901950"/>
            <a:ext cx="243839" cy="162560"/>
          </a:xfrm>
          <a:custGeom>
            <a:avLst/>
            <a:gdLst>
              <a:gd name="connsiteX0" fmla="*/ 243839 w 243839"/>
              <a:gd name="connsiteY0" fmla="*/ 81279 h 162560"/>
              <a:gd name="connsiteX1" fmla="*/ 0 w 243839"/>
              <a:gd name="connsiteY1" fmla="*/ 0 h 162560"/>
              <a:gd name="connsiteX2" fmla="*/ 0 w 243839"/>
              <a:gd name="connsiteY2" fmla="*/ 162560 h 162560"/>
              <a:gd name="connsiteX3" fmla="*/ 243839 w 243839"/>
              <a:gd name="connsiteY3" fmla="*/ 81279 h 1625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3839" h="162560">
                <a:moveTo>
                  <a:pt x="243839" y="81279"/>
                </a:moveTo>
                <a:lnTo>
                  <a:pt x="0" y="0"/>
                </a:lnTo>
                <a:lnTo>
                  <a:pt x="0" y="162560"/>
                </a:lnTo>
                <a:lnTo>
                  <a:pt x="243839" y="81279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tx1"/>
              </a:solidFill>
            </a:endParaRPr>
          </a:p>
        </p:txBody>
      </p:sp>
      <p:sp>
        <p:nvSpPr>
          <p:cNvPr id="50" name="Freeform 3"/>
          <p:cNvSpPr/>
          <p:nvPr/>
        </p:nvSpPr>
        <p:spPr>
          <a:xfrm>
            <a:off x="4915534" y="2240945"/>
            <a:ext cx="628650" cy="436849"/>
          </a:xfrm>
          <a:custGeom>
            <a:avLst/>
            <a:gdLst>
              <a:gd name="connsiteX0" fmla="*/ 18415 w 628650"/>
              <a:gd name="connsiteY0" fmla="*/ 418434 h 436849"/>
              <a:gd name="connsiteX1" fmla="*/ 610235 w 628650"/>
              <a:gd name="connsiteY1" fmla="*/ 197454 h 4368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628650" h="436849">
                <a:moveTo>
                  <a:pt x="18415" y="418434"/>
                </a:moveTo>
                <a:cubicBezTo>
                  <a:pt x="18415" y="-79405"/>
                  <a:pt x="452755" y="-62895"/>
                  <a:pt x="610235" y="197454"/>
                </a:cubicBezTo>
              </a:path>
            </a:pathLst>
          </a:custGeom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51" name="Freeform 3"/>
          <p:cNvSpPr/>
          <p:nvPr/>
        </p:nvSpPr>
        <p:spPr>
          <a:xfrm>
            <a:off x="5439409" y="2402839"/>
            <a:ext cx="157480" cy="256539"/>
          </a:xfrm>
          <a:custGeom>
            <a:avLst/>
            <a:gdLst>
              <a:gd name="connsiteX0" fmla="*/ 142240 w 157480"/>
              <a:gd name="connsiteY0" fmla="*/ 256539 h 256539"/>
              <a:gd name="connsiteX1" fmla="*/ 157480 w 157480"/>
              <a:gd name="connsiteY1" fmla="*/ 0 h 256539"/>
              <a:gd name="connsiteX2" fmla="*/ 0 w 157480"/>
              <a:gd name="connsiteY2" fmla="*/ 41910 h 256539"/>
              <a:gd name="connsiteX3" fmla="*/ 142240 w 157480"/>
              <a:gd name="connsiteY3" fmla="*/ 256539 h 25653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57480" h="256539">
                <a:moveTo>
                  <a:pt x="142240" y="256539"/>
                </a:moveTo>
                <a:lnTo>
                  <a:pt x="157480" y="0"/>
                </a:lnTo>
                <a:lnTo>
                  <a:pt x="0" y="41910"/>
                </a:lnTo>
                <a:lnTo>
                  <a:pt x="142240" y="256539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tx1"/>
              </a:solidFill>
            </a:endParaRPr>
          </a:p>
        </p:txBody>
      </p:sp>
      <p:sp>
        <p:nvSpPr>
          <p:cNvPr id="52" name="Freeform 3"/>
          <p:cNvSpPr/>
          <p:nvPr/>
        </p:nvSpPr>
        <p:spPr>
          <a:xfrm>
            <a:off x="6949440" y="2617470"/>
            <a:ext cx="730250" cy="730250"/>
          </a:xfrm>
          <a:custGeom>
            <a:avLst/>
            <a:gdLst>
              <a:gd name="connsiteX0" fmla="*/ 364490 w 730250"/>
              <a:gd name="connsiteY0" fmla="*/ 0 h 730250"/>
              <a:gd name="connsiteX1" fmla="*/ 730250 w 730250"/>
              <a:gd name="connsiteY1" fmla="*/ 364489 h 730250"/>
              <a:gd name="connsiteX2" fmla="*/ 364490 w 730250"/>
              <a:gd name="connsiteY2" fmla="*/ 730250 h 730250"/>
              <a:gd name="connsiteX3" fmla="*/ 0 w 730250"/>
              <a:gd name="connsiteY3" fmla="*/ 364489 h 730250"/>
              <a:gd name="connsiteX4" fmla="*/ 364490 w 730250"/>
              <a:gd name="connsiteY4" fmla="*/ 0 h 7302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30250" h="730250">
                <a:moveTo>
                  <a:pt x="364490" y="0"/>
                </a:moveTo>
                <a:cubicBezTo>
                  <a:pt x="572769" y="0"/>
                  <a:pt x="730250" y="157479"/>
                  <a:pt x="730250" y="364489"/>
                </a:cubicBezTo>
                <a:cubicBezTo>
                  <a:pt x="730250" y="571500"/>
                  <a:pt x="572769" y="730250"/>
                  <a:pt x="364490" y="730250"/>
                </a:cubicBezTo>
                <a:cubicBezTo>
                  <a:pt x="157479" y="730250"/>
                  <a:pt x="0" y="571500"/>
                  <a:pt x="0" y="364489"/>
                </a:cubicBezTo>
                <a:cubicBezTo>
                  <a:pt x="0" y="157479"/>
                  <a:pt x="157479" y="0"/>
                  <a:pt x="364490" y="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tx1"/>
              </a:solidFill>
            </a:endParaRPr>
          </a:p>
        </p:txBody>
      </p:sp>
      <p:sp>
        <p:nvSpPr>
          <p:cNvPr id="53" name="Freeform 3"/>
          <p:cNvSpPr/>
          <p:nvPr/>
        </p:nvSpPr>
        <p:spPr>
          <a:xfrm>
            <a:off x="6931110" y="2599140"/>
            <a:ext cx="766909" cy="766909"/>
          </a:xfrm>
          <a:custGeom>
            <a:avLst/>
            <a:gdLst>
              <a:gd name="connsiteX0" fmla="*/ 382820 w 766909"/>
              <a:gd name="connsiteY0" fmla="*/ 18329 h 766909"/>
              <a:gd name="connsiteX1" fmla="*/ 748579 w 766909"/>
              <a:gd name="connsiteY1" fmla="*/ 382819 h 766909"/>
              <a:gd name="connsiteX2" fmla="*/ 382820 w 766909"/>
              <a:gd name="connsiteY2" fmla="*/ 748579 h 766909"/>
              <a:gd name="connsiteX3" fmla="*/ 18329 w 766909"/>
              <a:gd name="connsiteY3" fmla="*/ 382819 h 766909"/>
              <a:gd name="connsiteX4" fmla="*/ 382820 w 766909"/>
              <a:gd name="connsiteY4" fmla="*/ 18329 h 76690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66909" h="766909">
                <a:moveTo>
                  <a:pt x="382820" y="18329"/>
                </a:moveTo>
                <a:cubicBezTo>
                  <a:pt x="591099" y="18329"/>
                  <a:pt x="748579" y="175809"/>
                  <a:pt x="748579" y="382819"/>
                </a:cubicBezTo>
                <a:cubicBezTo>
                  <a:pt x="748579" y="589829"/>
                  <a:pt x="591099" y="748579"/>
                  <a:pt x="382820" y="748579"/>
                </a:cubicBezTo>
                <a:cubicBezTo>
                  <a:pt x="175809" y="748579"/>
                  <a:pt x="18329" y="589829"/>
                  <a:pt x="18329" y="382819"/>
                </a:cubicBezTo>
                <a:cubicBezTo>
                  <a:pt x="18329" y="175809"/>
                  <a:pt x="175809" y="18329"/>
                  <a:pt x="382820" y="18329"/>
                </a:cubicBez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tx1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4127500" y="2667000"/>
            <a:ext cx="246862" cy="448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  <a:tabLst/>
            </a:pPr>
            <a:r>
              <a:rPr lang="en-US" altLang="zh-CN" sz="3200" b="1" dirty="0" smtClean="0">
                <a:latin typeface="Courier New" pitchFamily="18" charset="0"/>
                <a:cs typeface="Courier New" pitchFamily="18" charset="0"/>
              </a:rPr>
              <a:t>"</a:t>
            </a:r>
          </a:p>
        </p:txBody>
      </p:sp>
      <p:sp>
        <p:nvSpPr>
          <p:cNvPr id="55" name="TextBox 1"/>
          <p:cNvSpPr txBox="1"/>
          <p:nvPr/>
        </p:nvSpPr>
        <p:spPr>
          <a:xfrm>
            <a:off x="6184900" y="2667000"/>
            <a:ext cx="246862" cy="448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  <a:tabLst/>
            </a:pPr>
            <a:r>
              <a:rPr lang="en-US" altLang="zh-CN" sz="3200" b="1" dirty="0" smtClean="0">
                <a:latin typeface="Courier New" pitchFamily="18" charset="0"/>
                <a:cs typeface="Courier New" pitchFamily="18" charset="0"/>
              </a:rPr>
              <a:t>"</a:t>
            </a:r>
          </a:p>
        </p:txBody>
      </p:sp>
      <p:sp>
        <p:nvSpPr>
          <p:cNvPr id="56" name="TextBox 1"/>
          <p:cNvSpPr txBox="1"/>
          <p:nvPr/>
        </p:nvSpPr>
        <p:spPr>
          <a:xfrm>
            <a:off x="1828800" y="2730500"/>
            <a:ext cx="706925" cy="33470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start</a:t>
            </a:r>
          </a:p>
        </p:txBody>
      </p:sp>
      <p:sp>
        <p:nvSpPr>
          <p:cNvPr id="57" name="TextBox 1"/>
          <p:cNvSpPr txBox="1"/>
          <p:nvPr/>
        </p:nvSpPr>
        <p:spPr>
          <a:xfrm>
            <a:off x="2120900" y="647700"/>
            <a:ext cx="4765920" cy="152073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100"/>
              </a:lnSpc>
              <a:tabLst>
                <a:tab pos="2197100" algn="l"/>
              </a:tabLst>
            </a:pP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A Simple Automaton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500"/>
              </a:lnSpc>
              <a:tabLst>
                <a:tab pos="2197100" algn="l"/>
              </a:tabLst>
            </a:pPr>
            <a:r>
              <a:rPr lang="en-US" altLang="zh-CN" dirty="0" smtClean="0"/>
              <a:t>	</a:t>
            </a:r>
            <a:r>
              <a:rPr lang="en-US" altLang="zh-CN" sz="2600" b="1" dirty="0" smtClean="0">
                <a:latin typeface="Courier New" pitchFamily="18" charset="0"/>
                <a:cs typeface="Courier New" pitchFamily="18" charset="0"/>
              </a:rPr>
              <a:t>A,B,C,</a:t>
            </a:r>
            <a:r>
              <a:rPr lang="en-US" altLang="zh-CN" sz="2600" b="1" dirty="0" smtClean="0">
                <a:latin typeface="Times New Roman" pitchFamily="18" charset="0"/>
                <a:cs typeface="Times New Roman" pitchFamily="18" charset="0"/>
              </a:rPr>
              <a:t>...</a:t>
            </a:r>
            <a:r>
              <a:rPr lang="en-US" altLang="zh-CN" sz="2600" b="1" dirty="0" smtClean="0">
                <a:latin typeface="Courier New" pitchFamily="18" charset="0"/>
                <a:cs typeface="Courier New" pitchFamily="18" charset="0"/>
              </a:rPr>
              <a:t>,Z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0079990" cy="7559040"/>
          </a:xfrm>
          <a:custGeom>
            <a:avLst/>
            <a:gdLst>
              <a:gd name="connsiteX0" fmla="*/ 0 w 10079990"/>
              <a:gd name="connsiteY0" fmla="*/ 0 h 7559040"/>
              <a:gd name="connsiteX1" fmla="*/ 10079990 w 10079990"/>
              <a:gd name="connsiteY1" fmla="*/ 0 h 7559040"/>
              <a:gd name="connsiteX2" fmla="*/ 10079990 w 10079990"/>
              <a:gd name="connsiteY2" fmla="*/ 7559040 h 7559040"/>
              <a:gd name="connsiteX3" fmla="*/ 0 w 10079990"/>
              <a:gd name="connsiteY3" fmla="*/ 7559040 h 7559040"/>
              <a:gd name="connsiteX4" fmla="*/ 0 w 10079990"/>
              <a:gd name="connsiteY4" fmla="*/ 0 h 75590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079990" h="7559040">
                <a:moveTo>
                  <a:pt x="0" y="0"/>
                </a:moveTo>
                <a:lnTo>
                  <a:pt x="10079990" y="0"/>
                </a:lnTo>
                <a:lnTo>
                  <a:pt x="10079990" y="7559040"/>
                </a:lnTo>
                <a:lnTo>
                  <a:pt x="0" y="755904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2743200" y="4800600"/>
            <a:ext cx="685800" cy="685800"/>
          </a:xfrm>
          <a:custGeom>
            <a:avLst/>
            <a:gdLst>
              <a:gd name="connsiteX0" fmla="*/ 342900 w 685800"/>
              <a:gd name="connsiteY0" fmla="*/ 685800 h 685800"/>
              <a:gd name="connsiteX1" fmla="*/ 0 w 685800"/>
              <a:gd name="connsiteY1" fmla="*/ 685800 h 685800"/>
              <a:gd name="connsiteX2" fmla="*/ 0 w 685800"/>
              <a:gd name="connsiteY2" fmla="*/ 0 h 685800"/>
              <a:gd name="connsiteX3" fmla="*/ 685800 w 685800"/>
              <a:gd name="connsiteY3" fmla="*/ 0 h 685800"/>
              <a:gd name="connsiteX4" fmla="*/ 685800 w 685800"/>
              <a:gd name="connsiteY4" fmla="*/ 685800 h 685800"/>
              <a:gd name="connsiteX5" fmla="*/ 342900 w 685800"/>
              <a:gd name="connsiteY5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85800" h="685800">
                <a:moveTo>
                  <a:pt x="342900" y="685800"/>
                </a:moveTo>
                <a:lnTo>
                  <a:pt x="0" y="685800"/>
                </a:lnTo>
                <a:lnTo>
                  <a:pt x="0" y="0"/>
                </a:lnTo>
                <a:lnTo>
                  <a:pt x="685800" y="0"/>
                </a:lnTo>
                <a:lnTo>
                  <a:pt x="685800" y="685800"/>
                </a:lnTo>
                <a:lnTo>
                  <a:pt x="342900" y="685800"/>
                </a:lnTo>
              </a:path>
            </a:pathLst>
          </a:custGeom>
          <a:solidFill>
            <a:srgbClr val="99CC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2736850" y="4794250"/>
            <a:ext cx="698500" cy="698500"/>
          </a:xfrm>
          <a:custGeom>
            <a:avLst/>
            <a:gdLst>
              <a:gd name="connsiteX0" fmla="*/ 349250 w 698500"/>
              <a:gd name="connsiteY0" fmla="*/ 692150 h 698500"/>
              <a:gd name="connsiteX1" fmla="*/ 6350 w 698500"/>
              <a:gd name="connsiteY1" fmla="*/ 692150 h 698500"/>
              <a:gd name="connsiteX2" fmla="*/ 6350 w 698500"/>
              <a:gd name="connsiteY2" fmla="*/ 6350 h 698500"/>
              <a:gd name="connsiteX3" fmla="*/ 692150 w 698500"/>
              <a:gd name="connsiteY3" fmla="*/ 6350 h 698500"/>
              <a:gd name="connsiteX4" fmla="*/ 692150 w 698500"/>
              <a:gd name="connsiteY4" fmla="*/ 692150 h 698500"/>
              <a:gd name="connsiteX5" fmla="*/ 349250 w 698500"/>
              <a:gd name="connsiteY5" fmla="*/ 692150 h 6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98500" h="698500">
                <a:moveTo>
                  <a:pt x="349250" y="692150"/>
                </a:moveTo>
                <a:lnTo>
                  <a:pt x="6350" y="692150"/>
                </a:lnTo>
                <a:lnTo>
                  <a:pt x="6350" y="6350"/>
                </a:lnTo>
                <a:lnTo>
                  <a:pt x="692150" y="6350"/>
                </a:lnTo>
                <a:lnTo>
                  <a:pt x="692150" y="692150"/>
                </a:lnTo>
                <a:lnTo>
                  <a:pt x="349250" y="692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3429000" y="4799329"/>
            <a:ext cx="685800" cy="685800"/>
          </a:xfrm>
          <a:custGeom>
            <a:avLst/>
            <a:gdLst>
              <a:gd name="connsiteX0" fmla="*/ 342900 w 685800"/>
              <a:gd name="connsiteY0" fmla="*/ 685800 h 685800"/>
              <a:gd name="connsiteX1" fmla="*/ 0 w 685800"/>
              <a:gd name="connsiteY1" fmla="*/ 685800 h 685800"/>
              <a:gd name="connsiteX2" fmla="*/ 0 w 685800"/>
              <a:gd name="connsiteY2" fmla="*/ 0 h 685800"/>
              <a:gd name="connsiteX3" fmla="*/ 685800 w 685800"/>
              <a:gd name="connsiteY3" fmla="*/ 0 h 685800"/>
              <a:gd name="connsiteX4" fmla="*/ 685800 w 685800"/>
              <a:gd name="connsiteY4" fmla="*/ 685800 h 685800"/>
              <a:gd name="connsiteX5" fmla="*/ 342900 w 685800"/>
              <a:gd name="connsiteY5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85800" h="685800">
                <a:moveTo>
                  <a:pt x="342900" y="685800"/>
                </a:moveTo>
                <a:lnTo>
                  <a:pt x="0" y="685800"/>
                </a:lnTo>
                <a:lnTo>
                  <a:pt x="0" y="0"/>
                </a:lnTo>
                <a:lnTo>
                  <a:pt x="685800" y="0"/>
                </a:lnTo>
                <a:lnTo>
                  <a:pt x="685800" y="685800"/>
                </a:lnTo>
                <a:lnTo>
                  <a:pt x="342900" y="685800"/>
                </a:lnTo>
              </a:path>
            </a:pathLst>
          </a:custGeom>
          <a:solidFill>
            <a:srgbClr val="99CC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3422650" y="4792979"/>
            <a:ext cx="698500" cy="698500"/>
          </a:xfrm>
          <a:custGeom>
            <a:avLst/>
            <a:gdLst>
              <a:gd name="connsiteX0" fmla="*/ 349250 w 698500"/>
              <a:gd name="connsiteY0" fmla="*/ 692150 h 698500"/>
              <a:gd name="connsiteX1" fmla="*/ 6350 w 698500"/>
              <a:gd name="connsiteY1" fmla="*/ 692150 h 698500"/>
              <a:gd name="connsiteX2" fmla="*/ 6350 w 698500"/>
              <a:gd name="connsiteY2" fmla="*/ 6350 h 698500"/>
              <a:gd name="connsiteX3" fmla="*/ 692150 w 698500"/>
              <a:gd name="connsiteY3" fmla="*/ 6350 h 698500"/>
              <a:gd name="connsiteX4" fmla="*/ 692150 w 698500"/>
              <a:gd name="connsiteY4" fmla="*/ 692150 h 698500"/>
              <a:gd name="connsiteX5" fmla="*/ 349250 w 698500"/>
              <a:gd name="connsiteY5" fmla="*/ 692150 h 6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98500" h="698500">
                <a:moveTo>
                  <a:pt x="349250" y="692150"/>
                </a:moveTo>
                <a:lnTo>
                  <a:pt x="6350" y="692150"/>
                </a:lnTo>
                <a:lnTo>
                  <a:pt x="6350" y="6350"/>
                </a:lnTo>
                <a:lnTo>
                  <a:pt x="692150" y="6350"/>
                </a:lnTo>
                <a:lnTo>
                  <a:pt x="692150" y="692150"/>
                </a:lnTo>
                <a:lnTo>
                  <a:pt x="349250" y="692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4114800" y="4800600"/>
            <a:ext cx="685800" cy="685800"/>
          </a:xfrm>
          <a:custGeom>
            <a:avLst/>
            <a:gdLst>
              <a:gd name="connsiteX0" fmla="*/ 342900 w 685800"/>
              <a:gd name="connsiteY0" fmla="*/ 685800 h 685800"/>
              <a:gd name="connsiteX1" fmla="*/ 0 w 685800"/>
              <a:gd name="connsiteY1" fmla="*/ 685800 h 685800"/>
              <a:gd name="connsiteX2" fmla="*/ 0 w 685800"/>
              <a:gd name="connsiteY2" fmla="*/ 0 h 685800"/>
              <a:gd name="connsiteX3" fmla="*/ 685800 w 685800"/>
              <a:gd name="connsiteY3" fmla="*/ 0 h 685800"/>
              <a:gd name="connsiteX4" fmla="*/ 685800 w 685800"/>
              <a:gd name="connsiteY4" fmla="*/ 685800 h 685800"/>
              <a:gd name="connsiteX5" fmla="*/ 342900 w 685800"/>
              <a:gd name="connsiteY5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85800" h="685800">
                <a:moveTo>
                  <a:pt x="342900" y="685800"/>
                </a:moveTo>
                <a:lnTo>
                  <a:pt x="0" y="685800"/>
                </a:lnTo>
                <a:lnTo>
                  <a:pt x="0" y="0"/>
                </a:lnTo>
                <a:lnTo>
                  <a:pt x="685800" y="0"/>
                </a:lnTo>
                <a:lnTo>
                  <a:pt x="685800" y="685800"/>
                </a:lnTo>
                <a:lnTo>
                  <a:pt x="342900" y="685800"/>
                </a:lnTo>
              </a:path>
            </a:pathLst>
          </a:custGeom>
          <a:solidFill>
            <a:srgbClr val="99CC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4108450" y="4794250"/>
            <a:ext cx="698500" cy="698500"/>
          </a:xfrm>
          <a:custGeom>
            <a:avLst/>
            <a:gdLst>
              <a:gd name="connsiteX0" fmla="*/ 349250 w 698500"/>
              <a:gd name="connsiteY0" fmla="*/ 692150 h 698500"/>
              <a:gd name="connsiteX1" fmla="*/ 6350 w 698500"/>
              <a:gd name="connsiteY1" fmla="*/ 692150 h 698500"/>
              <a:gd name="connsiteX2" fmla="*/ 6350 w 698500"/>
              <a:gd name="connsiteY2" fmla="*/ 6350 h 698500"/>
              <a:gd name="connsiteX3" fmla="*/ 692150 w 698500"/>
              <a:gd name="connsiteY3" fmla="*/ 6350 h 698500"/>
              <a:gd name="connsiteX4" fmla="*/ 692150 w 698500"/>
              <a:gd name="connsiteY4" fmla="*/ 692150 h 698500"/>
              <a:gd name="connsiteX5" fmla="*/ 349250 w 698500"/>
              <a:gd name="connsiteY5" fmla="*/ 692150 h 6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98500" h="698500">
                <a:moveTo>
                  <a:pt x="349250" y="692150"/>
                </a:moveTo>
                <a:lnTo>
                  <a:pt x="6350" y="692150"/>
                </a:lnTo>
                <a:lnTo>
                  <a:pt x="6350" y="6350"/>
                </a:lnTo>
                <a:lnTo>
                  <a:pt x="692150" y="6350"/>
                </a:lnTo>
                <a:lnTo>
                  <a:pt x="692150" y="692150"/>
                </a:lnTo>
                <a:lnTo>
                  <a:pt x="349250" y="692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4800600" y="4800600"/>
            <a:ext cx="685800" cy="685800"/>
          </a:xfrm>
          <a:custGeom>
            <a:avLst/>
            <a:gdLst>
              <a:gd name="connsiteX0" fmla="*/ 342900 w 685800"/>
              <a:gd name="connsiteY0" fmla="*/ 685800 h 685800"/>
              <a:gd name="connsiteX1" fmla="*/ 0 w 685800"/>
              <a:gd name="connsiteY1" fmla="*/ 685800 h 685800"/>
              <a:gd name="connsiteX2" fmla="*/ 0 w 685800"/>
              <a:gd name="connsiteY2" fmla="*/ 0 h 685800"/>
              <a:gd name="connsiteX3" fmla="*/ 685800 w 685800"/>
              <a:gd name="connsiteY3" fmla="*/ 0 h 685800"/>
              <a:gd name="connsiteX4" fmla="*/ 685800 w 685800"/>
              <a:gd name="connsiteY4" fmla="*/ 685800 h 685800"/>
              <a:gd name="connsiteX5" fmla="*/ 342900 w 685800"/>
              <a:gd name="connsiteY5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85800" h="685800">
                <a:moveTo>
                  <a:pt x="342900" y="685800"/>
                </a:moveTo>
                <a:lnTo>
                  <a:pt x="0" y="685800"/>
                </a:lnTo>
                <a:lnTo>
                  <a:pt x="0" y="0"/>
                </a:lnTo>
                <a:lnTo>
                  <a:pt x="685800" y="0"/>
                </a:lnTo>
                <a:lnTo>
                  <a:pt x="685800" y="685800"/>
                </a:lnTo>
                <a:lnTo>
                  <a:pt x="342900" y="685800"/>
                </a:lnTo>
              </a:path>
            </a:pathLst>
          </a:custGeom>
          <a:solidFill>
            <a:srgbClr val="99CC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4794250" y="4794250"/>
            <a:ext cx="698500" cy="698500"/>
          </a:xfrm>
          <a:custGeom>
            <a:avLst/>
            <a:gdLst>
              <a:gd name="connsiteX0" fmla="*/ 349250 w 698500"/>
              <a:gd name="connsiteY0" fmla="*/ 692150 h 698500"/>
              <a:gd name="connsiteX1" fmla="*/ 6350 w 698500"/>
              <a:gd name="connsiteY1" fmla="*/ 692150 h 698500"/>
              <a:gd name="connsiteX2" fmla="*/ 6350 w 698500"/>
              <a:gd name="connsiteY2" fmla="*/ 6350 h 698500"/>
              <a:gd name="connsiteX3" fmla="*/ 692150 w 698500"/>
              <a:gd name="connsiteY3" fmla="*/ 6350 h 698500"/>
              <a:gd name="connsiteX4" fmla="*/ 692150 w 698500"/>
              <a:gd name="connsiteY4" fmla="*/ 692150 h 698500"/>
              <a:gd name="connsiteX5" fmla="*/ 349250 w 698500"/>
              <a:gd name="connsiteY5" fmla="*/ 692150 h 6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98500" h="698500">
                <a:moveTo>
                  <a:pt x="349250" y="692150"/>
                </a:moveTo>
                <a:lnTo>
                  <a:pt x="6350" y="692150"/>
                </a:lnTo>
                <a:lnTo>
                  <a:pt x="6350" y="6350"/>
                </a:lnTo>
                <a:lnTo>
                  <a:pt x="692150" y="6350"/>
                </a:lnTo>
                <a:lnTo>
                  <a:pt x="692150" y="692150"/>
                </a:lnTo>
                <a:lnTo>
                  <a:pt x="349250" y="692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5486400" y="4800600"/>
            <a:ext cx="685800" cy="685800"/>
          </a:xfrm>
          <a:custGeom>
            <a:avLst/>
            <a:gdLst>
              <a:gd name="connsiteX0" fmla="*/ 342900 w 685800"/>
              <a:gd name="connsiteY0" fmla="*/ 685800 h 685800"/>
              <a:gd name="connsiteX1" fmla="*/ 0 w 685800"/>
              <a:gd name="connsiteY1" fmla="*/ 685800 h 685800"/>
              <a:gd name="connsiteX2" fmla="*/ 0 w 685800"/>
              <a:gd name="connsiteY2" fmla="*/ 0 h 685800"/>
              <a:gd name="connsiteX3" fmla="*/ 685800 w 685800"/>
              <a:gd name="connsiteY3" fmla="*/ 0 h 685800"/>
              <a:gd name="connsiteX4" fmla="*/ 685800 w 685800"/>
              <a:gd name="connsiteY4" fmla="*/ 685800 h 685800"/>
              <a:gd name="connsiteX5" fmla="*/ 342900 w 685800"/>
              <a:gd name="connsiteY5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85800" h="685800">
                <a:moveTo>
                  <a:pt x="342900" y="685800"/>
                </a:moveTo>
                <a:lnTo>
                  <a:pt x="0" y="685800"/>
                </a:lnTo>
                <a:lnTo>
                  <a:pt x="0" y="0"/>
                </a:lnTo>
                <a:lnTo>
                  <a:pt x="685800" y="0"/>
                </a:lnTo>
                <a:lnTo>
                  <a:pt x="685800" y="685800"/>
                </a:lnTo>
                <a:lnTo>
                  <a:pt x="342900" y="685800"/>
                </a:lnTo>
              </a:path>
            </a:pathLst>
          </a:custGeom>
          <a:solidFill>
            <a:srgbClr val="99CC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5480050" y="4794250"/>
            <a:ext cx="698500" cy="698500"/>
          </a:xfrm>
          <a:custGeom>
            <a:avLst/>
            <a:gdLst>
              <a:gd name="connsiteX0" fmla="*/ 349250 w 698500"/>
              <a:gd name="connsiteY0" fmla="*/ 692150 h 698500"/>
              <a:gd name="connsiteX1" fmla="*/ 6350 w 698500"/>
              <a:gd name="connsiteY1" fmla="*/ 692150 h 698500"/>
              <a:gd name="connsiteX2" fmla="*/ 6350 w 698500"/>
              <a:gd name="connsiteY2" fmla="*/ 6350 h 698500"/>
              <a:gd name="connsiteX3" fmla="*/ 692150 w 698500"/>
              <a:gd name="connsiteY3" fmla="*/ 6350 h 698500"/>
              <a:gd name="connsiteX4" fmla="*/ 692150 w 698500"/>
              <a:gd name="connsiteY4" fmla="*/ 692150 h 698500"/>
              <a:gd name="connsiteX5" fmla="*/ 349250 w 698500"/>
              <a:gd name="connsiteY5" fmla="*/ 692150 h 6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98500" h="698500">
                <a:moveTo>
                  <a:pt x="349250" y="692150"/>
                </a:moveTo>
                <a:lnTo>
                  <a:pt x="6350" y="692150"/>
                </a:lnTo>
                <a:lnTo>
                  <a:pt x="6350" y="6350"/>
                </a:lnTo>
                <a:lnTo>
                  <a:pt x="692150" y="6350"/>
                </a:lnTo>
                <a:lnTo>
                  <a:pt x="692150" y="692150"/>
                </a:lnTo>
                <a:lnTo>
                  <a:pt x="349250" y="692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6172200" y="4800600"/>
            <a:ext cx="685800" cy="685800"/>
          </a:xfrm>
          <a:custGeom>
            <a:avLst/>
            <a:gdLst>
              <a:gd name="connsiteX0" fmla="*/ 342900 w 685800"/>
              <a:gd name="connsiteY0" fmla="*/ 685800 h 685800"/>
              <a:gd name="connsiteX1" fmla="*/ 0 w 685800"/>
              <a:gd name="connsiteY1" fmla="*/ 685800 h 685800"/>
              <a:gd name="connsiteX2" fmla="*/ 0 w 685800"/>
              <a:gd name="connsiteY2" fmla="*/ 0 h 685800"/>
              <a:gd name="connsiteX3" fmla="*/ 685800 w 685800"/>
              <a:gd name="connsiteY3" fmla="*/ 0 h 685800"/>
              <a:gd name="connsiteX4" fmla="*/ 685800 w 685800"/>
              <a:gd name="connsiteY4" fmla="*/ 685800 h 685800"/>
              <a:gd name="connsiteX5" fmla="*/ 342900 w 685800"/>
              <a:gd name="connsiteY5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85800" h="685800">
                <a:moveTo>
                  <a:pt x="342900" y="685800"/>
                </a:moveTo>
                <a:lnTo>
                  <a:pt x="0" y="685800"/>
                </a:lnTo>
                <a:lnTo>
                  <a:pt x="0" y="0"/>
                </a:lnTo>
                <a:lnTo>
                  <a:pt x="685800" y="0"/>
                </a:lnTo>
                <a:lnTo>
                  <a:pt x="685800" y="685800"/>
                </a:lnTo>
                <a:lnTo>
                  <a:pt x="342900" y="685800"/>
                </a:lnTo>
              </a:path>
            </a:pathLst>
          </a:custGeom>
          <a:solidFill>
            <a:srgbClr val="99CC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6165850" y="4794250"/>
            <a:ext cx="698500" cy="698500"/>
          </a:xfrm>
          <a:custGeom>
            <a:avLst/>
            <a:gdLst>
              <a:gd name="connsiteX0" fmla="*/ 349250 w 698500"/>
              <a:gd name="connsiteY0" fmla="*/ 692150 h 698500"/>
              <a:gd name="connsiteX1" fmla="*/ 6350 w 698500"/>
              <a:gd name="connsiteY1" fmla="*/ 692150 h 698500"/>
              <a:gd name="connsiteX2" fmla="*/ 6350 w 698500"/>
              <a:gd name="connsiteY2" fmla="*/ 6350 h 698500"/>
              <a:gd name="connsiteX3" fmla="*/ 692150 w 698500"/>
              <a:gd name="connsiteY3" fmla="*/ 6350 h 698500"/>
              <a:gd name="connsiteX4" fmla="*/ 692150 w 698500"/>
              <a:gd name="connsiteY4" fmla="*/ 692150 h 698500"/>
              <a:gd name="connsiteX5" fmla="*/ 349250 w 698500"/>
              <a:gd name="connsiteY5" fmla="*/ 692150 h 6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98500" h="698500">
                <a:moveTo>
                  <a:pt x="349250" y="692150"/>
                </a:moveTo>
                <a:lnTo>
                  <a:pt x="6350" y="692150"/>
                </a:lnTo>
                <a:lnTo>
                  <a:pt x="6350" y="6350"/>
                </a:lnTo>
                <a:lnTo>
                  <a:pt x="692150" y="6350"/>
                </a:lnTo>
                <a:lnTo>
                  <a:pt x="692150" y="692150"/>
                </a:lnTo>
                <a:lnTo>
                  <a:pt x="349250" y="692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2743200" y="5486400"/>
            <a:ext cx="685800" cy="685800"/>
          </a:xfrm>
          <a:custGeom>
            <a:avLst/>
            <a:gdLst>
              <a:gd name="connsiteX0" fmla="*/ 176529 w 685800"/>
              <a:gd name="connsiteY0" fmla="*/ 685800 h 685800"/>
              <a:gd name="connsiteX1" fmla="*/ 176529 w 685800"/>
              <a:gd name="connsiteY1" fmla="*/ 321309 h 685800"/>
              <a:gd name="connsiteX2" fmla="*/ 0 w 685800"/>
              <a:gd name="connsiteY2" fmla="*/ 321309 h 685800"/>
              <a:gd name="connsiteX3" fmla="*/ 342900 w 685800"/>
              <a:gd name="connsiteY3" fmla="*/ 0 h 685800"/>
              <a:gd name="connsiteX4" fmla="*/ 685800 w 685800"/>
              <a:gd name="connsiteY4" fmla="*/ 321309 h 685800"/>
              <a:gd name="connsiteX5" fmla="*/ 508000 w 685800"/>
              <a:gd name="connsiteY5" fmla="*/ 321309 h 685800"/>
              <a:gd name="connsiteX6" fmla="*/ 508000 w 685800"/>
              <a:gd name="connsiteY6" fmla="*/ 685800 h 685800"/>
              <a:gd name="connsiteX7" fmla="*/ 176529 w 685800"/>
              <a:gd name="connsiteY7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85800" h="685800">
                <a:moveTo>
                  <a:pt x="176529" y="685800"/>
                </a:moveTo>
                <a:lnTo>
                  <a:pt x="176529" y="321309"/>
                </a:lnTo>
                <a:lnTo>
                  <a:pt x="0" y="321309"/>
                </a:lnTo>
                <a:lnTo>
                  <a:pt x="342900" y="0"/>
                </a:lnTo>
                <a:lnTo>
                  <a:pt x="685800" y="321309"/>
                </a:lnTo>
                <a:lnTo>
                  <a:pt x="508000" y="321309"/>
                </a:lnTo>
                <a:lnTo>
                  <a:pt x="508000" y="685800"/>
                </a:lnTo>
                <a:lnTo>
                  <a:pt x="176529" y="685800"/>
                </a:lnTo>
              </a:path>
            </a:pathLst>
          </a:custGeom>
          <a:solidFill>
            <a:srgbClr val="00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2736850" y="5480050"/>
            <a:ext cx="698500" cy="698500"/>
          </a:xfrm>
          <a:custGeom>
            <a:avLst/>
            <a:gdLst>
              <a:gd name="connsiteX0" fmla="*/ 182879 w 698500"/>
              <a:gd name="connsiteY0" fmla="*/ 692150 h 698500"/>
              <a:gd name="connsiteX1" fmla="*/ 182879 w 698500"/>
              <a:gd name="connsiteY1" fmla="*/ 327659 h 698500"/>
              <a:gd name="connsiteX2" fmla="*/ 6350 w 698500"/>
              <a:gd name="connsiteY2" fmla="*/ 327659 h 698500"/>
              <a:gd name="connsiteX3" fmla="*/ 349250 w 698500"/>
              <a:gd name="connsiteY3" fmla="*/ 6350 h 698500"/>
              <a:gd name="connsiteX4" fmla="*/ 692150 w 698500"/>
              <a:gd name="connsiteY4" fmla="*/ 327659 h 698500"/>
              <a:gd name="connsiteX5" fmla="*/ 514350 w 698500"/>
              <a:gd name="connsiteY5" fmla="*/ 327659 h 698500"/>
              <a:gd name="connsiteX6" fmla="*/ 514350 w 698500"/>
              <a:gd name="connsiteY6" fmla="*/ 692150 h 698500"/>
              <a:gd name="connsiteX7" fmla="*/ 182879 w 698500"/>
              <a:gd name="connsiteY7" fmla="*/ 692150 h 6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98500" h="698500">
                <a:moveTo>
                  <a:pt x="182879" y="692150"/>
                </a:moveTo>
                <a:lnTo>
                  <a:pt x="182879" y="327659"/>
                </a:lnTo>
                <a:lnTo>
                  <a:pt x="6350" y="327659"/>
                </a:lnTo>
                <a:lnTo>
                  <a:pt x="349250" y="6350"/>
                </a:lnTo>
                <a:lnTo>
                  <a:pt x="692150" y="327659"/>
                </a:lnTo>
                <a:lnTo>
                  <a:pt x="514350" y="327659"/>
                </a:lnTo>
                <a:lnTo>
                  <a:pt x="514350" y="692150"/>
                </a:lnTo>
                <a:lnTo>
                  <a:pt x="182879" y="692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TextBox 1"/>
          <p:cNvSpPr txBox="1"/>
          <p:nvPr/>
        </p:nvSpPr>
        <p:spPr>
          <a:xfrm>
            <a:off x="2912771" y="4921798"/>
            <a:ext cx="3805529" cy="68525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900"/>
              </a:lnSpc>
              <a:tabLst/>
            </a:pPr>
            <a:r>
              <a:rPr lang="en-US" altLang="zh-CN" sz="4400" dirty="0" smtClean="0">
                <a:latin typeface="Courier New" pitchFamily="18" charset="0"/>
                <a:cs typeface="Courier New" pitchFamily="18" charset="0"/>
              </a:rPr>
              <a:t>"</a:t>
            </a: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4400" dirty="0" smtClean="0">
                <a:latin typeface="Courier New" pitchFamily="18" charset="0"/>
                <a:cs typeface="Courier New" pitchFamily="18" charset="0"/>
              </a:rPr>
              <a:t>" " " " "</a:t>
            </a:r>
          </a:p>
        </p:txBody>
      </p:sp>
      <p:sp>
        <p:nvSpPr>
          <p:cNvPr id="38" name="Freeform 3"/>
          <p:cNvSpPr/>
          <p:nvPr/>
        </p:nvSpPr>
        <p:spPr>
          <a:xfrm>
            <a:off x="2743200" y="2526029"/>
            <a:ext cx="914400" cy="914400"/>
          </a:xfrm>
          <a:custGeom>
            <a:avLst/>
            <a:gdLst>
              <a:gd name="connsiteX0" fmla="*/ 457200 w 914400"/>
              <a:gd name="connsiteY0" fmla="*/ 0 h 914400"/>
              <a:gd name="connsiteX1" fmla="*/ 914400 w 914400"/>
              <a:gd name="connsiteY1" fmla="*/ 457200 h 914400"/>
              <a:gd name="connsiteX2" fmla="*/ 457200 w 914400"/>
              <a:gd name="connsiteY2" fmla="*/ 914400 h 914400"/>
              <a:gd name="connsiteX3" fmla="*/ 0 w 914400"/>
              <a:gd name="connsiteY3" fmla="*/ 457200 h 914400"/>
              <a:gd name="connsiteX4" fmla="*/ 457200 w 914400"/>
              <a:gd name="connsiteY4" fmla="*/ 0 h 914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" h="914400">
                <a:moveTo>
                  <a:pt x="457200" y="0"/>
                </a:moveTo>
                <a:cubicBezTo>
                  <a:pt x="716279" y="0"/>
                  <a:pt x="914400" y="198120"/>
                  <a:pt x="914400" y="457200"/>
                </a:cubicBezTo>
                <a:cubicBezTo>
                  <a:pt x="914400" y="716280"/>
                  <a:pt x="716279" y="914400"/>
                  <a:pt x="457200" y="914400"/>
                </a:cubicBezTo>
                <a:cubicBezTo>
                  <a:pt x="198120" y="914400"/>
                  <a:pt x="0" y="716280"/>
                  <a:pt x="0" y="457200"/>
                </a:cubicBezTo>
                <a:cubicBezTo>
                  <a:pt x="0" y="198120"/>
                  <a:pt x="198120" y="0"/>
                  <a:pt x="457200" y="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tx1"/>
              </a:solidFill>
            </a:endParaRPr>
          </a:p>
        </p:txBody>
      </p:sp>
      <p:sp>
        <p:nvSpPr>
          <p:cNvPr id="40" name="Freeform 3"/>
          <p:cNvSpPr/>
          <p:nvPr/>
        </p:nvSpPr>
        <p:spPr>
          <a:xfrm>
            <a:off x="4800600" y="2526029"/>
            <a:ext cx="914400" cy="914400"/>
          </a:xfrm>
          <a:custGeom>
            <a:avLst/>
            <a:gdLst>
              <a:gd name="connsiteX0" fmla="*/ 457200 w 914400"/>
              <a:gd name="connsiteY0" fmla="*/ 0 h 914400"/>
              <a:gd name="connsiteX1" fmla="*/ 914400 w 914400"/>
              <a:gd name="connsiteY1" fmla="*/ 457200 h 914400"/>
              <a:gd name="connsiteX2" fmla="*/ 457200 w 914400"/>
              <a:gd name="connsiteY2" fmla="*/ 914400 h 914400"/>
              <a:gd name="connsiteX3" fmla="*/ 0 w 914400"/>
              <a:gd name="connsiteY3" fmla="*/ 457200 h 914400"/>
              <a:gd name="connsiteX4" fmla="*/ 457200 w 914400"/>
              <a:gd name="connsiteY4" fmla="*/ 0 h 914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" h="914400">
                <a:moveTo>
                  <a:pt x="457200" y="0"/>
                </a:moveTo>
                <a:cubicBezTo>
                  <a:pt x="716279" y="0"/>
                  <a:pt x="914400" y="198120"/>
                  <a:pt x="914400" y="457200"/>
                </a:cubicBezTo>
                <a:cubicBezTo>
                  <a:pt x="914400" y="716280"/>
                  <a:pt x="716279" y="914400"/>
                  <a:pt x="457200" y="914400"/>
                </a:cubicBezTo>
                <a:cubicBezTo>
                  <a:pt x="198120" y="914400"/>
                  <a:pt x="0" y="716280"/>
                  <a:pt x="0" y="457200"/>
                </a:cubicBezTo>
                <a:cubicBezTo>
                  <a:pt x="0" y="198120"/>
                  <a:pt x="198120" y="0"/>
                  <a:pt x="457200" y="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tx1"/>
              </a:solidFill>
            </a:endParaRPr>
          </a:p>
        </p:txBody>
      </p:sp>
      <p:sp>
        <p:nvSpPr>
          <p:cNvPr id="41" name="Freeform 3"/>
          <p:cNvSpPr/>
          <p:nvPr/>
        </p:nvSpPr>
        <p:spPr>
          <a:xfrm>
            <a:off x="4782270" y="2507700"/>
            <a:ext cx="951059" cy="951059"/>
          </a:xfrm>
          <a:custGeom>
            <a:avLst/>
            <a:gdLst>
              <a:gd name="connsiteX0" fmla="*/ 475529 w 951059"/>
              <a:gd name="connsiteY0" fmla="*/ 18329 h 951059"/>
              <a:gd name="connsiteX1" fmla="*/ 932729 w 951059"/>
              <a:gd name="connsiteY1" fmla="*/ 475529 h 951059"/>
              <a:gd name="connsiteX2" fmla="*/ 475529 w 951059"/>
              <a:gd name="connsiteY2" fmla="*/ 932729 h 951059"/>
              <a:gd name="connsiteX3" fmla="*/ 18329 w 951059"/>
              <a:gd name="connsiteY3" fmla="*/ 475529 h 951059"/>
              <a:gd name="connsiteX4" fmla="*/ 475529 w 951059"/>
              <a:gd name="connsiteY4" fmla="*/ 18329 h 9510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51059" h="951059">
                <a:moveTo>
                  <a:pt x="475529" y="18329"/>
                </a:moveTo>
                <a:cubicBezTo>
                  <a:pt x="734609" y="18329"/>
                  <a:pt x="932729" y="216449"/>
                  <a:pt x="932729" y="475529"/>
                </a:cubicBezTo>
                <a:cubicBezTo>
                  <a:pt x="932729" y="734610"/>
                  <a:pt x="734609" y="932729"/>
                  <a:pt x="475529" y="932729"/>
                </a:cubicBezTo>
                <a:cubicBezTo>
                  <a:pt x="216449" y="932729"/>
                  <a:pt x="18329" y="734610"/>
                  <a:pt x="18329" y="475529"/>
                </a:cubicBezTo>
                <a:cubicBezTo>
                  <a:pt x="18329" y="216449"/>
                  <a:pt x="216449" y="18329"/>
                  <a:pt x="475529" y="18329"/>
                </a:cubicBez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tx1"/>
              </a:solidFill>
            </a:endParaRPr>
          </a:p>
        </p:txBody>
      </p:sp>
      <p:sp>
        <p:nvSpPr>
          <p:cNvPr id="42" name="Freeform 3"/>
          <p:cNvSpPr/>
          <p:nvPr/>
        </p:nvSpPr>
        <p:spPr>
          <a:xfrm>
            <a:off x="6858000" y="2526029"/>
            <a:ext cx="914400" cy="914400"/>
          </a:xfrm>
          <a:custGeom>
            <a:avLst/>
            <a:gdLst>
              <a:gd name="connsiteX0" fmla="*/ 457200 w 914400"/>
              <a:gd name="connsiteY0" fmla="*/ 0 h 914400"/>
              <a:gd name="connsiteX1" fmla="*/ 914400 w 914400"/>
              <a:gd name="connsiteY1" fmla="*/ 457200 h 914400"/>
              <a:gd name="connsiteX2" fmla="*/ 457200 w 914400"/>
              <a:gd name="connsiteY2" fmla="*/ 914400 h 914400"/>
              <a:gd name="connsiteX3" fmla="*/ 0 w 914400"/>
              <a:gd name="connsiteY3" fmla="*/ 457200 h 914400"/>
              <a:gd name="connsiteX4" fmla="*/ 457200 w 914400"/>
              <a:gd name="connsiteY4" fmla="*/ 0 h 914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" h="914400">
                <a:moveTo>
                  <a:pt x="457200" y="0"/>
                </a:moveTo>
                <a:cubicBezTo>
                  <a:pt x="716280" y="0"/>
                  <a:pt x="914400" y="198120"/>
                  <a:pt x="914400" y="457200"/>
                </a:cubicBezTo>
                <a:cubicBezTo>
                  <a:pt x="914400" y="716280"/>
                  <a:pt x="716280" y="914400"/>
                  <a:pt x="457200" y="914400"/>
                </a:cubicBezTo>
                <a:cubicBezTo>
                  <a:pt x="198119" y="914400"/>
                  <a:pt x="0" y="716280"/>
                  <a:pt x="0" y="457200"/>
                </a:cubicBezTo>
                <a:cubicBezTo>
                  <a:pt x="0" y="198120"/>
                  <a:pt x="198119" y="0"/>
                  <a:pt x="457200" y="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tx1"/>
              </a:solidFill>
            </a:endParaRPr>
          </a:p>
        </p:txBody>
      </p:sp>
      <p:sp>
        <p:nvSpPr>
          <p:cNvPr id="43" name="Freeform 3"/>
          <p:cNvSpPr/>
          <p:nvPr/>
        </p:nvSpPr>
        <p:spPr>
          <a:xfrm>
            <a:off x="6839670" y="2507700"/>
            <a:ext cx="951059" cy="951059"/>
          </a:xfrm>
          <a:custGeom>
            <a:avLst/>
            <a:gdLst>
              <a:gd name="connsiteX0" fmla="*/ 475529 w 951059"/>
              <a:gd name="connsiteY0" fmla="*/ 18329 h 951059"/>
              <a:gd name="connsiteX1" fmla="*/ 932729 w 951059"/>
              <a:gd name="connsiteY1" fmla="*/ 475529 h 951059"/>
              <a:gd name="connsiteX2" fmla="*/ 475529 w 951059"/>
              <a:gd name="connsiteY2" fmla="*/ 932729 h 951059"/>
              <a:gd name="connsiteX3" fmla="*/ 18329 w 951059"/>
              <a:gd name="connsiteY3" fmla="*/ 475529 h 951059"/>
              <a:gd name="connsiteX4" fmla="*/ 475529 w 951059"/>
              <a:gd name="connsiteY4" fmla="*/ 18329 h 9510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51059" h="951059">
                <a:moveTo>
                  <a:pt x="475529" y="18329"/>
                </a:moveTo>
                <a:cubicBezTo>
                  <a:pt x="734610" y="18329"/>
                  <a:pt x="932729" y="216449"/>
                  <a:pt x="932729" y="475529"/>
                </a:cubicBezTo>
                <a:cubicBezTo>
                  <a:pt x="932729" y="734610"/>
                  <a:pt x="734610" y="932729"/>
                  <a:pt x="475529" y="932729"/>
                </a:cubicBezTo>
                <a:cubicBezTo>
                  <a:pt x="216449" y="932729"/>
                  <a:pt x="18329" y="734610"/>
                  <a:pt x="18329" y="475529"/>
                </a:cubicBezTo>
                <a:cubicBezTo>
                  <a:pt x="18329" y="216449"/>
                  <a:pt x="216449" y="18329"/>
                  <a:pt x="475529" y="18329"/>
                </a:cubicBez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tx1"/>
              </a:solidFill>
            </a:endParaRPr>
          </a:p>
        </p:txBody>
      </p:sp>
      <p:sp>
        <p:nvSpPr>
          <p:cNvPr id="44" name="Freeform 3"/>
          <p:cNvSpPr/>
          <p:nvPr/>
        </p:nvSpPr>
        <p:spPr>
          <a:xfrm>
            <a:off x="3639184" y="2964814"/>
            <a:ext cx="946150" cy="73660"/>
          </a:xfrm>
          <a:custGeom>
            <a:avLst/>
            <a:gdLst>
              <a:gd name="connsiteX0" fmla="*/ 18415 w 946150"/>
              <a:gd name="connsiteY0" fmla="*/ 18414 h 73660"/>
              <a:gd name="connsiteX1" fmla="*/ 927735 w 946150"/>
              <a:gd name="connsiteY1" fmla="*/ 18414 h 736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46150" h="73660">
                <a:moveTo>
                  <a:pt x="18415" y="18414"/>
                </a:moveTo>
                <a:lnTo>
                  <a:pt x="927735" y="18414"/>
                </a:lnTo>
              </a:path>
            </a:pathLst>
          </a:custGeom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45" name="Freeform 3"/>
          <p:cNvSpPr/>
          <p:nvPr/>
        </p:nvSpPr>
        <p:spPr>
          <a:xfrm>
            <a:off x="4556759" y="2901950"/>
            <a:ext cx="243840" cy="162560"/>
          </a:xfrm>
          <a:custGeom>
            <a:avLst/>
            <a:gdLst>
              <a:gd name="connsiteX0" fmla="*/ 243840 w 243840"/>
              <a:gd name="connsiteY0" fmla="*/ 81279 h 162560"/>
              <a:gd name="connsiteX1" fmla="*/ 0 w 243840"/>
              <a:gd name="connsiteY1" fmla="*/ 0 h 162560"/>
              <a:gd name="connsiteX2" fmla="*/ 0 w 243840"/>
              <a:gd name="connsiteY2" fmla="*/ 162560 h 162560"/>
              <a:gd name="connsiteX3" fmla="*/ 243840 w 243840"/>
              <a:gd name="connsiteY3" fmla="*/ 81279 h 1625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3840" h="162560">
                <a:moveTo>
                  <a:pt x="243840" y="81279"/>
                </a:moveTo>
                <a:lnTo>
                  <a:pt x="0" y="0"/>
                </a:lnTo>
                <a:lnTo>
                  <a:pt x="0" y="162560"/>
                </a:lnTo>
                <a:lnTo>
                  <a:pt x="243840" y="81279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tx1"/>
              </a:solidFill>
            </a:endParaRPr>
          </a:p>
        </p:txBody>
      </p:sp>
      <p:sp>
        <p:nvSpPr>
          <p:cNvPr id="46" name="Freeform 3"/>
          <p:cNvSpPr/>
          <p:nvPr/>
        </p:nvSpPr>
        <p:spPr>
          <a:xfrm>
            <a:off x="5696584" y="2964814"/>
            <a:ext cx="946150" cy="73660"/>
          </a:xfrm>
          <a:custGeom>
            <a:avLst/>
            <a:gdLst>
              <a:gd name="connsiteX0" fmla="*/ 18415 w 946150"/>
              <a:gd name="connsiteY0" fmla="*/ 18414 h 73660"/>
              <a:gd name="connsiteX1" fmla="*/ 927734 w 946150"/>
              <a:gd name="connsiteY1" fmla="*/ 18414 h 736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46150" h="73660">
                <a:moveTo>
                  <a:pt x="18415" y="18414"/>
                </a:moveTo>
                <a:lnTo>
                  <a:pt x="927734" y="18414"/>
                </a:lnTo>
              </a:path>
            </a:pathLst>
          </a:custGeom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47" name="Freeform 3"/>
          <p:cNvSpPr/>
          <p:nvPr/>
        </p:nvSpPr>
        <p:spPr>
          <a:xfrm>
            <a:off x="6614159" y="2901950"/>
            <a:ext cx="243840" cy="162560"/>
          </a:xfrm>
          <a:custGeom>
            <a:avLst/>
            <a:gdLst>
              <a:gd name="connsiteX0" fmla="*/ 243840 w 243840"/>
              <a:gd name="connsiteY0" fmla="*/ 81279 h 162560"/>
              <a:gd name="connsiteX1" fmla="*/ 0 w 243840"/>
              <a:gd name="connsiteY1" fmla="*/ 0 h 162560"/>
              <a:gd name="connsiteX2" fmla="*/ 0 w 243840"/>
              <a:gd name="connsiteY2" fmla="*/ 162560 h 162560"/>
              <a:gd name="connsiteX3" fmla="*/ 243840 w 243840"/>
              <a:gd name="connsiteY3" fmla="*/ 81279 h 1625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3840" h="162560">
                <a:moveTo>
                  <a:pt x="243840" y="81279"/>
                </a:moveTo>
                <a:lnTo>
                  <a:pt x="0" y="0"/>
                </a:lnTo>
                <a:lnTo>
                  <a:pt x="0" y="162560"/>
                </a:lnTo>
                <a:lnTo>
                  <a:pt x="243840" y="81279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tx1"/>
              </a:solidFill>
            </a:endParaRPr>
          </a:p>
        </p:txBody>
      </p:sp>
      <p:sp>
        <p:nvSpPr>
          <p:cNvPr id="48" name="Freeform 3"/>
          <p:cNvSpPr/>
          <p:nvPr/>
        </p:nvSpPr>
        <p:spPr>
          <a:xfrm>
            <a:off x="1353185" y="2964814"/>
            <a:ext cx="1174750" cy="73660"/>
          </a:xfrm>
          <a:custGeom>
            <a:avLst/>
            <a:gdLst>
              <a:gd name="connsiteX0" fmla="*/ 18414 w 1174750"/>
              <a:gd name="connsiteY0" fmla="*/ 18414 h 73660"/>
              <a:gd name="connsiteX1" fmla="*/ 1156335 w 1174750"/>
              <a:gd name="connsiteY1" fmla="*/ 18414 h 736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174750" h="73660">
                <a:moveTo>
                  <a:pt x="18414" y="18414"/>
                </a:moveTo>
                <a:lnTo>
                  <a:pt x="1156335" y="18414"/>
                </a:lnTo>
              </a:path>
            </a:pathLst>
          </a:custGeom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49" name="Freeform 3"/>
          <p:cNvSpPr/>
          <p:nvPr/>
        </p:nvSpPr>
        <p:spPr>
          <a:xfrm>
            <a:off x="2499360" y="2901950"/>
            <a:ext cx="243839" cy="162560"/>
          </a:xfrm>
          <a:custGeom>
            <a:avLst/>
            <a:gdLst>
              <a:gd name="connsiteX0" fmla="*/ 243839 w 243839"/>
              <a:gd name="connsiteY0" fmla="*/ 81279 h 162560"/>
              <a:gd name="connsiteX1" fmla="*/ 0 w 243839"/>
              <a:gd name="connsiteY1" fmla="*/ 0 h 162560"/>
              <a:gd name="connsiteX2" fmla="*/ 0 w 243839"/>
              <a:gd name="connsiteY2" fmla="*/ 162560 h 162560"/>
              <a:gd name="connsiteX3" fmla="*/ 243839 w 243839"/>
              <a:gd name="connsiteY3" fmla="*/ 81279 h 1625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3839" h="162560">
                <a:moveTo>
                  <a:pt x="243839" y="81279"/>
                </a:moveTo>
                <a:lnTo>
                  <a:pt x="0" y="0"/>
                </a:lnTo>
                <a:lnTo>
                  <a:pt x="0" y="162560"/>
                </a:lnTo>
                <a:lnTo>
                  <a:pt x="243839" y="81279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tx1"/>
              </a:solidFill>
            </a:endParaRPr>
          </a:p>
        </p:txBody>
      </p:sp>
      <p:sp>
        <p:nvSpPr>
          <p:cNvPr id="50" name="Freeform 3"/>
          <p:cNvSpPr/>
          <p:nvPr/>
        </p:nvSpPr>
        <p:spPr>
          <a:xfrm>
            <a:off x="4915534" y="2240945"/>
            <a:ext cx="628650" cy="436849"/>
          </a:xfrm>
          <a:custGeom>
            <a:avLst/>
            <a:gdLst>
              <a:gd name="connsiteX0" fmla="*/ 18415 w 628650"/>
              <a:gd name="connsiteY0" fmla="*/ 418434 h 436849"/>
              <a:gd name="connsiteX1" fmla="*/ 610235 w 628650"/>
              <a:gd name="connsiteY1" fmla="*/ 197454 h 4368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628650" h="436849">
                <a:moveTo>
                  <a:pt x="18415" y="418434"/>
                </a:moveTo>
                <a:cubicBezTo>
                  <a:pt x="18415" y="-79405"/>
                  <a:pt x="452755" y="-62895"/>
                  <a:pt x="610235" y="197454"/>
                </a:cubicBezTo>
              </a:path>
            </a:pathLst>
          </a:custGeom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51" name="Freeform 3"/>
          <p:cNvSpPr/>
          <p:nvPr/>
        </p:nvSpPr>
        <p:spPr>
          <a:xfrm>
            <a:off x="5439409" y="2402839"/>
            <a:ext cx="157480" cy="256539"/>
          </a:xfrm>
          <a:custGeom>
            <a:avLst/>
            <a:gdLst>
              <a:gd name="connsiteX0" fmla="*/ 142240 w 157480"/>
              <a:gd name="connsiteY0" fmla="*/ 256539 h 256539"/>
              <a:gd name="connsiteX1" fmla="*/ 157480 w 157480"/>
              <a:gd name="connsiteY1" fmla="*/ 0 h 256539"/>
              <a:gd name="connsiteX2" fmla="*/ 0 w 157480"/>
              <a:gd name="connsiteY2" fmla="*/ 41910 h 256539"/>
              <a:gd name="connsiteX3" fmla="*/ 142240 w 157480"/>
              <a:gd name="connsiteY3" fmla="*/ 256539 h 25653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57480" h="256539">
                <a:moveTo>
                  <a:pt x="142240" y="256539"/>
                </a:moveTo>
                <a:lnTo>
                  <a:pt x="157480" y="0"/>
                </a:lnTo>
                <a:lnTo>
                  <a:pt x="0" y="41910"/>
                </a:lnTo>
                <a:lnTo>
                  <a:pt x="142240" y="256539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tx1"/>
              </a:solidFill>
            </a:endParaRPr>
          </a:p>
        </p:txBody>
      </p:sp>
      <p:sp>
        <p:nvSpPr>
          <p:cNvPr id="52" name="Freeform 3"/>
          <p:cNvSpPr/>
          <p:nvPr/>
        </p:nvSpPr>
        <p:spPr>
          <a:xfrm>
            <a:off x="6949440" y="2617470"/>
            <a:ext cx="730250" cy="730250"/>
          </a:xfrm>
          <a:custGeom>
            <a:avLst/>
            <a:gdLst>
              <a:gd name="connsiteX0" fmla="*/ 364490 w 730250"/>
              <a:gd name="connsiteY0" fmla="*/ 0 h 730250"/>
              <a:gd name="connsiteX1" fmla="*/ 730250 w 730250"/>
              <a:gd name="connsiteY1" fmla="*/ 364489 h 730250"/>
              <a:gd name="connsiteX2" fmla="*/ 364490 w 730250"/>
              <a:gd name="connsiteY2" fmla="*/ 730250 h 730250"/>
              <a:gd name="connsiteX3" fmla="*/ 0 w 730250"/>
              <a:gd name="connsiteY3" fmla="*/ 364489 h 730250"/>
              <a:gd name="connsiteX4" fmla="*/ 364490 w 730250"/>
              <a:gd name="connsiteY4" fmla="*/ 0 h 7302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30250" h="730250">
                <a:moveTo>
                  <a:pt x="364490" y="0"/>
                </a:moveTo>
                <a:cubicBezTo>
                  <a:pt x="572769" y="0"/>
                  <a:pt x="730250" y="157479"/>
                  <a:pt x="730250" y="364489"/>
                </a:cubicBezTo>
                <a:cubicBezTo>
                  <a:pt x="730250" y="571500"/>
                  <a:pt x="572769" y="730250"/>
                  <a:pt x="364490" y="730250"/>
                </a:cubicBezTo>
                <a:cubicBezTo>
                  <a:pt x="157479" y="730250"/>
                  <a:pt x="0" y="571500"/>
                  <a:pt x="0" y="364489"/>
                </a:cubicBezTo>
                <a:cubicBezTo>
                  <a:pt x="0" y="157479"/>
                  <a:pt x="157479" y="0"/>
                  <a:pt x="364490" y="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tx1"/>
              </a:solidFill>
            </a:endParaRPr>
          </a:p>
        </p:txBody>
      </p:sp>
      <p:sp>
        <p:nvSpPr>
          <p:cNvPr id="53" name="Freeform 3"/>
          <p:cNvSpPr/>
          <p:nvPr/>
        </p:nvSpPr>
        <p:spPr>
          <a:xfrm>
            <a:off x="6931110" y="2599140"/>
            <a:ext cx="766909" cy="766909"/>
          </a:xfrm>
          <a:custGeom>
            <a:avLst/>
            <a:gdLst>
              <a:gd name="connsiteX0" fmla="*/ 382820 w 766909"/>
              <a:gd name="connsiteY0" fmla="*/ 18329 h 766909"/>
              <a:gd name="connsiteX1" fmla="*/ 748579 w 766909"/>
              <a:gd name="connsiteY1" fmla="*/ 382819 h 766909"/>
              <a:gd name="connsiteX2" fmla="*/ 382820 w 766909"/>
              <a:gd name="connsiteY2" fmla="*/ 748579 h 766909"/>
              <a:gd name="connsiteX3" fmla="*/ 18329 w 766909"/>
              <a:gd name="connsiteY3" fmla="*/ 382819 h 766909"/>
              <a:gd name="connsiteX4" fmla="*/ 382820 w 766909"/>
              <a:gd name="connsiteY4" fmla="*/ 18329 h 76690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66909" h="766909">
                <a:moveTo>
                  <a:pt x="382820" y="18329"/>
                </a:moveTo>
                <a:cubicBezTo>
                  <a:pt x="591099" y="18329"/>
                  <a:pt x="748579" y="175809"/>
                  <a:pt x="748579" y="382819"/>
                </a:cubicBezTo>
                <a:cubicBezTo>
                  <a:pt x="748579" y="589829"/>
                  <a:pt x="591099" y="748579"/>
                  <a:pt x="382820" y="748579"/>
                </a:cubicBezTo>
                <a:cubicBezTo>
                  <a:pt x="175809" y="748579"/>
                  <a:pt x="18329" y="589829"/>
                  <a:pt x="18329" y="382819"/>
                </a:cubicBezTo>
                <a:cubicBezTo>
                  <a:pt x="18329" y="175809"/>
                  <a:pt x="175809" y="18329"/>
                  <a:pt x="382820" y="18329"/>
                </a:cubicBez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tx1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4127500" y="2667000"/>
            <a:ext cx="246862" cy="448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  <a:tabLst/>
            </a:pPr>
            <a:r>
              <a:rPr lang="en-US" altLang="zh-CN" sz="3200" b="1" dirty="0" smtClean="0">
                <a:latin typeface="Courier New" pitchFamily="18" charset="0"/>
                <a:cs typeface="Courier New" pitchFamily="18" charset="0"/>
              </a:rPr>
              <a:t>"</a:t>
            </a:r>
          </a:p>
        </p:txBody>
      </p:sp>
      <p:sp>
        <p:nvSpPr>
          <p:cNvPr id="55" name="TextBox 1"/>
          <p:cNvSpPr txBox="1"/>
          <p:nvPr/>
        </p:nvSpPr>
        <p:spPr>
          <a:xfrm>
            <a:off x="6184900" y="2667000"/>
            <a:ext cx="246862" cy="448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  <a:tabLst/>
            </a:pPr>
            <a:r>
              <a:rPr lang="en-US" altLang="zh-CN" sz="3200" b="1" dirty="0" smtClean="0">
                <a:latin typeface="Courier New" pitchFamily="18" charset="0"/>
                <a:cs typeface="Courier New" pitchFamily="18" charset="0"/>
              </a:rPr>
              <a:t>"</a:t>
            </a:r>
          </a:p>
        </p:txBody>
      </p:sp>
      <p:sp>
        <p:nvSpPr>
          <p:cNvPr id="56" name="TextBox 1"/>
          <p:cNvSpPr txBox="1"/>
          <p:nvPr/>
        </p:nvSpPr>
        <p:spPr>
          <a:xfrm>
            <a:off x="1828800" y="2730500"/>
            <a:ext cx="706925" cy="33470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start</a:t>
            </a:r>
          </a:p>
        </p:txBody>
      </p:sp>
      <p:sp>
        <p:nvSpPr>
          <p:cNvPr id="57" name="TextBox 1"/>
          <p:cNvSpPr txBox="1"/>
          <p:nvPr/>
        </p:nvSpPr>
        <p:spPr>
          <a:xfrm>
            <a:off x="2120900" y="647700"/>
            <a:ext cx="4765920" cy="152073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100"/>
              </a:lnSpc>
              <a:tabLst>
                <a:tab pos="2197100" algn="l"/>
              </a:tabLst>
            </a:pP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A Simple Automaton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500"/>
              </a:lnSpc>
              <a:tabLst>
                <a:tab pos="2197100" algn="l"/>
              </a:tabLst>
            </a:pPr>
            <a:r>
              <a:rPr lang="en-US" altLang="zh-CN" dirty="0" smtClean="0"/>
              <a:t>	</a:t>
            </a:r>
            <a:r>
              <a:rPr lang="en-US" altLang="zh-CN" sz="2600" b="1" dirty="0" smtClean="0">
                <a:latin typeface="Courier New" pitchFamily="18" charset="0"/>
                <a:cs typeface="Courier New" pitchFamily="18" charset="0"/>
              </a:rPr>
              <a:t>A,B,C,</a:t>
            </a:r>
            <a:r>
              <a:rPr lang="en-US" altLang="zh-CN" sz="2600" b="1" dirty="0" smtClean="0">
                <a:latin typeface="Times New Roman" pitchFamily="18" charset="0"/>
                <a:cs typeface="Times New Roman" pitchFamily="18" charset="0"/>
              </a:rPr>
              <a:t>...</a:t>
            </a:r>
            <a:r>
              <a:rPr lang="en-US" altLang="zh-CN" sz="2600" b="1" dirty="0" smtClean="0">
                <a:latin typeface="Courier New" pitchFamily="18" charset="0"/>
                <a:cs typeface="Courier New" pitchFamily="18" charset="0"/>
              </a:rPr>
              <a:t>,Z</a:t>
            </a:r>
          </a:p>
        </p:txBody>
      </p:sp>
      <p:sp>
        <p:nvSpPr>
          <p:cNvPr id="67" name="Freeform 3"/>
          <p:cNvSpPr/>
          <p:nvPr/>
        </p:nvSpPr>
        <p:spPr>
          <a:xfrm>
            <a:off x="2743200" y="2526029"/>
            <a:ext cx="914400" cy="914400"/>
          </a:xfrm>
          <a:custGeom>
            <a:avLst/>
            <a:gdLst>
              <a:gd name="connsiteX0" fmla="*/ 457200 w 914400"/>
              <a:gd name="connsiteY0" fmla="*/ 0 h 914400"/>
              <a:gd name="connsiteX1" fmla="*/ 914400 w 914400"/>
              <a:gd name="connsiteY1" fmla="*/ 457200 h 914400"/>
              <a:gd name="connsiteX2" fmla="*/ 457200 w 914400"/>
              <a:gd name="connsiteY2" fmla="*/ 914400 h 914400"/>
              <a:gd name="connsiteX3" fmla="*/ 0 w 914400"/>
              <a:gd name="connsiteY3" fmla="*/ 457200 h 914400"/>
              <a:gd name="connsiteX4" fmla="*/ 457200 w 914400"/>
              <a:gd name="connsiteY4" fmla="*/ 0 h 914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" h="914400">
                <a:moveTo>
                  <a:pt x="457200" y="0"/>
                </a:moveTo>
                <a:cubicBezTo>
                  <a:pt x="716279" y="0"/>
                  <a:pt x="914400" y="198120"/>
                  <a:pt x="914400" y="457200"/>
                </a:cubicBezTo>
                <a:cubicBezTo>
                  <a:pt x="914400" y="716280"/>
                  <a:pt x="716279" y="914400"/>
                  <a:pt x="457200" y="914400"/>
                </a:cubicBezTo>
                <a:cubicBezTo>
                  <a:pt x="198120" y="914400"/>
                  <a:pt x="0" y="716280"/>
                  <a:pt x="0" y="457200"/>
                </a:cubicBezTo>
                <a:cubicBezTo>
                  <a:pt x="0" y="198120"/>
                  <a:pt x="198120" y="0"/>
                  <a:pt x="457200" y="0"/>
                </a:cubicBezTo>
              </a:path>
            </a:pathLst>
          </a:custGeom>
          <a:solidFill>
            <a:srgbClr val="FFD32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Freeform 3"/>
          <p:cNvSpPr/>
          <p:nvPr/>
        </p:nvSpPr>
        <p:spPr>
          <a:xfrm>
            <a:off x="2724870" y="2507700"/>
            <a:ext cx="951059" cy="951059"/>
          </a:xfrm>
          <a:custGeom>
            <a:avLst/>
            <a:gdLst>
              <a:gd name="connsiteX0" fmla="*/ 475529 w 951059"/>
              <a:gd name="connsiteY0" fmla="*/ 18329 h 951059"/>
              <a:gd name="connsiteX1" fmla="*/ 932729 w 951059"/>
              <a:gd name="connsiteY1" fmla="*/ 475529 h 951059"/>
              <a:gd name="connsiteX2" fmla="*/ 475529 w 951059"/>
              <a:gd name="connsiteY2" fmla="*/ 932729 h 951059"/>
              <a:gd name="connsiteX3" fmla="*/ 18329 w 951059"/>
              <a:gd name="connsiteY3" fmla="*/ 475529 h 951059"/>
              <a:gd name="connsiteX4" fmla="*/ 475529 w 951059"/>
              <a:gd name="connsiteY4" fmla="*/ 18329 h 9510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51059" h="951059">
                <a:moveTo>
                  <a:pt x="475529" y="18329"/>
                </a:moveTo>
                <a:cubicBezTo>
                  <a:pt x="734609" y="18329"/>
                  <a:pt x="932729" y="216449"/>
                  <a:pt x="932729" y="475529"/>
                </a:cubicBezTo>
                <a:cubicBezTo>
                  <a:pt x="932729" y="734610"/>
                  <a:pt x="734609" y="932729"/>
                  <a:pt x="475529" y="932729"/>
                </a:cubicBezTo>
                <a:cubicBezTo>
                  <a:pt x="216449" y="932729"/>
                  <a:pt x="18329" y="734610"/>
                  <a:pt x="18329" y="475529"/>
                </a:cubicBezTo>
                <a:cubicBezTo>
                  <a:pt x="18329" y="216449"/>
                  <a:pt x="216449" y="18329"/>
                  <a:pt x="475529" y="18329"/>
                </a:cubicBez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0079990" cy="7559040"/>
          </a:xfrm>
          <a:custGeom>
            <a:avLst/>
            <a:gdLst>
              <a:gd name="connsiteX0" fmla="*/ 0 w 10079990"/>
              <a:gd name="connsiteY0" fmla="*/ 0 h 7559040"/>
              <a:gd name="connsiteX1" fmla="*/ 10079990 w 10079990"/>
              <a:gd name="connsiteY1" fmla="*/ 0 h 7559040"/>
              <a:gd name="connsiteX2" fmla="*/ 10079990 w 10079990"/>
              <a:gd name="connsiteY2" fmla="*/ 7559040 h 7559040"/>
              <a:gd name="connsiteX3" fmla="*/ 0 w 10079990"/>
              <a:gd name="connsiteY3" fmla="*/ 7559040 h 7559040"/>
              <a:gd name="connsiteX4" fmla="*/ 0 w 10079990"/>
              <a:gd name="connsiteY4" fmla="*/ 0 h 75590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079990" h="7559040">
                <a:moveTo>
                  <a:pt x="0" y="0"/>
                </a:moveTo>
                <a:lnTo>
                  <a:pt x="10079990" y="0"/>
                </a:lnTo>
                <a:lnTo>
                  <a:pt x="10079990" y="7559040"/>
                </a:lnTo>
                <a:lnTo>
                  <a:pt x="0" y="755904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2743200" y="4800600"/>
            <a:ext cx="685800" cy="685800"/>
          </a:xfrm>
          <a:custGeom>
            <a:avLst/>
            <a:gdLst>
              <a:gd name="connsiteX0" fmla="*/ 342900 w 685800"/>
              <a:gd name="connsiteY0" fmla="*/ 685800 h 685800"/>
              <a:gd name="connsiteX1" fmla="*/ 0 w 685800"/>
              <a:gd name="connsiteY1" fmla="*/ 685800 h 685800"/>
              <a:gd name="connsiteX2" fmla="*/ 0 w 685800"/>
              <a:gd name="connsiteY2" fmla="*/ 0 h 685800"/>
              <a:gd name="connsiteX3" fmla="*/ 685800 w 685800"/>
              <a:gd name="connsiteY3" fmla="*/ 0 h 685800"/>
              <a:gd name="connsiteX4" fmla="*/ 685800 w 685800"/>
              <a:gd name="connsiteY4" fmla="*/ 685800 h 685800"/>
              <a:gd name="connsiteX5" fmla="*/ 342900 w 685800"/>
              <a:gd name="connsiteY5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85800" h="685800">
                <a:moveTo>
                  <a:pt x="342900" y="685800"/>
                </a:moveTo>
                <a:lnTo>
                  <a:pt x="0" y="685800"/>
                </a:lnTo>
                <a:lnTo>
                  <a:pt x="0" y="0"/>
                </a:lnTo>
                <a:lnTo>
                  <a:pt x="685800" y="0"/>
                </a:lnTo>
                <a:lnTo>
                  <a:pt x="685800" y="685800"/>
                </a:lnTo>
                <a:lnTo>
                  <a:pt x="342900" y="685800"/>
                </a:lnTo>
              </a:path>
            </a:pathLst>
          </a:custGeom>
          <a:solidFill>
            <a:srgbClr val="99CC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2736850" y="4794250"/>
            <a:ext cx="698500" cy="698500"/>
          </a:xfrm>
          <a:custGeom>
            <a:avLst/>
            <a:gdLst>
              <a:gd name="connsiteX0" fmla="*/ 349250 w 698500"/>
              <a:gd name="connsiteY0" fmla="*/ 692150 h 698500"/>
              <a:gd name="connsiteX1" fmla="*/ 6350 w 698500"/>
              <a:gd name="connsiteY1" fmla="*/ 692150 h 698500"/>
              <a:gd name="connsiteX2" fmla="*/ 6350 w 698500"/>
              <a:gd name="connsiteY2" fmla="*/ 6350 h 698500"/>
              <a:gd name="connsiteX3" fmla="*/ 692150 w 698500"/>
              <a:gd name="connsiteY3" fmla="*/ 6350 h 698500"/>
              <a:gd name="connsiteX4" fmla="*/ 692150 w 698500"/>
              <a:gd name="connsiteY4" fmla="*/ 692150 h 698500"/>
              <a:gd name="connsiteX5" fmla="*/ 349250 w 698500"/>
              <a:gd name="connsiteY5" fmla="*/ 692150 h 6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98500" h="698500">
                <a:moveTo>
                  <a:pt x="349250" y="692150"/>
                </a:moveTo>
                <a:lnTo>
                  <a:pt x="6350" y="692150"/>
                </a:lnTo>
                <a:lnTo>
                  <a:pt x="6350" y="6350"/>
                </a:lnTo>
                <a:lnTo>
                  <a:pt x="692150" y="6350"/>
                </a:lnTo>
                <a:lnTo>
                  <a:pt x="692150" y="692150"/>
                </a:lnTo>
                <a:lnTo>
                  <a:pt x="349250" y="692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3429000" y="4799329"/>
            <a:ext cx="685800" cy="685800"/>
          </a:xfrm>
          <a:custGeom>
            <a:avLst/>
            <a:gdLst>
              <a:gd name="connsiteX0" fmla="*/ 342900 w 685800"/>
              <a:gd name="connsiteY0" fmla="*/ 685800 h 685800"/>
              <a:gd name="connsiteX1" fmla="*/ 0 w 685800"/>
              <a:gd name="connsiteY1" fmla="*/ 685800 h 685800"/>
              <a:gd name="connsiteX2" fmla="*/ 0 w 685800"/>
              <a:gd name="connsiteY2" fmla="*/ 0 h 685800"/>
              <a:gd name="connsiteX3" fmla="*/ 685800 w 685800"/>
              <a:gd name="connsiteY3" fmla="*/ 0 h 685800"/>
              <a:gd name="connsiteX4" fmla="*/ 685800 w 685800"/>
              <a:gd name="connsiteY4" fmla="*/ 685800 h 685800"/>
              <a:gd name="connsiteX5" fmla="*/ 342900 w 685800"/>
              <a:gd name="connsiteY5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85800" h="685800">
                <a:moveTo>
                  <a:pt x="342900" y="685800"/>
                </a:moveTo>
                <a:lnTo>
                  <a:pt x="0" y="685800"/>
                </a:lnTo>
                <a:lnTo>
                  <a:pt x="0" y="0"/>
                </a:lnTo>
                <a:lnTo>
                  <a:pt x="685800" y="0"/>
                </a:lnTo>
                <a:lnTo>
                  <a:pt x="685800" y="685800"/>
                </a:lnTo>
                <a:lnTo>
                  <a:pt x="342900" y="685800"/>
                </a:lnTo>
              </a:path>
            </a:pathLst>
          </a:custGeom>
          <a:solidFill>
            <a:srgbClr val="99CC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3422650" y="4792979"/>
            <a:ext cx="698500" cy="698500"/>
          </a:xfrm>
          <a:custGeom>
            <a:avLst/>
            <a:gdLst>
              <a:gd name="connsiteX0" fmla="*/ 349250 w 698500"/>
              <a:gd name="connsiteY0" fmla="*/ 692150 h 698500"/>
              <a:gd name="connsiteX1" fmla="*/ 6350 w 698500"/>
              <a:gd name="connsiteY1" fmla="*/ 692150 h 698500"/>
              <a:gd name="connsiteX2" fmla="*/ 6350 w 698500"/>
              <a:gd name="connsiteY2" fmla="*/ 6350 h 698500"/>
              <a:gd name="connsiteX3" fmla="*/ 692150 w 698500"/>
              <a:gd name="connsiteY3" fmla="*/ 6350 h 698500"/>
              <a:gd name="connsiteX4" fmla="*/ 692150 w 698500"/>
              <a:gd name="connsiteY4" fmla="*/ 692150 h 698500"/>
              <a:gd name="connsiteX5" fmla="*/ 349250 w 698500"/>
              <a:gd name="connsiteY5" fmla="*/ 692150 h 6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98500" h="698500">
                <a:moveTo>
                  <a:pt x="349250" y="692150"/>
                </a:moveTo>
                <a:lnTo>
                  <a:pt x="6350" y="692150"/>
                </a:lnTo>
                <a:lnTo>
                  <a:pt x="6350" y="6350"/>
                </a:lnTo>
                <a:lnTo>
                  <a:pt x="692150" y="6350"/>
                </a:lnTo>
                <a:lnTo>
                  <a:pt x="692150" y="692150"/>
                </a:lnTo>
                <a:lnTo>
                  <a:pt x="349250" y="692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4114800" y="4800600"/>
            <a:ext cx="685800" cy="685800"/>
          </a:xfrm>
          <a:custGeom>
            <a:avLst/>
            <a:gdLst>
              <a:gd name="connsiteX0" fmla="*/ 342900 w 685800"/>
              <a:gd name="connsiteY0" fmla="*/ 685800 h 685800"/>
              <a:gd name="connsiteX1" fmla="*/ 0 w 685800"/>
              <a:gd name="connsiteY1" fmla="*/ 685800 h 685800"/>
              <a:gd name="connsiteX2" fmla="*/ 0 w 685800"/>
              <a:gd name="connsiteY2" fmla="*/ 0 h 685800"/>
              <a:gd name="connsiteX3" fmla="*/ 685800 w 685800"/>
              <a:gd name="connsiteY3" fmla="*/ 0 h 685800"/>
              <a:gd name="connsiteX4" fmla="*/ 685800 w 685800"/>
              <a:gd name="connsiteY4" fmla="*/ 685800 h 685800"/>
              <a:gd name="connsiteX5" fmla="*/ 342900 w 685800"/>
              <a:gd name="connsiteY5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85800" h="685800">
                <a:moveTo>
                  <a:pt x="342900" y="685800"/>
                </a:moveTo>
                <a:lnTo>
                  <a:pt x="0" y="685800"/>
                </a:lnTo>
                <a:lnTo>
                  <a:pt x="0" y="0"/>
                </a:lnTo>
                <a:lnTo>
                  <a:pt x="685800" y="0"/>
                </a:lnTo>
                <a:lnTo>
                  <a:pt x="685800" y="685800"/>
                </a:lnTo>
                <a:lnTo>
                  <a:pt x="342900" y="685800"/>
                </a:lnTo>
              </a:path>
            </a:pathLst>
          </a:custGeom>
          <a:solidFill>
            <a:srgbClr val="99CC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4108450" y="4794250"/>
            <a:ext cx="698500" cy="698500"/>
          </a:xfrm>
          <a:custGeom>
            <a:avLst/>
            <a:gdLst>
              <a:gd name="connsiteX0" fmla="*/ 349250 w 698500"/>
              <a:gd name="connsiteY0" fmla="*/ 692150 h 698500"/>
              <a:gd name="connsiteX1" fmla="*/ 6350 w 698500"/>
              <a:gd name="connsiteY1" fmla="*/ 692150 h 698500"/>
              <a:gd name="connsiteX2" fmla="*/ 6350 w 698500"/>
              <a:gd name="connsiteY2" fmla="*/ 6350 h 698500"/>
              <a:gd name="connsiteX3" fmla="*/ 692150 w 698500"/>
              <a:gd name="connsiteY3" fmla="*/ 6350 h 698500"/>
              <a:gd name="connsiteX4" fmla="*/ 692150 w 698500"/>
              <a:gd name="connsiteY4" fmla="*/ 692150 h 698500"/>
              <a:gd name="connsiteX5" fmla="*/ 349250 w 698500"/>
              <a:gd name="connsiteY5" fmla="*/ 692150 h 6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98500" h="698500">
                <a:moveTo>
                  <a:pt x="349250" y="692150"/>
                </a:moveTo>
                <a:lnTo>
                  <a:pt x="6350" y="692150"/>
                </a:lnTo>
                <a:lnTo>
                  <a:pt x="6350" y="6350"/>
                </a:lnTo>
                <a:lnTo>
                  <a:pt x="692150" y="6350"/>
                </a:lnTo>
                <a:lnTo>
                  <a:pt x="692150" y="692150"/>
                </a:lnTo>
                <a:lnTo>
                  <a:pt x="349250" y="692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4800600" y="4800600"/>
            <a:ext cx="685800" cy="685800"/>
          </a:xfrm>
          <a:custGeom>
            <a:avLst/>
            <a:gdLst>
              <a:gd name="connsiteX0" fmla="*/ 342900 w 685800"/>
              <a:gd name="connsiteY0" fmla="*/ 685800 h 685800"/>
              <a:gd name="connsiteX1" fmla="*/ 0 w 685800"/>
              <a:gd name="connsiteY1" fmla="*/ 685800 h 685800"/>
              <a:gd name="connsiteX2" fmla="*/ 0 w 685800"/>
              <a:gd name="connsiteY2" fmla="*/ 0 h 685800"/>
              <a:gd name="connsiteX3" fmla="*/ 685800 w 685800"/>
              <a:gd name="connsiteY3" fmla="*/ 0 h 685800"/>
              <a:gd name="connsiteX4" fmla="*/ 685800 w 685800"/>
              <a:gd name="connsiteY4" fmla="*/ 685800 h 685800"/>
              <a:gd name="connsiteX5" fmla="*/ 342900 w 685800"/>
              <a:gd name="connsiteY5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85800" h="685800">
                <a:moveTo>
                  <a:pt x="342900" y="685800"/>
                </a:moveTo>
                <a:lnTo>
                  <a:pt x="0" y="685800"/>
                </a:lnTo>
                <a:lnTo>
                  <a:pt x="0" y="0"/>
                </a:lnTo>
                <a:lnTo>
                  <a:pt x="685800" y="0"/>
                </a:lnTo>
                <a:lnTo>
                  <a:pt x="685800" y="685800"/>
                </a:lnTo>
                <a:lnTo>
                  <a:pt x="342900" y="685800"/>
                </a:lnTo>
              </a:path>
            </a:pathLst>
          </a:custGeom>
          <a:solidFill>
            <a:srgbClr val="99CC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4794250" y="4794250"/>
            <a:ext cx="698500" cy="698500"/>
          </a:xfrm>
          <a:custGeom>
            <a:avLst/>
            <a:gdLst>
              <a:gd name="connsiteX0" fmla="*/ 349250 w 698500"/>
              <a:gd name="connsiteY0" fmla="*/ 692150 h 698500"/>
              <a:gd name="connsiteX1" fmla="*/ 6350 w 698500"/>
              <a:gd name="connsiteY1" fmla="*/ 692150 h 698500"/>
              <a:gd name="connsiteX2" fmla="*/ 6350 w 698500"/>
              <a:gd name="connsiteY2" fmla="*/ 6350 h 698500"/>
              <a:gd name="connsiteX3" fmla="*/ 692150 w 698500"/>
              <a:gd name="connsiteY3" fmla="*/ 6350 h 698500"/>
              <a:gd name="connsiteX4" fmla="*/ 692150 w 698500"/>
              <a:gd name="connsiteY4" fmla="*/ 692150 h 698500"/>
              <a:gd name="connsiteX5" fmla="*/ 349250 w 698500"/>
              <a:gd name="connsiteY5" fmla="*/ 692150 h 6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98500" h="698500">
                <a:moveTo>
                  <a:pt x="349250" y="692150"/>
                </a:moveTo>
                <a:lnTo>
                  <a:pt x="6350" y="692150"/>
                </a:lnTo>
                <a:lnTo>
                  <a:pt x="6350" y="6350"/>
                </a:lnTo>
                <a:lnTo>
                  <a:pt x="692150" y="6350"/>
                </a:lnTo>
                <a:lnTo>
                  <a:pt x="692150" y="692150"/>
                </a:lnTo>
                <a:lnTo>
                  <a:pt x="349250" y="692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5486400" y="4800600"/>
            <a:ext cx="685800" cy="685800"/>
          </a:xfrm>
          <a:custGeom>
            <a:avLst/>
            <a:gdLst>
              <a:gd name="connsiteX0" fmla="*/ 342900 w 685800"/>
              <a:gd name="connsiteY0" fmla="*/ 685800 h 685800"/>
              <a:gd name="connsiteX1" fmla="*/ 0 w 685800"/>
              <a:gd name="connsiteY1" fmla="*/ 685800 h 685800"/>
              <a:gd name="connsiteX2" fmla="*/ 0 w 685800"/>
              <a:gd name="connsiteY2" fmla="*/ 0 h 685800"/>
              <a:gd name="connsiteX3" fmla="*/ 685800 w 685800"/>
              <a:gd name="connsiteY3" fmla="*/ 0 h 685800"/>
              <a:gd name="connsiteX4" fmla="*/ 685800 w 685800"/>
              <a:gd name="connsiteY4" fmla="*/ 685800 h 685800"/>
              <a:gd name="connsiteX5" fmla="*/ 342900 w 685800"/>
              <a:gd name="connsiteY5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85800" h="685800">
                <a:moveTo>
                  <a:pt x="342900" y="685800"/>
                </a:moveTo>
                <a:lnTo>
                  <a:pt x="0" y="685800"/>
                </a:lnTo>
                <a:lnTo>
                  <a:pt x="0" y="0"/>
                </a:lnTo>
                <a:lnTo>
                  <a:pt x="685800" y="0"/>
                </a:lnTo>
                <a:lnTo>
                  <a:pt x="685800" y="685800"/>
                </a:lnTo>
                <a:lnTo>
                  <a:pt x="342900" y="685800"/>
                </a:lnTo>
              </a:path>
            </a:pathLst>
          </a:custGeom>
          <a:solidFill>
            <a:srgbClr val="99CC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5480050" y="4794250"/>
            <a:ext cx="698500" cy="698500"/>
          </a:xfrm>
          <a:custGeom>
            <a:avLst/>
            <a:gdLst>
              <a:gd name="connsiteX0" fmla="*/ 349250 w 698500"/>
              <a:gd name="connsiteY0" fmla="*/ 692150 h 698500"/>
              <a:gd name="connsiteX1" fmla="*/ 6350 w 698500"/>
              <a:gd name="connsiteY1" fmla="*/ 692150 h 698500"/>
              <a:gd name="connsiteX2" fmla="*/ 6350 w 698500"/>
              <a:gd name="connsiteY2" fmla="*/ 6350 h 698500"/>
              <a:gd name="connsiteX3" fmla="*/ 692150 w 698500"/>
              <a:gd name="connsiteY3" fmla="*/ 6350 h 698500"/>
              <a:gd name="connsiteX4" fmla="*/ 692150 w 698500"/>
              <a:gd name="connsiteY4" fmla="*/ 692150 h 698500"/>
              <a:gd name="connsiteX5" fmla="*/ 349250 w 698500"/>
              <a:gd name="connsiteY5" fmla="*/ 692150 h 6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98500" h="698500">
                <a:moveTo>
                  <a:pt x="349250" y="692150"/>
                </a:moveTo>
                <a:lnTo>
                  <a:pt x="6350" y="692150"/>
                </a:lnTo>
                <a:lnTo>
                  <a:pt x="6350" y="6350"/>
                </a:lnTo>
                <a:lnTo>
                  <a:pt x="692150" y="6350"/>
                </a:lnTo>
                <a:lnTo>
                  <a:pt x="692150" y="692150"/>
                </a:lnTo>
                <a:lnTo>
                  <a:pt x="349250" y="692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6172200" y="4800600"/>
            <a:ext cx="685800" cy="685800"/>
          </a:xfrm>
          <a:custGeom>
            <a:avLst/>
            <a:gdLst>
              <a:gd name="connsiteX0" fmla="*/ 342900 w 685800"/>
              <a:gd name="connsiteY0" fmla="*/ 685800 h 685800"/>
              <a:gd name="connsiteX1" fmla="*/ 0 w 685800"/>
              <a:gd name="connsiteY1" fmla="*/ 685800 h 685800"/>
              <a:gd name="connsiteX2" fmla="*/ 0 w 685800"/>
              <a:gd name="connsiteY2" fmla="*/ 0 h 685800"/>
              <a:gd name="connsiteX3" fmla="*/ 685800 w 685800"/>
              <a:gd name="connsiteY3" fmla="*/ 0 h 685800"/>
              <a:gd name="connsiteX4" fmla="*/ 685800 w 685800"/>
              <a:gd name="connsiteY4" fmla="*/ 685800 h 685800"/>
              <a:gd name="connsiteX5" fmla="*/ 342900 w 685800"/>
              <a:gd name="connsiteY5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85800" h="685800">
                <a:moveTo>
                  <a:pt x="342900" y="685800"/>
                </a:moveTo>
                <a:lnTo>
                  <a:pt x="0" y="685800"/>
                </a:lnTo>
                <a:lnTo>
                  <a:pt x="0" y="0"/>
                </a:lnTo>
                <a:lnTo>
                  <a:pt x="685800" y="0"/>
                </a:lnTo>
                <a:lnTo>
                  <a:pt x="685800" y="685800"/>
                </a:lnTo>
                <a:lnTo>
                  <a:pt x="342900" y="685800"/>
                </a:lnTo>
              </a:path>
            </a:pathLst>
          </a:custGeom>
          <a:solidFill>
            <a:srgbClr val="99CC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6165850" y="4794250"/>
            <a:ext cx="698500" cy="698500"/>
          </a:xfrm>
          <a:custGeom>
            <a:avLst/>
            <a:gdLst>
              <a:gd name="connsiteX0" fmla="*/ 349250 w 698500"/>
              <a:gd name="connsiteY0" fmla="*/ 692150 h 698500"/>
              <a:gd name="connsiteX1" fmla="*/ 6350 w 698500"/>
              <a:gd name="connsiteY1" fmla="*/ 692150 h 698500"/>
              <a:gd name="connsiteX2" fmla="*/ 6350 w 698500"/>
              <a:gd name="connsiteY2" fmla="*/ 6350 h 698500"/>
              <a:gd name="connsiteX3" fmla="*/ 692150 w 698500"/>
              <a:gd name="connsiteY3" fmla="*/ 6350 h 698500"/>
              <a:gd name="connsiteX4" fmla="*/ 692150 w 698500"/>
              <a:gd name="connsiteY4" fmla="*/ 692150 h 698500"/>
              <a:gd name="connsiteX5" fmla="*/ 349250 w 698500"/>
              <a:gd name="connsiteY5" fmla="*/ 692150 h 6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98500" h="698500">
                <a:moveTo>
                  <a:pt x="349250" y="692150"/>
                </a:moveTo>
                <a:lnTo>
                  <a:pt x="6350" y="692150"/>
                </a:lnTo>
                <a:lnTo>
                  <a:pt x="6350" y="6350"/>
                </a:lnTo>
                <a:lnTo>
                  <a:pt x="692150" y="6350"/>
                </a:lnTo>
                <a:lnTo>
                  <a:pt x="692150" y="692150"/>
                </a:lnTo>
                <a:lnTo>
                  <a:pt x="349250" y="692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2743200" y="5486400"/>
            <a:ext cx="685800" cy="685800"/>
          </a:xfrm>
          <a:custGeom>
            <a:avLst/>
            <a:gdLst>
              <a:gd name="connsiteX0" fmla="*/ 176529 w 685800"/>
              <a:gd name="connsiteY0" fmla="*/ 685800 h 685800"/>
              <a:gd name="connsiteX1" fmla="*/ 176529 w 685800"/>
              <a:gd name="connsiteY1" fmla="*/ 321309 h 685800"/>
              <a:gd name="connsiteX2" fmla="*/ 0 w 685800"/>
              <a:gd name="connsiteY2" fmla="*/ 321309 h 685800"/>
              <a:gd name="connsiteX3" fmla="*/ 342900 w 685800"/>
              <a:gd name="connsiteY3" fmla="*/ 0 h 685800"/>
              <a:gd name="connsiteX4" fmla="*/ 685800 w 685800"/>
              <a:gd name="connsiteY4" fmla="*/ 321309 h 685800"/>
              <a:gd name="connsiteX5" fmla="*/ 508000 w 685800"/>
              <a:gd name="connsiteY5" fmla="*/ 321309 h 685800"/>
              <a:gd name="connsiteX6" fmla="*/ 508000 w 685800"/>
              <a:gd name="connsiteY6" fmla="*/ 685800 h 685800"/>
              <a:gd name="connsiteX7" fmla="*/ 176529 w 685800"/>
              <a:gd name="connsiteY7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85800" h="685800">
                <a:moveTo>
                  <a:pt x="176529" y="685800"/>
                </a:moveTo>
                <a:lnTo>
                  <a:pt x="176529" y="321309"/>
                </a:lnTo>
                <a:lnTo>
                  <a:pt x="0" y="321309"/>
                </a:lnTo>
                <a:lnTo>
                  <a:pt x="342900" y="0"/>
                </a:lnTo>
                <a:lnTo>
                  <a:pt x="685800" y="321309"/>
                </a:lnTo>
                <a:lnTo>
                  <a:pt x="508000" y="321309"/>
                </a:lnTo>
                <a:lnTo>
                  <a:pt x="508000" y="685800"/>
                </a:lnTo>
                <a:lnTo>
                  <a:pt x="176529" y="685800"/>
                </a:lnTo>
              </a:path>
            </a:pathLst>
          </a:custGeom>
          <a:solidFill>
            <a:srgbClr val="00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2736850" y="5480050"/>
            <a:ext cx="698500" cy="698500"/>
          </a:xfrm>
          <a:custGeom>
            <a:avLst/>
            <a:gdLst>
              <a:gd name="connsiteX0" fmla="*/ 182879 w 698500"/>
              <a:gd name="connsiteY0" fmla="*/ 692150 h 698500"/>
              <a:gd name="connsiteX1" fmla="*/ 182879 w 698500"/>
              <a:gd name="connsiteY1" fmla="*/ 327659 h 698500"/>
              <a:gd name="connsiteX2" fmla="*/ 6350 w 698500"/>
              <a:gd name="connsiteY2" fmla="*/ 327659 h 698500"/>
              <a:gd name="connsiteX3" fmla="*/ 349250 w 698500"/>
              <a:gd name="connsiteY3" fmla="*/ 6350 h 698500"/>
              <a:gd name="connsiteX4" fmla="*/ 692150 w 698500"/>
              <a:gd name="connsiteY4" fmla="*/ 327659 h 698500"/>
              <a:gd name="connsiteX5" fmla="*/ 514350 w 698500"/>
              <a:gd name="connsiteY5" fmla="*/ 327659 h 698500"/>
              <a:gd name="connsiteX6" fmla="*/ 514350 w 698500"/>
              <a:gd name="connsiteY6" fmla="*/ 692150 h 698500"/>
              <a:gd name="connsiteX7" fmla="*/ 182879 w 698500"/>
              <a:gd name="connsiteY7" fmla="*/ 692150 h 6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98500" h="698500">
                <a:moveTo>
                  <a:pt x="182879" y="692150"/>
                </a:moveTo>
                <a:lnTo>
                  <a:pt x="182879" y="327659"/>
                </a:lnTo>
                <a:lnTo>
                  <a:pt x="6350" y="327659"/>
                </a:lnTo>
                <a:lnTo>
                  <a:pt x="349250" y="6350"/>
                </a:lnTo>
                <a:lnTo>
                  <a:pt x="692150" y="327659"/>
                </a:lnTo>
                <a:lnTo>
                  <a:pt x="514350" y="327659"/>
                </a:lnTo>
                <a:lnTo>
                  <a:pt x="514350" y="692150"/>
                </a:lnTo>
                <a:lnTo>
                  <a:pt x="182879" y="692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TextBox 1"/>
          <p:cNvSpPr txBox="1"/>
          <p:nvPr/>
        </p:nvSpPr>
        <p:spPr>
          <a:xfrm>
            <a:off x="2912771" y="4921798"/>
            <a:ext cx="3805529" cy="68525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900"/>
              </a:lnSpc>
              <a:tabLst/>
            </a:pPr>
            <a:r>
              <a:rPr lang="en-US" altLang="zh-CN" sz="4400" dirty="0" smtClean="0">
                <a:latin typeface="Courier New" pitchFamily="18" charset="0"/>
                <a:cs typeface="Courier New" pitchFamily="18" charset="0"/>
              </a:rPr>
              <a:t>"</a:t>
            </a: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4400" dirty="0" smtClean="0">
                <a:latin typeface="Courier New" pitchFamily="18" charset="0"/>
                <a:cs typeface="Courier New" pitchFamily="18" charset="0"/>
              </a:rPr>
              <a:t>" " " " "</a:t>
            </a:r>
          </a:p>
        </p:txBody>
      </p:sp>
      <p:sp>
        <p:nvSpPr>
          <p:cNvPr id="38" name="Freeform 3"/>
          <p:cNvSpPr/>
          <p:nvPr/>
        </p:nvSpPr>
        <p:spPr>
          <a:xfrm>
            <a:off x="2743200" y="2526029"/>
            <a:ext cx="914400" cy="914400"/>
          </a:xfrm>
          <a:custGeom>
            <a:avLst/>
            <a:gdLst>
              <a:gd name="connsiteX0" fmla="*/ 457200 w 914400"/>
              <a:gd name="connsiteY0" fmla="*/ 0 h 914400"/>
              <a:gd name="connsiteX1" fmla="*/ 914400 w 914400"/>
              <a:gd name="connsiteY1" fmla="*/ 457200 h 914400"/>
              <a:gd name="connsiteX2" fmla="*/ 457200 w 914400"/>
              <a:gd name="connsiteY2" fmla="*/ 914400 h 914400"/>
              <a:gd name="connsiteX3" fmla="*/ 0 w 914400"/>
              <a:gd name="connsiteY3" fmla="*/ 457200 h 914400"/>
              <a:gd name="connsiteX4" fmla="*/ 457200 w 914400"/>
              <a:gd name="connsiteY4" fmla="*/ 0 h 914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" h="914400">
                <a:moveTo>
                  <a:pt x="457200" y="0"/>
                </a:moveTo>
                <a:cubicBezTo>
                  <a:pt x="716279" y="0"/>
                  <a:pt x="914400" y="198120"/>
                  <a:pt x="914400" y="457200"/>
                </a:cubicBezTo>
                <a:cubicBezTo>
                  <a:pt x="914400" y="716280"/>
                  <a:pt x="716279" y="914400"/>
                  <a:pt x="457200" y="914400"/>
                </a:cubicBezTo>
                <a:cubicBezTo>
                  <a:pt x="198120" y="914400"/>
                  <a:pt x="0" y="716280"/>
                  <a:pt x="0" y="457200"/>
                </a:cubicBezTo>
                <a:cubicBezTo>
                  <a:pt x="0" y="198120"/>
                  <a:pt x="198120" y="0"/>
                  <a:pt x="457200" y="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tx1"/>
              </a:solidFill>
            </a:endParaRPr>
          </a:p>
        </p:txBody>
      </p:sp>
      <p:sp>
        <p:nvSpPr>
          <p:cNvPr id="39" name="Freeform 3"/>
          <p:cNvSpPr/>
          <p:nvPr/>
        </p:nvSpPr>
        <p:spPr>
          <a:xfrm>
            <a:off x="2724870" y="2507700"/>
            <a:ext cx="951059" cy="951059"/>
          </a:xfrm>
          <a:custGeom>
            <a:avLst/>
            <a:gdLst>
              <a:gd name="connsiteX0" fmla="*/ 475529 w 951059"/>
              <a:gd name="connsiteY0" fmla="*/ 18329 h 951059"/>
              <a:gd name="connsiteX1" fmla="*/ 932729 w 951059"/>
              <a:gd name="connsiteY1" fmla="*/ 475529 h 951059"/>
              <a:gd name="connsiteX2" fmla="*/ 475529 w 951059"/>
              <a:gd name="connsiteY2" fmla="*/ 932729 h 951059"/>
              <a:gd name="connsiteX3" fmla="*/ 18329 w 951059"/>
              <a:gd name="connsiteY3" fmla="*/ 475529 h 951059"/>
              <a:gd name="connsiteX4" fmla="*/ 475529 w 951059"/>
              <a:gd name="connsiteY4" fmla="*/ 18329 h 9510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51059" h="951059">
                <a:moveTo>
                  <a:pt x="475529" y="18329"/>
                </a:moveTo>
                <a:cubicBezTo>
                  <a:pt x="734609" y="18329"/>
                  <a:pt x="932729" y="216449"/>
                  <a:pt x="932729" y="475529"/>
                </a:cubicBezTo>
                <a:cubicBezTo>
                  <a:pt x="932729" y="734610"/>
                  <a:pt x="734609" y="932729"/>
                  <a:pt x="475529" y="932729"/>
                </a:cubicBezTo>
                <a:cubicBezTo>
                  <a:pt x="216449" y="932729"/>
                  <a:pt x="18329" y="734610"/>
                  <a:pt x="18329" y="475529"/>
                </a:cubicBezTo>
                <a:cubicBezTo>
                  <a:pt x="18329" y="216449"/>
                  <a:pt x="216449" y="18329"/>
                  <a:pt x="475529" y="18329"/>
                </a:cubicBez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tx1"/>
              </a:solidFill>
            </a:endParaRPr>
          </a:p>
        </p:txBody>
      </p:sp>
      <p:sp>
        <p:nvSpPr>
          <p:cNvPr id="42" name="Freeform 3"/>
          <p:cNvSpPr/>
          <p:nvPr/>
        </p:nvSpPr>
        <p:spPr>
          <a:xfrm>
            <a:off x="6858000" y="2526029"/>
            <a:ext cx="914400" cy="914400"/>
          </a:xfrm>
          <a:custGeom>
            <a:avLst/>
            <a:gdLst>
              <a:gd name="connsiteX0" fmla="*/ 457200 w 914400"/>
              <a:gd name="connsiteY0" fmla="*/ 0 h 914400"/>
              <a:gd name="connsiteX1" fmla="*/ 914400 w 914400"/>
              <a:gd name="connsiteY1" fmla="*/ 457200 h 914400"/>
              <a:gd name="connsiteX2" fmla="*/ 457200 w 914400"/>
              <a:gd name="connsiteY2" fmla="*/ 914400 h 914400"/>
              <a:gd name="connsiteX3" fmla="*/ 0 w 914400"/>
              <a:gd name="connsiteY3" fmla="*/ 457200 h 914400"/>
              <a:gd name="connsiteX4" fmla="*/ 457200 w 914400"/>
              <a:gd name="connsiteY4" fmla="*/ 0 h 914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" h="914400">
                <a:moveTo>
                  <a:pt x="457200" y="0"/>
                </a:moveTo>
                <a:cubicBezTo>
                  <a:pt x="716280" y="0"/>
                  <a:pt x="914400" y="198120"/>
                  <a:pt x="914400" y="457200"/>
                </a:cubicBezTo>
                <a:cubicBezTo>
                  <a:pt x="914400" y="716280"/>
                  <a:pt x="716280" y="914400"/>
                  <a:pt x="457200" y="914400"/>
                </a:cubicBezTo>
                <a:cubicBezTo>
                  <a:pt x="198119" y="914400"/>
                  <a:pt x="0" y="716280"/>
                  <a:pt x="0" y="457200"/>
                </a:cubicBezTo>
                <a:cubicBezTo>
                  <a:pt x="0" y="198120"/>
                  <a:pt x="198119" y="0"/>
                  <a:pt x="457200" y="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tx1"/>
              </a:solidFill>
            </a:endParaRPr>
          </a:p>
        </p:txBody>
      </p:sp>
      <p:sp>
        <p:nvSpPr>
          <p:cNvPr id="43" name="Freeform 3"/>
          <p:cNvSpPr/>
          <p:nvPr/>
        </p:nvSpPr>
        <p:spPr>
          <a:xfrm>
            <a:off x="6839670" y="2507700"/>
            <a:ext cx="951059" cy="951059"/>
          </a:xfrm>
          <a:custGeom>
            <a:avLst/>
            <a:gdLst>
              <a:gd name="connsiteX0" fmla="*/ 475529 w 951059"/>
              <a:gd name="connsiteY0" fmla="*/ 18329 h 951059"/>
              <a:gd name="connsiteX1" fmla="*/ 932729 w 951059"/>
              <a:gd name="connsiteY1" fmla="*/ 475529 h 951059"/>
              <a:gd name="connsiteX2" fmla="*/ 475529 w 951059"/>
              <a:gd name="connsiteY2" fmla="*/ 932729 h 951059"/>
              <a:gd name="connsiteX3" fmla="*/ 18329 w 951059"/>
              <a:gd name="connsiteY3" fmla="*/ 475529 h 951059"/>
              <a:gd name="connsiteX4" fmla="*/ 475529 w 951059"/>
              <a:gd name="connsiteY4" fmla="*/ 18329 h 9510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51059" h="951059">
                <a:moveTo>
                  <a:pt x="475529" y="18329"/>
                </a:moveTo>
                <a:cubicBezTo>
                  <a:pt x="734610" y="18329"/>
                  <a:pt x="932729" y="216449"/>
                  <a:pt x="932729" y="475529"/>
                </a:cubicBezTo>
                <a:cubicBezTo>
                  <a:pt x="932729" y="734610"/>
                  <a:pt x="734610" y="932729"/>
                  <a:pt x="475529" y="932729"/>
                </a:cubicBezTo>
                <a:cubicBezTo>
                  <a:pt x="216449" y="932729"/>
                  <a:pt x="18329" y="734610"/>
                  <a:pt x="18329" y="475529"/>
                </a:cubicBezTo>
                <a:cubicBezTo>
                  <a:pt x="18329" y="216449"/>
                  <a:pt x="216449" y="18329"/>
                  <a:pt x="475529" y="18329"/>
                </a:cubicBez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tx1"/>
              </a:solidFill>
            </a:endParaRPr>
          </a:p>
        </p:txBody>
      </p:sp>
      <p:sp>
        <p:nvSpPr>
          <p:cNvPr id="44" name="Freeform 3"/>
          <p:cNvSpPr/>
          <p:nvPr/>
        </p:nvSpPr>
        <p:spPr>
          <a:xfrm>
            <a:off x="3639184" y="2964814"/>
            <a:ext cx="946150" cy="73660"/>
          </a:xfrm>
          <a:custGeom>
            <a:avLst/>
            <a:gdLst>
              <a:gd name="connsiteX0" fmla="*/ 18415 w 946150"/>
              <a:gd name="connsiteY0" fmla="*/ 18414 h 73660"/>
              <a:gd name="connsiteX1" fmla="*/ 927735 w 946150"/>
              <a:gd name="connsiteY1" fmla="*/ 18414 h 736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46150" h="73660">
                <a:moveTo>
                  <a:pt x="18415" y="18414"/>
                </a:moveTo>
                <a:lnTo>
                  <a:pt x="927735" y="18414"/>
                </a:lnTo>
              </a:path>
            </a:pathLst>
          </a:custGeom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45" name="Freeform 3"/>
          <p:cNvSpPr/>
          <p:nvPr/>
        </p:nvSpPr>
        <p:spPr>
          <a:xfrm>
            <a:off x="4556759" y="2901950"/>
            <a:ext cx="243840" cy="162560"/>
          </a:xfrm>
          <a:custGeom>
            <a:avLst/>
            <a:gdLst>
              <a:gd name="connsiteX0" fmla="*/ 243840 w 243840"/>
              <a:gd name="connsiteY0" fmla="*/ 81279 h 162560"/>
              <a:gd name="connsiteX1" fmla="*/ 0 w 243840"/>
              <a:gd name="connsiteY1" fmla="*/ 0 h 162560"/>
              <a:gd name="connsiteX2" fmla="*/ 0 w 243840"/>
              <a:gd name="connsiteY2" fmla="*/ 162560 h 162560"/>
              <a:gd name="connsiteX3" fmla="*/ 243840 w 243840"/>
              <a:gd name="connsiteY3" fmla="*/ 81279 h 1625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3840" h="162560">
                <a:moveTo>
                  <a:pt x="243840" y="81279"/>
                </a:moveTo>
                <a:lnTo>
                  <a:pt x="0" y="0"/>
                </a:lnTo>
                <a:lnTo>
                  <a:pt x="0" y="162560"/>
                </a:lnTo>
                <a:lnTo>
                  <a:pt x="243840" y="81279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tx1"/>
              </a:solidFill>
            </a:endParaRPr>
          </a:p>
        </p:txBody>
      </p:sp>
      <p:sp>
        <p:nvSpPr>
          <p:cNvPr id="46" name="Freeform 3"/>
          <p:cNvSpPr/>
          <p:nvPr/>
        </p:nvSpPr>
        <p:spPr>
          <a:xfrm>
            <a:off x="5696584" y="2964814"/>
            <a:ext cx="946150" cy="73660"/>
          </a:xfrm>
          <a:custGeom>
            <a:avLst/>
            <a:gdLst>
              <a:gd name="connsiteX0" fmla="*/ 18415 w 946150"/>
              <a:gd name="connsiteY0" fmla="*/ 18414 h 73660"/>
              <a:gd name="connsiteX1" fmla="*/ 927734 w 946150"/>
              <a:gd name="connsiteY1" fmla="*/ 18414 h 736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46150" h="73660">
                <a:moveTo>
                  <a:pt x="18415" y="18414"/>
                </a:moveTo>
                <a:lnTo>
                  <a:pt x="927734" y="18414"/>
                </a:lnTo>
              </a:path>
            </a:pathLst>
          </a:custGeom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47" name="Freeform 3"/>
          <p:cNvSpPr/>
          <p:nvPr/>
        </p:nvSpPr>
        <p:spPr>
          <a:xfrm>
            <a:off x="6614159" y="2901950"/>
            <a:ext cx="243840" cy="162560"/>
          </a:xfrm>
          <a:custGeom>
            <a:avLst/>
            <a:gdLst>
              <a:gd name="connsiteX0" fmla="*/ 243840 w 243840"/>
              <a:gd name="connsiteY0" fmla="*/ 81279 h 162560"/>
              <a:gd name="connsiteX1" fmla="*/ 0 w 243840"/>
              <a:gd name="connsiteY1" fmla="*/ 0 h 162560"/>
              <a:gd name="connsiteX2" fmla="*/ 0 w 243840"/>
              <a:gd name="connsiteY2" fmla="*/ 162560 h 162560"/>
              <a:gd name="connsiteX3" fmla="*/ 243840 w 243840"/>
              <a:gd name="connsiteY3" fmla="*/ 81279 h 1625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3840" h="162560">
                <a:moveTo>
                  <a:pt x="243840" y="81279"/>
                </a:moveTo>
                <a:lnTo>
                  <a:pt x="0" y="0"/>
                </a:lnTo>
                <a:lnTo>
                  <a:pt x="0" y="162560"/>
                </a:lnTo>
                <a:lnTo>
                  <a:pt x="243840" y="81279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tx1"/>
              </a:solidFill>
            </a:endParaRPr>
          </a:p>
        </p:txBody>
      </p:sp>
      <p:sp>
        <p:nvSpPr>
          <p:cNvPr id="48" name="Freeform 3"/>
          <p:cNvSpPr/>
          <p:nvPr/>
        </p:nvSpPr>
        <p:spPr>
          <a:xfrm>
            <a:off x="1353185" y="2964814"/>
            <a:ext cx="1174750" cy="73660"/>
          </a:xfrm>
          <a:custGeom>
            <a:avLst/>
            <a:gdLst>
              <a:gd name="connsiteX0" fmla="*/ 18414 w 1174750"/>
              <a:gd name="connsiteY0" fmla="*/ 18414 h 73660"/>
              <a:gd name="connsiteX1" fmla="*/ 1156335 w 1174750"/>
              <a:gd name="connsiteY1" fmla="*/ 18414 h 736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174750" h="73660">
                <a:moveTo>
                  <a:pt x="18414" y="18414"/>
                </a:moveTo>
                <a:lnTo>
                  <a:pt x="1156335" y="18414"/>
                </a:lnTo>
              </a:path>
            </a:pathLst>
          </a:custGeom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49" name="Freeform 3"/>
          <p:cNvSpPr/>
          <p:nvPr/>
        </p:nvSpPr>
        <p:spPr>
          <a:xfrm>
            <a:off x="2499360" y="2901950"/>
            <a:ext cx="243839" cy="162560"/>
          </a:xfrm>
          <a:custGeom>
            <a:avLst/>
            <a:gdLst>
              <a:gd name="connsiteX0" fmla="*/ 243839 w 243839"/>
              <a:gd name="connsiteY0" fmla="*/ 81279 h 162560"/>
              <a:gd name="connsiteX1" fmla="*/ 0 w 243839"/>
              <a:gd name="connsiteY1" fmla="*/ 0 h 162560"/>
              <a:gd name="connsiteX2" fmla="*/ 0 w 243839"/>
              <a:gd name="connsiteY2" fmla="*/ 162560 h 162560"/>
              <a:gd name="connsiteX3" fmla="*/ 243839 w 243839"/>
              <a:gd name="connsiteY3" fmla="*/ 81279 h 1625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3839" h="162560">
                <a:moveTo>
                  <a:pt x="243839" y="81279"/>
                </a:moveTo>
                <a:lnTo>
                  <a:pt x="0" y="0"/>
                </a:lnTo>
                <a:lnTo>
                  <a:pt x="0" y="162560"/>
                </a:lnTo>
                <a:lnTo>
                  <a:pt x="243839" y="81279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tx1"/>
              </a:solidFill>
            </a:endParaRPr>
          </a:p>
        </p:txBody>
      </p:sp>
      <p:sp>
        <p:nvSpPr>
          <p:cNvPr id="52" name="Freeform 3"/>
          <p:cNvSpPr/>
          <p:nvPr/>
        </p:nvSpPr>
        <p:spPr>
          <a:xfrm>
            <a:off x="6949440" y="2617470"/>
            <a:ext cx="730250" cy="730250"/>
          </a:xfrm>
          <a:custGeom>
            <a:avLst/>
            <a:gdLst>
              <a:gd name="connsiteX0" fmla="*/ 364490 w 730250"/>
              <a:gd name="connsiteY0" fmla="*/ 0 h 730250"/>
              <a:gd name="connsiteX1" fmla="*/ 730250 w 730250"/>
              <a:gd name="connsiteY1" fmla="*/ 364489 h 730250"/>
              <a:gd name="connsiteX2" fmla="*/ 364490 w 730250"/>
              <a:gd name="connsiteY2" fmla="*/ 730250 h 730250"/>
              <a:gd name="connsiteX3" fmla="*/ 0 w 730250"/>
              <a:gd name="connsiteY3" fmla="*/ 364489 h 730250"/>
              <a:gd name="connsiteX4" fmla="*/ 364490 w 730250"/>
              <a:gd name="connsiteY4" fmla="*/ 0 h 7302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30250" h="730250">
                <a:moveTo>
                  <a:pt x="364490" y="0"/>
                </a:moveTo>
                <a:cubicBezTo>
                  <a:pt x="572769" y="0"/>
                  <a:pt x="730250" y="157479"/>
                  <a:pt x="730250" y="364489"/>
                </a:cubicBezTo>
                <a:cubicBezTo>
                  <a:pt x="730250" y="571500"/>
                  <a:pt x="572769" y="730250"/>
                  <a:pt x="364490" y="730250"/>
                </a:cubicBezTo>
                <a:cubicBezTo>
                  <a:pt x="157479" y="730250"/>
                  <a:pt x="0" y="571500"/>
                  <a:pt x="0" y="364489"/>
                </a:cubicBezTo>
                <a:cubicBezTo>
                  <a:pt x="0" y="157479"/>
                  <a:pt x="157479" y="0"/>
                  <a:pt x="364490" y="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tx1"/>
              </a:solidFill>
            </a:endParaRPr>
          </a:p>
        </p:txBody>
      </p:sp>
      <p:sp>
        <p:nvSpPr>
          <p:cNvPr id="53" name="Freeform 3"/>
          <p:cNvSpPr/>
          <p:nvPr/>
        </p:nvSpPr>
        <p:spPr>
          <a:xfrm>
            <a:off x="6931110" y="2599140"/>
            <a:ext cx="766909" cy="766909"/>
          </a:xfrm>
          <a:custGeom>
            <a:avLst/>
            <a:gdLst>
              <a:gd name="connsiteX0" fmla="*/ 382820 w 766909"/>
              <a:gd name="connsiteY0" fmla="*/ 18329 h 766909"/>
              <a:gd name="connsiteX1" fmla="*/ 748579 w 766909"/>
              <a:gd name="connsiteY1" fmla="*/ 382819 h 766909"/>
              <a:gd name="connsiteX2" fmla="*/ 382820 w 766909"/>
              <a:gd name="connsiteY2" fmla="*/ 748579 h 766909"/>
              <a:gd name="connsiteX3" fmla="*/ 18329 w 766909"/>
              <a:gd name="connsiteY3" fmla="*/ 382819 h 766909"/>
              <a:gd name="connsiteX4" fmla="*/ 382820 w 766909"/>
              <a:gd name="connsiteY4" fmla="*/ 18329 h 76690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66909" h="766909">
                <a:moveTo>
                  <a:pt x="382820" y="18329"/>
                </a:moveTo>
                <a:cubicBezTo>
                  <a:pt x="591099" y="18329"/>
                  <a:pt x="748579" y="175809"/>
                  <a:pt x="748579" y="382819"/>
                </a:cubicBezTo>
                <a:cubicBezTo>
                  <a:pt x="748579" y="589829"/>
                  <a:pt x="591099" y="748579"/>
                  <a:pt x="382820" y="748579"/>
                </a:cubicBezTo>
                <a:cubicBezTo>
                  <a:pt x="175809" y="748579"/>
                  <a:pt x="18329" y="589829"/>
                  <a:pt x="18329" y="382819"/>
                </a:cubicBezTo>
                <a:cubicBezTo>
                  <a:pt x="18329" y="175809"/>
                  <a:pt x="175809" y="18329"/>
                  <a:pt x="382820" y="18329"/>
                </a:cubicBez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tx1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4127500" y="2667000"/>
            <a:ext cx="246862" cy="448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  <a:tabLst/>
            </a:pPr>
            <a:r>
              <a:rPr lang="en-US" altLang="zh-CN" sz="3200" b="1" dirty="0" smtClean="0">
                <a:latin typeface="Courier New" pitchFamily="18" charset="0"/>
                <a:cs typeface="Courier New" pitchFamily="18" charset="0"/>
              </a:rPr>
              <a:t>"</a:t>
            </a:r>
          </a:p>
        </p:txBody>
      </p:sp>
      <p:sp>
        <p:nvSpPr>
          <p:cNvPr id="55" name="TextBox 1"/>
          <p:cNvSpPr txBox="1"/>
          <p:nvPr/>
        </p:nvSpPr>
        <p:spPr>
          <a:xfrm>
            <a:off x="6184900" y="2667000"/>
            <a:ext cx="246862" cy="448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  <a:tabLst/>
            </a:pPr>
            <a:r>
              <a:rPr lang="en-US" altLang="zh-CN" sz="3200" b="1" dirty="0" smtClean="0">
                <a:latin typeface="Courier New" pitchFamily="18" charset="0"/>
                <a:cs typeface="Courier New" pitchFamily="18" charset="0"/>
              </a:rPr>
              <a:t>"</a:t>
            </a:r>
          </a:p>
        </p:txBody>
      </p:sp>
      <p:sp>
        <p:nvSpPr>
          <p:cNvPr id="56" name="TextBox 1"/>
          <p:cNvSpPr txBox="1"/>
          <p:nvPr/>
        </p:nvSpPr>
        <p:spPr>
          <a:xfrm>
            <a:off x="1828800" y="2730500"/>
            <a:ext cx="706925" cy="33470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start</a:t>
            </a:r>
          </a:p>
        </p:txBody>
      </p:sp>
      <p:sp>
        <p:nvSpPr>
          <p:cNvPr id="57" name="TextBox 1"/>
          <p:cNvSpPr txBox="1"/>
          <p:nvPr/>
        </p:nvSpPr>
        <p:spPr>
          <a:xfrm>
            <a:off x="2120900" y="647700"/>
            <a:ext cx="4765920" cy="152073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100"/>
              </a:lnSpc>
              <a:tabLst>
                <a:tab pos="2197100" algn="l"/>
              </a:tabLst>
            </a:pP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A Simple Automaton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500"/>
              </a:lnSpc>
              <a:tabLst>
                <a:tab pos="2197100" algn="l"/>
              </a:tabLst>
            </a:pPr>
            <a:r>
              <a:rPr lang="en-US" altLang="zh-CN" dirty="0" smtClean="0"/>
              <a:t>	</a:t>
            </a:r>
            <a:r>
              <a:rPr lang="en-US" altLang="zh-CN" sz="2600" b="1" dirty="0" smtClean="0">
                <a:latin typeface="Courier New" pitchFamily="18" charset="0"/>
                <a:cs typeface="Courier New" pitchFamily="18" charset="0"/>
              </a:rPr>
              <a:t>A,B,C,</a:t>
            </a:r>
            <a:r>
              <a:rPr lang="en-US" altLang="zh-CN" sz="2600" b="1" dirty="0" smtClean="0">
                <a:latin typeface="Times New Roman" pitchFamily="18" charset="0"/>
                <a:cs typeface="Times New Roman" pitchFamily="18" charset="0"/>
              </a:rPr>
              <a:t>...</a:t>
            </a:r>
            <a:r>
              <a:rPr lang="en-US" altLang="zh-CN" sz="2600" b="1" dirty="0" smtClean="0">
                <a:latin typeface="Courier New" pitchFamily="18" charset="0"/>
                <a:cs typeface="Courier New" pitchFamily="18" charset="0"/>
              </a:rPr>
              <a:t>,Z</a:t>
            </a:r>
          </a:p>
        </p:txBody>
      </p:sp>
      <p:sp>
        <p:nvSpPr>
          <p:cNvPr id="80" name="Freeform 3"/>
          <p:cNvSpPr/>
          <p:nvPr/>
        </p:nvSpPr>
        <p:spPr>
          <a:xfrm>
            <a:off x="4800600" y="2526029"/>
            <a:ext cx="914400" cy="914400"/>
          </a:xfrm>
          <a:custGeom>
            <a:avLst/>
            <a:gdLst>
              <a:gd name="connsiteX0" fmla="*/ 457200 w 914400"/>
              <a:gd name="connsiteY0" fmla="*/ 0 h 914400"/>
              <a:gd name="connsiteX1" fmla="*/ 914400 w 914400"/>
              <a:gd name="connsiteY1" fmla="*/ 457200 h 914400"/>
              <a:gd name="connsiteX2" fmla="*/ 457200 w 914400"/>
              <a:gd name="connsiteY2" fmla="*/ 914400 h 914400"/>
              <a:gd name="connsiteX3" fmla="*/ 0 w 914400"/>
              <a:gd name="connsiteY3" fmla="*/ 457200 h 914400"/>
              <a:gd name="connsiteX4" fmla="*/ 457200 w 914400"/>
              <a:gd name="connsiteY4" fmla="*/ 0 h 914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" h="914400">
                <a:moveTo>
                  <a:pt x="457200" y="0"/>
                </a:moveTo>
                <a:cubicBezTo>
                  <a:pt x="716279" y="0"/>
                  <a:pt x="914400" y="198120"/>
                  <a:pt x="914400" y="457200"/>
                </a:cubicBezTo>
                <a:cubicBezTo>
                  <a:pt x="914400" y="716280"/>
                  <a:pt x="716279" y="914400"/>
                  <a:pt x="457200" y="914400"/>
                </a:cubicBezTo>
                <a:cubicBezTo>
                  <a:pt x="198120" y="914400"/>
                  <a:pt x="0" y="716280"/>
                  <a:pt x="0" y="457200"/>
                </a:cubicBezTo>
                <a:cubicBezTo>
                  <a:pt x="0" y="198120"/>
                  <a:pt x="198120" y="0"/>
                  <a:pt x="457200" y="0"/>
                </a:cubicBezTo>
              </a:path>
            </a:pathLst>
          </a:custGeom>
          <a:solidFill>
            <a:srgbClr val="FFD32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Freeform 3"/>
          <p:cNvSpPr/>
          <p:nvPr/>
        </p:nvSpPr>
        <p:spPr>
          <a:xfrm>
            <a:off x="4782270" y="2507700"/>
            <a:ext cx="951059" cy="951059"/>
          </a:xfrm>
          <a:custGeom>
            <a:avLst/>
            <a:gdLst>
              <a:gd name="connsiteX0" fmla="*/ 475529 w 951059"/>
              <a:gd name="connsiteY0" fmla="*/ 18329 h 951059"/>
              <a:gd name="connsiteX1" fmla="*/ 932729 w 951059"/>
              <a:gd name="connsiteY1" fmla="*/ 475529 h 951059"/>
              <a:gd name="connsiteX2" fmla="*/ 475529 w 951059"/>
              <a:gd name="connsiteY2" fmla="*/ 932729 h 951059"/>
              <a:gd name="connsiteX3" fmla="*/ 18329 w 951059"/>
              <a:gd name="connsiteY3" fmla="*/ 475529 h 951059"/>
              <a:gd name="connsiteX4" fmla="*/ 475529 w 951059"/>
              <a:gd name="connsiteY4" fmla="*/ 18329 h 9510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51059" h="951059">
                <a:moveTo>
                  <a:pt x="475529" y="18329"/>
                </a:moveTo>
                <a:cubicBezTo>
                  <a:pt x="734609" y="18329"/>
                  <a:pt x="932729" y="216449"/>
                  <a:pt x="932729" y="475529"/>
                </a:cubicBezTo>
                <a:cubicBezTo>
                  <a:pt x="932729" y="734610"/>
                  <a:pt x="734609" y="932729"/>
                  <a:pt x="475529" y="932729"/>
                </a:cubicBezTo>
                <a:cubicBezTo>
                  <a:pt x="216449" y="932729"/>
                  <a:pt x="18329" y="734610"/>
                  <a:pt x="18329" y="475529"/>
                </a:cubicBezTo>
                <a:cubicBezTo>
                  <a:pt x="18329" y="216449"/>
                  <a:pt x="216449" y="18329"/>
                  <a:pt x="475529" y="18329"/>
                </a:cubicBez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Freeform 3"/>
          <p:cNvSpPr/>
          <p:nvPr/>
        </p:nvSpPr>
        <p:spPr>
          <a:xfrm>
            <a:off x="4915534" y="2240945"/>
            <a:ext cx="628650" cy="436849"/>
          </a:xfrm>
          <a:custGeom>
            <a:avLst/>
            <a:gdLst>
              <a:gd name="connsiteX0" fmla="*/ 18415 w 628650"/>
              <a:gd name="connsiteY0" fmla="*/ 418434 h 436849"/>
              <a:gd name="connsiteX1" fmla="*/ 610235 w 628650"/>
              <a:gd name="connsiteY1" fmla="*/ 197454 h 4368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628650" h="436849">
                <a:moveTo>
                  <a:pt x="18415" y="418434"/>
                </a:moveTo>
                <a:cubicBezTo>
                  <a:pt x="18415" y="-79405"/>
                  <a:pt x="452755" y="-62895"/>
                  <a:pt x="610235" y="197454"/>
                </a:cubicBezTo>
              </a:path>
            </a:pathLst>
          </a:custGeom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Freeform 3"/>
          <p:cNvSpPr/>
          <p:nvPr/>
        </p:nvSpPr>
        <p:spPr>
          <a:xfrm>
            <a:off x="5439409" y="2402839"/>
            <a:ext cx="157480" cy="256539"/>
          </a:xfrm>
          <a:custGeom>
            <a:avLst/>
            <a:gdLst>
              <a:gd name="connsiteX0" fmla="*/ 142240 w 157480"/>
              <a:gd name="connsiteY0" fmla="*/ 256539 h 256539"/>
              <a:gd name="connsiteX1" fmla="*/ 157480 w 157480"/>
              <a:gd name="connsiteY1" fmla="*/ 0 h 256539"/>
              <a:gd name="connsiteX2" fmla="*/ 0 w 157480"/>
              <a:gd name="connsiteY2" fmla="*/ 41910 h 256539"/>
              <a:gd name="connsiteX3" fmla="*/ 142240 w 157480"/>
              <a:gd name="connsiteY3" fmla="*/ 256539 h 25653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57480" h="256539">
                <a:moveTo>
                  <a:pt x="142240" y="256539"/>
                </a:moveTo>
                <a:lnTo>
                  <a:pt x="157480" y="0"/>
                </a:lnTo>
                <a:lnTo>
                  <a:pt x="0" y="41910"/>
                </a:lnTo>
                <a:lnTo>
                  <a:pt x="142240" y="256539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0079990" cy="7559040"/>
          </a:xfrm>
          <a:custGeom>
            <a:avLst/>
            <a:gdLst>
              <a:gd name="connsiteX0" fmla="*/ 0 w 10079990"/>
              <a:gd name="connsiteY0" fmla="*/ 0 h 7559040"/>
              <a:gd name="connsiteX1" fmla="*/ 10079990 w 10079990"/>
              <a:gd name="connsiteY1" fmla="*/ 0 h 7559040"/>
              <a:gd name="connsiteX2" fmla="*/ 10079990 w 10079990"/>
              <a:gd name="connsiteY2" fmla="*/ 7559040 h 7559040"/>
              <a:gd name="connsiteX3" fmla="*/ 0 w 10079990"/>
              <a:gd name="connsiteY3" fmla="*/ 7559040 h 7559040"/>
              <a:gd name="connsiteX4" fmla="*/ 0 w 10079990"/>
              <a:gd name="connsiteY4" fmla="*/ 0 h 75590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079990" h="7559040">
                <a:moveTo>
                  <a:pt x="0" y="0"/>
                </a:moveTo>
                <a:lnTo>
                  <a:pt x="10079990" y="0"/>
                </a:lnTo>
                <a:lnTo>
                  <a:pt x="10079990" y="7559040"/>
                </a:lnTo>
                <a:lnTo>
                  <a:pt x="0" y="755904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2743200" y="4800600"/>
            <a:ext cx="685800" cy="685800"/>
          </a:xfrm>
          <a:custGeom>
            <a:avLst/>
            <a:gdLst>
              <a:gd name="connsiteX0" fmla="*/ 342900 w 685800"/>
              <a:gd name="connsiteY0" fmla="*/ 685800 h 685800"/>
              <a:gd name="connsiteX1" fmla="*/ 0 w 685800"/>
              <a:gd name="connsiteY1" fmla="*/ 685800 h 685800"/>
              <a:gd name="connsiteX2" fmla="*/ 0 w 685800"/>
              <a:gd name="connsiteY2" fmla="*/ 0 h 685800"/>
              <a:gd name="connsiteX3" fmla="*/ 685800 w 685800"/>
              <a:gd name="connsiteY3" fmla="*/ 0 h 685800"/>
              <a:gd name="connsiteX4" fmla="*/ 685800 w 685800"/>
              <a:gd name="connsiteY4" fmla="*/ 685800 h 685800"/>
              <a:gd name="connsiteX5" fmla="*/ 342900 w 685800"/>
              <a:gd name="connsiteY5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85800" h="685800">
                <a:moveTo>
                  <a:pt x="342900" y="685800"/>
                </a:moveTo>
                <a:lnTo>
                  <a:pt x="0" y="685800"/>
                </a:lnTo>
                <a:lnTo>
                  <a:pt x="0" y="0"/>
                </a:lnTo>
                <a:lnTo>
                  <a:pt x="685800" y="0"/>
                </a:lnTo>
                <a:lnTo>
                  <a:pt x="685800" y="685800"/>
                </a:lnTo>
                <a:lnTo>
                  <a:pt x="342900" y="685800"/>
                </a:lnTo>
              </a:path>
            </a:pathLst>
          </a:custGeom>
          <a:solidFill>
            <a:srgbClr val="99CC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2736850" y="4794250"/>
            <a:ext cx="698500" cy="698500"/>
          </a:xfrm>
          <a:custGeom>
            <a:avLst/>
            <a:gdLst>
              <a:gd name="connsiteX0" fmla="*/ 349250 w 698500"/>
              <a:gd name="connsiteY0" fmla="*/ 692150 h 698500"/>
              <a:gd name="connsiteX1" fmla="*/ 6350 w 698500"/>
              <a:gd name="connsiteY1" fmla="*/ 692150 h 698500"/>
              <a:gd name="connsiteX2" fmla="*/ 6350 w 698500"/>
              <a:gd name="connsiteY2" fmla="*/ 6350 h 698500"/>
              <a:gd name="connsiteX3" fmla="*/ 692150 w 698500"/>
              <a:gd name="connsiteY3" fmla="*/ 6350 h 698500"/>
              <a:gd name="connsiteX4" fmla="*/ 692150 w 698500"/>
              <a:gd name="connsiteY4" fmla="*/ 692150 h 698500"/>
              <a:gd name="connsiteX5" fmla="*/ 349250 w 698500"/>
              <a:gd name="connsiteY5" fmla="*/ 692150 h 6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98500" h="698500">
                <a:moveTo>
                  <a:pt x="349250" y="692150"/>
                </a:moveTo>
                <a:lnTo>
                  <a:pt x="6350" y="692150"/>
                </a:lnTo>
                <a:lnTo>
                  <a:pt x="6350" y="6350"/>
                </a:lnTo>
                <a:lnTo>
                  <a:pt x="692150" y="6350"/>
                </a:lnTo>
                <a:lnTo>
                  <a:pt x="692150" y="692150"/>
                </a:lnTo>
                <a:lnTo>
                  <a:pt x="349250" y="692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3429000" y="4799329"/>
            <a:ext cx="685800" cy="685800"/>
          </a:xfrm>
          <a:custGeom>
            <a:avLst/>
            <a:gdLst>
              <a:gd name="connsiteX0" fmla="*/ 342900 w 685800"/>
              <a:gd name="connsiteY0" fmla="*/ 685800 h 685800"/>
              <a:gd name="connsiteX1" fmla="*/ 0 w 685800"/>
              <a:gd name="connsiteY1" fmla="*/ 685800 h 685800"/>
              <a:gd name="connsiteX2" fmla="*/ 0 w 685800"/>
              <a:gd name="connsiteY2" fmla="*/ 0 h 685800"/>
              <a:gd name="connsiteX3" fmla="*/ 685800 w 685800"/>
              <a:gd name="connsiteY3" fmla="*/ 0 h 685800"/>
              <a:gd name="connsiteX4" fmla="*/ 685800 w 685800"/>
              <a:gd name="connsiteY4" fmla="*/ 685800 h 685800"/>
              <a:gd name="connsiteX5" fmla="*/ 342900 w 685800"/>
              <a:gd name="connsiteY5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85800" h="685800">
                <a:moveTo>
                  <a:pt x="342900" y="685800"/>
                </a:moveTo>
                <a:lnTo>
                  <a:pt x="0" y="685800"/>
                </a:lnTo>
                <a:lnTo>
                  <a:pt x="0" y="0"/>
                </a:lnTo>
                <a:lnTo>
                  <a:pt x="685800" y="0"/>
                </a:lnTo>
                <a:lnTo>
                  <a:pt x="685800" y="685800"/>
                </a:lnTo>
                <a:lnTo>
                  <a:pt x="342900" y="685800"/>
                </a:lnTo>
              </a:path>
            </a:pathLst>
          </a:custGeom>
          <a:solidFill>
            <a:srgbClr val="99CC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3422650" y="4792979"/>
            <a:ext cx="698500" cy="698500"/>
          </a:xfrm>
          <a:custGeom>
            <a:avLst/>
            <a:gdLst>
              <a:gd name="connsiteX0" fmla="*/ 349250 w 698500"/>
              <a:gd name="connsiteY0" fmla="*/ 692150 h 698500"/>
              <a:gd name="connsiteX1" fmla="*/ 6350 w 698500"/>
              <a:gd name="connsiteY1" fmla="*/ 692150 h 698500"/>
              <a:gd name="connsiteX2" fmla="*/ 6350 w 698500"/>
              <a:gd name="connsiteY2" fmla="*/ 6350 h 698500"/>
              <a:gd name="connsiteX3" fmla="*/ 692150 w 698500"/>
              <a:gd name="connsiteY3" fmla="*/ 6350 h 698500"/>
              <a:gd name="connsiteX4" fmla="*/ 692150 w 698500"/>
              <a:gd name="connsiteY4" fmla="*/ 692150 h 698500"/>
              <a:gd name="connsiteX5" fmla="*/ 349250 w 698500"/>
              <a:gd name="connsiteY5" fmla="*/ 692150 h 6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98500" h="698500">
                <a:moveTo>
                  <a:pt x="349250" y="692150"/>
                </a:moveTo>
                <a:lnTo>
                  <a:pt x="6350" y="692150"/>
                </a:lnTo>
                <a:lnTo>
                  <a:pt x="6350" y="6350"/>
                </a:lnTo>
                <a:lnTo>
                  <a:pt x="692150" y="6350"/>
                </a:lnTo>
                <a:lnTo>
                  <a:pt x="692150" y="692150"/>
                </a:lnTo>
                <a:lnTo>
                  <a:pt x="349250" y="692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4114800" y="4800600"/>
            <a:ext cx="685800" cy="685800"/>
          </a:xfrm>
          <a:custGeom>
            <a:avLst/>
            <a:gdLst>
              <a:gd name="connsiteX0" fmla="*/ 342900 w 685800"/>
              <a:gd name="connsiteY0" fmla="*/ 685800 h 685800"/>
              <a:gd name="connsiteX1" fmla="*/ 0 w 685800"/>
              <a:gd name="connsiteY1" fmla="*/ 685800 h 685800"/>
              <a:gd name="connsiteX2" fmla="*/ 0 w 685800"/>
              <a:gd name="connsiteY2" fmla="*/ 0 h 685800"/>
              <a:gd name="connsiteX3" fmla="*/ 685800 w 685800"/>
              <a:gd name="connsiteY3" fmla="*/ 0 h 685800"/>
              <a:gd name="connsiteX4" fmla="*/ 685800 w 685800"/>
              <a:gd name="connsiteY4" fmla="*/ 685800 h 685800"/>
              <a:gd name="connsiteX5" fmla="*/ 342900 w 685800"/>
              <a:gd name="connsiteY5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85800" h="685800">
                <a:moveTo>
                  <a:pt x="342900" y="685800"/>
                </a:moveTo>
                <a:lnTo>
                  <a:pt x="0" y="685800"/>
                </a:lnTo>
                <a:lnTo>
                  <a:pt x="0" y="0"/>
                </a:lnTo>
                <a:lnTo>
                  <a:pt x="685800" y="0"/>
                </a:lnTo>
                <a:lnTo>
                  <a:pt x="685800" y="685800"/>
                </a:lnTo>
                <a:lnTo>
                  <a:pt x="342900" y="685800"/>
                </a:lnTo>
              </a:path>
            </a:pathLst>
          </a:custGeom>
          <a:solidFill>
            <a:srgbClr val="99CC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4108450" y="4794250"/>
            <a:ext cx="698500" cy="698500"/>
          </a:xfrm>
          <a:custGeom>
            <a:avLst/>
            <a:gdLst>
              <a:gd name="connsiteX0" fmla="*/ 349250 w 698500"/>
              <a:gd name="connsiteY0" fmla="*/ 692150 h 698500"/>
              <a:gd name="connsiteX1" fmla="*/ 6350 w 698500"/>
              <a:gd name="connsiteY1" fmla="*/ 692150 h 698500"/>
              <a:gd name="connsiteX2" fmla="*/ 6350 w 698500"/>
              <a:gd name="connsiteY2" fmla="*/ 6350 h 698500"/>
              <a:gd name="connsiteX3" fmla="*/ 692150 w 698500"/>
              <a:gd name="connsiteY3" fmla="*/ 6350 h 698500"/>
              <a:gd name="connsiteX4" fmla="*/ 692150 w 698500"/>
              <a:gd name="connsiteY4" fmla="*/ 692150 h 698500"/>
              <a:gd name="connsiteX5" fmla="*/ 349250 w 698500"/>
              <a:gd name="connsiteY5" fmla="*/ 692150 h 6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98500" h="698500">
                <a:moveTo>
                  <a:pt x="349250" y="692150"/>
                </a:moveTo>
                <a:lnTo>
                  <a:pt x="6350" y="692150"/>
                </a:lnTo>
                <a:lnTo>
                  <a:pt x="6350" y="6350"/>
                </a:lnTo>
                <a:lnTo>
                  <a:pt x="692150" y="6350"/>
                </a:lnTo>
                <a:lnTo>
                  <a:pt x="692150" y="692150"/>
                </a:lnTo>
                <a:lnTo>
                  <a:pt x="349250" y="692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4800600" y="4800600"/>
            <a:ext cx="685800" cy="685800"/>
          </a:xfrm>
          <a:custGeom>
            <a:avLst/>
            <a:gdLst>
              <a:gd name="connsiteX0" fmla="*/ 342900 w 685800"/>
              <a:gd name="connsiteY0" fmla="*/ 685800 h 685800"/>
              <a:gd name="connsiteX1" fmla="*/ 0 w 685800"/>
              <a:gd name="connsiteY1" fmla="*/ 685800 h 685800"/>
              <a:gd name="connsiteX2" fmla="*/ 0 w 685800"/>
              <a:gd name="connsiteY2" fmla="*/ 0 h 685800"/>
              <a:gd name="connsiteX3" fmla="*/ 685800 w 685800"/>
              <a:gd name="connsiteY3" fmla="*/ 0 h 685800"/>
              <a:gd name="connsiteX4" fmla="*/ 685800 w 685800"/>
              <a:gd name="connsiteY4" fmla="*/ 685800 h 685800"/>
              <a:gd name="connsiteX5" fmla="*/ 342900 w 685800"/>
              <a:gd name="connsiteY5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85800" h="685800">
                <a:moveTo>
                  <a:pt x="342900" y="685800"/>
                </a:moveTo>
                <a:lnTo>
                  <a:pt x="0" y="685800"/>
                </a:lnTo>
                <a:lnTo>
                  <a:pt x="0" y="0"/>
                </a:lnTo>
                <a:lnTo>
                  <a:pt x="685800" y="0"/>
                </a:lnTo>
                <a:lnTo>
                  <a:pt x="685800" y="685800"/>
                </a:lnTo>
                <a:lnTo>
                  <a:pt x="342900" y="685800"/>
                </a:lnTo>
              </a:path>
            </a:pathLst>
          </a:custGeom>
          <a:solidFill>
            <a:srgbClr val="99CC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4794250" y="4794250"/>
            <a:ext cx="698500" cy="698500"/>
          </a:xfrm>
          <a:custGeom>
            <a:avLst/>
            <a:gdLst>
              <a:gd name="connsiteX0" fmla="*/ 349250 w 698500"/>
              <a:gd name="connsiteY0" fmla="*/ 692150 h 698500"/>
              <a:gd name="connsiteX1" fmla="*/ 6350 w 698500"/>
              <a:gd name="connsiteY1" fmla="*/ 692150 h 698500"/>
              <a:gd name="connsiteX2" fmla="*/ 6350 w 698500"/>
              <a:gd name="connsiteY2" fmla="*/ 6350 h 698500"/>
              <a:gd name="connsiteX3" fmla="*/ 692150 w 698500"/>
              <a:gd name="connsiteY3" fmla="*/ 6350 h 698500"/>
              <a:gd name="connsiteX4" fmla="*/ 692150 w 698500"/>
              <a:gd name="connsiteY4" fmla="*/ 692150 h 698500"/>
              <a:gd name="connsiteX5" fmla="*/ 349250 w 698500"/>
              <a:gd name="connsiteY5" fmla="*/ 692150 h 6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98500" h="698500">
                <a:moveTo>
                  <a:pt x="349250" y="692150"/>
                </a:moveTo>
                <a:lnTo>
                  <a:pt x="6350" y="692150"/>
                </a:lnTo>
                <a:lnTo>
                  <a:pt x="6350" y="6350"/>
                </a:lnTo>
                <a:lnTo>
                  <a:pt x="692150" y="6350"/>
                </a:lnTo>
                <a:lnTo>
                  <a:pt x="692150" y="692150"/>
                </a:lnTo>
                <a:lnTo>
                  <a:pt x="349250" y="692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5486400" y="4800600"/>
            <a:ext cx="685800" cy="685800"/>
          </a:xfrm>
          <a:custGeom>
            <a:avLst/>
            <a:gdLst>
              <a:gd name="connsiteX0" fmla="*/ 342900 w 685800"/>
              <a:gd name="connsiteY0" fmla="*/ 685800 h 685800"/>
              <a:gd name="connsiteX1" fmla="*/ 0 w 685800"/>
              <a:gd name="connsiteY1" fmla="*/ 685800 h 685800"/>
              <a:gd name="connsiteX2" fmla="*/ 0 w 685800"/>
              <a:gd name="connsiteY2" fmla="*/ 0 h 685800"/>
              <a:gd name="connsiteX3" fmla="*/ 685800 w 685800"/>
              <a:gd name="connsiteY3" fmla="*/ 0 h 685800"/>
              <a:gd name="connsiteX4" fmla="*/ 685800 w 685800"/>
              <a:gd name="connsiteY4" fmla="*/ 685800 h 685800"/>
              <a:gd name="connsiteX5" fmla="*/ 342900 w 685800"/>
              <a:gd name="connsiteY5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85800" h="685800">
                <a:moveTo>
                  <a:pt x="342900" y="685800"/>
                </a:moveTo>
                <a:lnTo>
                  <a:pt x="0" y="685800"/>
                </a:lnTo>
                <a:lnTo>
                  <a:pt x="0" y="0"/>
                </a:lnTo>
                <a:lnTo>
                  <a:pt x="685800" y="0"/>
                </a:lnTo>
                <a:lnTo>
                  <a:pt x="685800" y="685800"/>
                </a:lnTo>
                <a:lnTo>
                  <a:pt x="342900" y="685800"/>
                </a:lnTo>
              </a:path>
            </a:pathLst>
          </a:custGeom>
          <a:solidFill>
            <a:srgbClr val="99CC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5480050" y="4794250"/>
            <a:ext cx="698500" cy="698500"/>
          </a:xfrm>
          <a:custGeom>
            <a:avLst/>
            <a:gdLst>
              <a:gd name="connsiteX0" fmla="*/ 349250 w 698500"/>
              <a:gd name="connsiteY0" fmla="*/ 692150 h 698500"/>
              <a:gd name="connsiteX1" fmla="*/ 6350 w 698500"/>
              <a:gd name="connsiteY1" fmla="*/ 692150 h 698500"/>
              <a:gd name="connsiteX2" fmla="*/ 6350 w 698500"/>
              <a:gd name="connsiteY2" fmla="*/ 6350 h 698500"/>
              <a:gd name="connsiteX3" fmla="*/ 692150 w 698500"/>
              <a:gd name="connsiteY3" fmla="*/ 6350 h 698500"/>
              <a:gd name="connsiteX4" fmla="*/ 692150 w 698500"/>
              <a:gd name="connsiteY4" fmla="*/ 692150 h 698500"/>
              <a:gd name="connsiteX5" fmla="*/ 349250 w 698500"/>
              <a:gd name="connsiteY5" fmla="*/ 692150 h 6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98500" h="698500">
                <a:moveTo>
                  <a:pt x="349250" y="692150"/>
                </a:moveTo>
                <a:lnTo>
                  <a:pt x="6350" y="692150"/>
                </a:lnTo>
                <a:lnTo>
                  <a:pt x="6350" y="6350"/>
                </a:lnTo>
                <a:lnTo>
                  <a:pt x="692150" y="6350"/>
                </a:lnTo>
                <a:lnTo>
                  <a:pt x="692150" y="692150"/>
                </a:lnTo>
                <a:lnTo>
                  <a:pt x="349250" y="692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6172200" y="4800600"/>
            <a:ext cx="685800" cy="685800"/>
          </a:xfrm>
          <a:custGeom>
            <a:avLst/>
            <a:gdLst>
              <a:gd name="connsiteX0" fmla="*/ 342900 w 685800"/>
              <a:gd name="connsiteY0" fmla="*/ 685800 h 685800"/>
              <a:gd name="connsiteX1" fmla="*/ 0 w 685800"/>
              <a:gd name="connsiteY1" fmla="*/ 685800 h 685800"/>
              <a:gd name="connsiteX2" fmla="*/ 0 w 685800"/>
              <a:gd name="connsiteY2" fmla="*/ 0 h 685800"/>
              <a:gd name="connsiteX3" fmla="*/ 685800 w 685800"/>
              <a:gd name="connsiteY3" fmla="*/ 0 h 685800"/>
              <a:gd name="connsiteX4" fmla="*/ 685800 w 685800"/>
              <a:gd name="connsiteY4" fmla="*/ 685800 h 685800"/>
              <a:gd name="connsiteX5" fmla="*/ 342900 w 685800"/>
              <a:gd name="connsiteY5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85800" h="685800">
                <a:moveTo>
                  <a:pt x="342900" y="685800"/>
                </a:moveTo>
                <a:lnTo>
                  <a:pt x="0" y="685800"/>
                </a:lnTo>
                <a:lnTo>
                  <a:pt x="0" y="0"/>
                </a:lnTo>
                <a:lnTo>
                  <a:pt x="685800" y="0"/>
                </a:lnTo>
                <a:lnTo>
                  <a:pt x="685800" y="685800"/>
                </a:lnTo>
                <a:lnTo>
                  <a:pt x="342900" y="685800"/>
                </a:lnTo>
              </a:path>
            </a:pathLst>
          </a:custGeom>
          <a:solidFill>
            <a:srgbClr val="99CC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6165850" y="4794250"/>
            <a:ext cx="698500" cy="698500"/>
          </a:xfrm>
          <a:custGeom>
            <a:avLst/>
            <a:gdLst>
              <a:gd name="connsiteX0" fmla="*/ 349250 w 698500"/>
              <a:gd name="connsiteY0" fmla="*/ 692150 h 698500"/>
              <a:gd name="connsiteX1" fmla="*/ 6350 w 698500"/>
              <a:gd name="connsiteY1" fmla="*/ 692150 h 698500"/>
              <a:gd name="connsiteX2" fmla="*/ 6350 w 698500"/>
              <a:gd name="connsiteY2" fmla="*/ 6350 h 698500"/>
              <a:gd name="connsiteX3" fmla="*/ 692150 w 698500"/>
              <a:gd name="connsiteY3" fmla="*/ 6350 h 698500"/>
              <a:gd name="connsiteX4" fmla="*/ 692150 w 698500"/>
              <a:gd name="connsiteY4" fmla="*/ 692150 h 698500"/>
              <a:gd name="connsiteX5" fmla="*/ 349250 w 698500"/>
              <a:gd name="connsiteY5" fmla="*/ 692150 h 6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98500" h="698500">
                <a:moveTo>
                  <a:pt x="349250" y="692150"/>
                </a:moveTo>
                <a:lnTo>
                  <a:pt x="6350" y="692150"/>
                </a:lnTo>
                <a:lnTo>
                  <a:pt x="6350" y="6350"/>
                </a:lnTo>
                <a:lnTo>
                  <a:pt x="692150" y="6350"/>
                </a:lnTo>
                <a:lnTo>
                  <a:pt x="692150" y="692150"/>
                </a:lnTo>
                <a:lnTo>
                  <a:pt x="349250" y="692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TextBox 1"/>
          <p:cNvSpPr txBox="1"/>
          <p:nvPr/>
        </p:nvSpPr>
        <p:spPr>
          <a:xfrm>
            <a:off x="2912771" y="4921798"/>
            <a:ext cx="3805529" cy="68525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900"/>
              </a:lnSpc>
              <a:tabLst/>
            </a:pPr>
            <a:r>
              <a:rPr lang="en-US" altLang="zh-CN" sz="4400" dirty="0" smtClean="0">
                <a:latin typeface="Courier New" pitchFamily="18" charset="0"/>
                <a:cs typeface="Courier New" pitchFamily="18" charset="0"/>
              </a:rPr>
              <a:t>"</a:t>
            </a: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4400" dirty="0" smtClean="0">
                <a:latin typeface="Courier New" pitchFamily="18" charset="0"/>
                <a:cs typeface="Courier New" pitchFamily="18" charset="0"/>
              </a:rPr>
              <a:t>" " " " "</a:t>
            </a:r>
          </a:p>
        </p:txBody>
      </p:sp>
      <p:sp>
        <p:nvSpPr>
          <p:cNvPr id="38" name="Freeform 3"/>
          <p:cNvSpPr/>
          <p:nvPr/>
        </p:nvSpPr>
        <p:spPr>
          <a:xfrm>
            <a:off x="2743200" y="2526029"/>
            <a:ext cx="914400" cy="914400"/>
          </a:xfrm>
          <a:custGeom>
            <a:avLst/>
            <a:gdLst>
              <a:gd name="connsiteX0" fmla="*/ 457200 w 914400"/>
              <a:gd name="connsiteY0" fmla="*/ 0 h 914400"/>
              <a:gd name="connsiteX1" fmla="*/ 914400 w 914400"/>
              <a:gd name="connsiteY1" fmla="*/ 457200 h 914400"/>
              <a:gd name="connsiteX2" fmla="*/ 457200 w 914400"/>
              <a:gd name="connsiteY2" fmla="*/ 914400 h 914400"/>
              <a:gd name="connsiteX3" fmla="*/ 0 w 914400"/>
              <a:gd name="connsiteY3" fmla="*/ 457200 h 914400"/>
              <a:gd name="connsiteX4" fmla="*/ 457200 w 914400"/>
              <a:gd name="connsiteY4" fmla="*/ 0 h 914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" h="914400">
                <a:moveTo>
                  <a:pt x="457200" y="0"/>
                </a:moveTo>
                <a:cubicBezTo>
                  <a:pt x="716279" y="0"/>
                  <a:pt x="914400" y="198120"/>
                  <a:pt x="914400" y="457200"/>
                </a:cubicBezTo>
                <a:cubicBezTo>
                  <a:pt x="914400" y="716280"/>
                  <a:pt x="716279" y="914400"/>
                  <a:pt x="457200" y="914400"/>
                </a:cubicBezTo>
                <a:cubicBezTo>
                  <a:pt x="198120" y="914400"/>
                  <a:pt x="0" y="716280"/>
                  <a:pt x="0" y="457200"/>
                </a:cubicBezTo>
                <a:cubicBezTo>
                  <a:pt x="0" y="198120"/>
                  <a:pt x="198120" y="0"/>
                  <a:pt x="457200" y="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tx1"/>
              </a:solidFill>
            </a:endParaRPr>
          </a:p>
        </p:txBody>
      </p:sp>
      <p:sp>
        <p:nvSpPr>
          <p:cNvPr id="39" name="Freeform 3"/>
          <p:cNvSpPr/>
          <p:nvPr/>
        </p:nvSpPr>
        <p:spPr>
          <a:xfrm>
            <a:off x="2724870" y="2507700"/>
            <a:ext cx="951059" cy="951059"/>
          </a:xfrm>
          <a:custGeom>
            <a:avLst/>
            <a:gdLst>
              <a:gd name="connsiteX0" fmla="*/ 475529 w 951059"/>
              <a:gd name="connsiteY0" fmla="*/ 18329 h 951059"/>
              <a:gd name="connsiteX1" fmla="*/ 932729 w 951059"/>
              <a:gd name="connsiteY1" fmla="*/ 475529 h 951059"/>
              <a:gd name="connsiteX2" fmla="*/ 475529 w 951059"/>
              <a:gd name="connsiteY2" fmla="*/ 932729 h 951059"/>
              <a:gd name="connsiteX3" fmla="*/ 18329 w 951059"/>
              <a:gd name="connsiteY3" fmla="*/ 475529 h 951059"/>
              <a:gd name="connsiteX4" fmla="*/ 475529 w 951059"/>
              <a:gd name="connsiteY4" fmla="*/ 18329 h 9510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51059" h="951059">
                <a:moveTo>
                  <a:pt x="475529" y="18329"/>
                </a:moveTo>
                <a:cubicBezTo>
                  <a:pt x="734609" y="18329"/>
                  <a:pt x="932729" y="216449"/>
                  <a:pt x="932729" y="475529"/>
                </a:cubicBezTo>
                <a:cubicBezTo>
                  <a:pt x="932729" y="734610"/>
                  <a:pt x="734609" y="932729"/>
                  <a:pt x="475529" y="932729"/>
                </a:cubicBezTo>
                <a:cubicBezTo>
                  <a:pt x="216449" y="932729"/>
                  <a:pt x="18329" y="734610"/>
                  <a:pt x="18329" y="475529"/>
                </a:cubicBezTo>
                <a:cubicBezTo>
                  <a:pt x="18329" y="216449"/>
                  <a:pt x="216449" y="18329"/>
                  <a:pt x="475529" y="18329"/>
                </a:cubicBez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tx1"/>
              </a:solidFill>
            </a:endParaRPr>
          </a:p>
        </p:txBody>
      </p:sp>
      <p:sp>
        <p:nvSpPr>
          <p:cNvPr id="42" name="Freeform 3"/>
          <p:cNvSpPr/>
          <p:nvPr/>
        </p:nvSpPr>
        <p:spPr>
          <a:xfrm>
            <a:off x="6858000" y="2526029"/>
            <a:ext cx="914400" cy="914400"/>
          </a:xfrm>
          <a:custGeom>
            <a:avLst/>
            <a:gdLst>
              <a:gd name="connsiteX0" fmla="*/ 457200 w 914400"/>
              <a:gd name="connsiteY0" fmla="*/ 0 h 914400"/>
              <a:gd name="connsiteX1" fmla="*/ 914400 w 914400"/>
              <a:gd name="connsiteY1" fmla="*/ 457200 h 914400"/>
              <a:gd name="connsiteX2" fmla="*/ 457200 w 914400"/>
              <a:gd name="connsiteY2" fmla="*/ 914400 h 914400"/>
              <a:gd name="connsiteX3" fmla="*/ 0 w 914400"/>
              <a:gd name="connsiteY3" fmla="*/ 457200 h 914400"/>
              <a:gd name="connsiteX4" fmla="*/ 457200 w 914400"/>
              <a:gd name="connsiteY4" fmla="*/ 0 h 914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" h="914400">
                <a:moveTo>
                  <a:pt x="457200" y="0"/>
                </a:moveTo>
                <a:cubicBezTo>
                  <a:pt x="716280" y="0"/>
                  <a:pt x="914400" y="198120"/>
                  <a:pt x="914400" y="457200"/>
                </a:cubicBezTo>
                <a:cubicBezTo>
                  <a:pt x="914400" y="716280"/>
                  <a:pt x="716280" y="914400"/>
                  <a:pt x="457200" y="914400"/>
                </a:cubicBezTo>
                <a:cubicBezTo>
                  <a:pt x="198119" y="914400"/>
                  <a:pt x="0" y="716280"/>
                  <a:pt x="0" y="457200"/>
                </a:cubicBezTo>
                <a:cubicBezTo>
                  <a:pt x="0" y="198120"/>
                  <a:pt x="198119" y="0"/>
                  <a:pt x="457200" y="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tx1"/>
              </a:solidFill>
            </a:endParaRPr>
          </a:p>
        </p:txBody>
      </p:sp>
      <p:sp>
        <p:nvSpPr>
          <p:cNvPr id="43" name="Freeform 3"/>
          <p:cNvSpPr/>
          <p:nvPr/>
        </p:nvSpPr>
        <p:spPr>
          <a:xfrm>
            <a:off x="6839670" y="2507700"/>
            <a:ext cx="951059" cy="951059"/>
          </a:xfrm>
          <a:custGeom>
            <a:avLst/>
            <a:gdLst>
              <a:gd name="connsiteX0" fmla="*/ 475529 w 951059"/>
              <a:gd name="connsiteY0" fmla="*/ 18329 h 951059"/>
              <a:gd name="connsiteX1" fmla="*/ 932729 w 951059"/>
              <a:gd name="connsiteY1" fmla="*/ 475529 h 951059"/>
              <a:gd name="connsiteX2" fmla="*/ 475529 w 951059"/>
              <a:gd name="connsiteY2" fmla="*/ 932729 h 951059"/>
              <a:gd name="connsiteX3" fmla="*/ 18329 w 951059"/>
              <a:gd name="connsiteY3" fmla="*/ 475529 h 951059"/>
              <a:gd name="connsiteX4" fmla="*/ 475529 w 951059"/>
              <a:gd name="connsiteY4" fmla="*/ 18329 h 9510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51059" h="951059">
                <a:moveTo>
                  <a:pt x="475529" y="18329"/>
                </a:moveTo>
                <a:cubicBezTo>
                  <a:pt x="734610" y="18329"/>
                  <a:pt x="932729" y="216449"/>
                  <a:pt x="932729" y="475529"/>
                </a:cubicBezTo>
                <a:cubicBezTo>
                  <a:pt x="932729" y="734610"/>
                  <a:pt x="734610" y="932729"/>
                  <a:pt x="475529" y="932729"/>
                </a:cubicBezTo>
                <a:cubicBezTo>
                  <a:pt x="216449" y="932729"/>
                  <a:pt x="18329" y="734610"/>
                  <a:pt x="18329" y="475529"/>
                </a:cubicBezTo>
                <a:cubicBezTo>
                  <a:pt x="18329" y="216449"/>
                  <a:pt x="216449" y="18329"/>
                  <a:pt x="475529" y="18329"/>
                </a:cubicBez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tx1"/>
              </a:solidFill>
            </a:endParaRPr>
          </a:p>
        </p:txBody>
      </p:sp>
      <p:sp>
        <p:nvSpPr>
          <p:cNvPr id="44" name="Freeform 3"/>
          <p:cNvSpPr/>
          <p:nvPr/>
        </p:nvSpPr>
        <p:spPr>
          <a:xfrm>
            <a:off x="3639184" y="2964814"/>
            <a:ext cx="946150" cy="73660"/>
          </a:xfrm>
          <a:custGeom>
            <a:avLst/>
            <a:gdLst>
              <a:gd name="connsiteX0" fmla="*/ 18415 w 946150"/>
              <a:gd name="connsiteY0" fmla="*/ 18414 h 73660"/>
              <a:gd name="connsiteX1" fmla="*/ 927735 w 946150"/>
              <a:gd name="connsiteY1" fmla="*/ 18414 h 736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46150" h="73660">
                <a:moveTo>
                  <a:pt x="18415" y="18414"/>
                </a:moveTo>
                <a:lnTo>
                  <a:pt x="927735" y="18414"/>
                </a:lnTo>
              </a:path>
            </a:pathLst>
          </a:custGeom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45" name="Freeform 3"/>
          <p:cNvSpPr/>
          <p:nvPr/>
        </p:nvSpPr>
        <p:spPr>
          <a:xfrm>
            <a:off x="4556759" y="2901950"/>
            <a:ext cx="243840" cy="162560"/>
          </a:xfrm>
          <a:custGeom>
            <a:avLst/>
            <a:gdLst>
              <a:gd name="connsiteX0" fmla="*/ 243840 w 243840"/>
              <a:gd name="connsiteY0" fmla="*/ 81279 h 162560"/>
              <a:gd name="connsiteX1" fmla="*/ 0 w 243840"/>
              <a:gd name="connsiteY1" fmla="*/ 0 h 162560"/>
              <a:gd name="connsiteX2" fmla="*/ 0 w 243840"/>
              <a:gd name="connsiteY2" fmla="*/ 162560 h 162560"/>
              <a:gd name="connsiteX3" fmla="*/ 243840 w 243840"/>
              <a:gd name="connsiteY3" fmla="*/ 81279 h 1625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3840" h="162560">
                <a:moveTo>
                  <a:pt x="243840" y="81279"/>
                </a:moveTo>
                <a:lnTo>
                  <a:pt x="0" y="0"/>
                </a:lnTo>
                <a:lnTo>
                  <a:pt x="0" y="162560"/>
                </a:lnTo>
                <a:lnTo>
                  <a:pt x="243840" y="81279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tx1"/>
              </a:solidFill>
            </a:endParaRPr>
          </a:p>
        </p:txBody>
      </p:sp>
      <p:sp>
        <p:nvSpPr>
          <p:cNvPr id="46" name="Freeform 3"/>
          <p:cNvSpPr/>
          <p:nvPr/>
        </p:nvSpPr>
        <p:spPr>
          <a:xfrm>
            <a:off x="5696584" y="2964814"/>
            <a:ext cx="946150" cy="73660"/>
          </a:xfrm>
          <a:custGeom>
            <a:avLst/>
            <a:gdLst>
              <a:gd name="connsiteX0" fmla="*/ 18415 w 946150"/>
              <a:gd name="connsiteY0" fmla="*/ 18414 h 73660"/>
              <a:gd name="connsiteX1" fmla="*/ 927734 w 946150"/>
              <a:gd name="connsiteY1" fmla="*/ 18414 h 736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46150" h="73660">
                <a:moveTo>
                  <a:pt x="18415" y="18414"/>
                </a:moveTo>
                <a:lnTo>
                  <a:pt x="927734" y="18414"/>
                </a:lnTo>
              </a:path>
            </a:pathLst>
          </a:custGeom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47" name="Freeform 3"/>
          <p:cNvSpPr/>
          <p:nvPr/>
        </p:nvSpPr>
        <p:spPr>
          <a:xfrm>
            <a:off x="6614159" y="2901950"/>
            <a:ext cx="243840" cy="162560"/>
          </a:xfrm>
          <a:custGeom>
            <a:avLst/>
            <a:gdLst>
              <a:gd name="connsiteX0" fmla="*/ 243840 w 243840"/>
              <a:gd name="connsiteY0" fmla="*/ 81279 h 162560"/>
              <a:gd name="connsiteX1" fmla="*/ 0 w 243840"/>
              <a:gd name="connsiteY1" fmla="*/ 0 h 162560"/>
              <a:gd name="connsiteX2" fmla="*/ 0 w 243840"/>
              <a:gd name="connsiteY2" fmla="*/ 162560 h 162560"/>
              <a:gd name="connsiteX3" fmla="*/ 243840 w 243840"/>
              <a:gd name="connsiteY3" fmla="*/ 81279 h 1625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3840" h="162560">
                <a:moveTo>
                  <a:pt x="243840" y="81279"/>
                </a:moveTo>
                <a:lnTo>
                  <a:pt x="0" y="0"/>
                </a:lnTo>
                <a:lnTo>
                  <a:pt x="0" y="162560"/>
                </a:lnTo>
                <a:lnTo>
                  <a:pt x="243840" y="81279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tx1"/>
              </a:solidFill>
            </a:endParaRPr>
          </a:p>
        </p:txBody>
      </p:sp>
      <p:sp>
        <p:nvSpPr>
          <p:cNvPr id="48" name="Freeform 3"/>
          <p:cNvSpPr/>
          <p:nvPr/>
        </p:nvSpPr>
        <p:spPr>
          <a:xfrm>
            <a:off x="1353185" y="2964814"/>
            <a:ext cx="1174750" cy="73660"/>
          </a:xfrm>
          <a:custGeom>
            <a:avLst/>
            <a:gdLst>
              <a:gd name="connsiteX0" fmla="*/ 18414 w 1174750"/>
              <a:gd name="connsiteY0" fmla="*/ 18414 h 73660"/>
              <a:gd name="connsiteX1" fmla="*/ 1156335 w 1174750"/>
              <a:gd name="connsiteY1" fmla="*/ 18414 h 736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174750" h="73660">
                <a:moveTo>
                  <a:pt x="18414" y="18414"/>
                </a:moveTo>
                <a:lnTo>
                  <a:pt x="1156335" y="18414"/>
                </a:lnTo>
              </a:path>
            </a:pathLst>
          </a:custGeom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49" name="Freeform 3"/>
          <p:cNvSpPr/>
          <p:nvPr/>
        </p:nvSpPr>
        <p:spPr>
          <a:xfrm>
            <a:off x="2499360" y="2901950"/>
            <a:ext cx="243839" cy="162560"/>
          </a:xfrm>
          <a:custGeom>
            <a:avLst/>
            <a:gdLst>
              <a:gd name="connsiteX0" fmla="*/ 243839 w 243839"/>
              <a:gd name="connsiteY0" fmla="*/ 81279 h 162560"/>
              <a:gd name="connsiteX1" fmla="*/ 0 w 243839"/>
              <a:gd name="connsiteY1" fmla="*/ 0 h 162560"/>
              <a:gd name="connsiteX2" fmla="*/ 0 w 243839"/>
              <a:gd name="connsiteY2" fmla="*/ 162560 h 162560"/>
              <a:gd name="connsiteX3" fmla="*/ 243839 w 243839"/>
              <a:gd name="connsiteY3" fmla="*/ 81279 h 1625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3839" h="162560">
                <a:moveTo>
                  <a:pt x="243839" y="81279"/>
                </a:moveTo>
                <a:lnTo>
                  <a:pt x="0" y="0"/>
                </a:lnTo>
                <a:lnTo>
                  <a:pt x="0" y="162560"/>
                </a:lnTo>
                <a:lnTo>
                  <a:pt x="243839" y="81279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tx1"/>
              </a:solidFill>
            </a:endParaRPr>
          </a:p>
        </p:txBody>
      </p:sp>
      <p:sp>
        <p:nvSpPr>
          <p:cNvPr id="52" name="Freeform 3"/>
          <p:cNvSpPr/>
          <p:nvPr/>
        </p:nvSpPr>
        <p:spPr>
          <a:xfrm>
            <a:off x="6949440" y="2617470"/>
            <a:ext cx="730250" cy="730250"/>
          </a:xfrm>
          <a:custGeom>
            <a:avLst/>
            <a:gdLst>
              <a:gd name="connsiteX0" fmla="*/ 364490 w 730250"/>
              <a:gd name="connsiteY0" fmla="*/ 0 h 730250"/>
              <a:gd name="connsiteX1" fmla="*/ 730250 w 730250"/>
              <a:gd name="connsiteY1" fmla="*/ 364489 h 730250"/>
              <a:gd name="connsiteX2" fmla="*/ 364490 w 730250"/>
              <a:gd name="connsiteY2" fmla="*/ 730250 h 730250"/>
              <a:gd name="connsiteX3" fmla="*/ 0 w 730250"/>
              <a:gd name="connsiteY3" fmla="*/ 364489 h 730250"/>
              <a:gd name="connsiteX4" fmla="*/ 364490 w 730250"/>
              <a:gd name="connsiteY4" fmla="*/ 0 h 7302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30250" h="730250">
                <a:moveTo>
                  <a:pt x="364490" y="0"/>
                </a:moveTo>
                <a:cubicBezTo>
                  <a:pt x="572769" y="0"/>
                  <a:pt x="730250" y="157479"/>
                  <a:pt x="730250" y="364489"/>
                </a:cubicBezTo>
                <a:cubicBezTo>
                  <a:pt x="730250" y="571500"/>
                  <a:pt x="572769" y="730250"/>
                  <a:pt x="364490" y="730250"/>
                </a:cubicBezTo>
                <a:cubicBezTo>
                  <a:pt x="157479" y="730250"/>
                  <a:pt x="0" y="571500"/>
                  <a:pt x="0" y="364489"/>
                </a:cubicBezTo>
                <a:cubicBezTo>
                  <a:pt x="0" y="157479"/>
                  <a:pt x="157479" y="0"/>
                  <a:pt x="364490" y="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tx1"/>
              </a:solidFill>
            </a:endParaRPr>
          </a:p>
        </p:txBody>
      </p:sp>
      <p:sp>
        <p:nvSpPr>
          <p:cNvPr id="53" name="Freeform 3"/>
          <p:cNvSpPr/>
          <p:nvPr/>
        </p:nvSpPr>
        <p:spPr>
          <a:xfrm>
            <a:off x="6931110" y="2599140"/>
            <a:ext cx="766909" cy="766909"/>
          </a:xfrm>
          <a:custGeom>
            <a:avLst/>
            <a:gdLst>
              <a:gd name="connsiteX0" fmla="*/ 382820 w 766909"/>
              <a:gd name="connsiteY0" fmla="*/ 18329 h 766909"/>
              <a:gd name="connsiteX1" fmla="*/ 748579 w 766909"/>
              <a:gd name="connsiteY1" fmla="*/ 382819 h 766909"/>
              <a:gd name="connsiteX2" fmla="*/ 382820 w 766909"/>
              <a:gd name="connsiteY2" fmla="*/ 748579 h 766909"/>
              <a:gd name="connsiteX3" fmla="*/ 18329 w 766909"/>
              <a:gd name="connsiteY3" fmla="*/ 382819 h 766909"/>
              <a:gd name="connsiteX4" fmla="*/ 382820 w 766909"/>
              <a:gd name="connsiteY4" fmla="*/ 18329 h 76690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66909" h="766909">
                <a:moveTo>
                  <a:pt x="382820" y="18329"/>
                </a:moveTo>
                <a:cubicBezTo>
                  <a:pt x="591099" y="18329"/>
                  <a:pt x="748579" y="175809"/>
                  <a:pt x="748579" y="382819"/>
                </a:cubicBezTo>
                <a:cubicBezTo>
                  <a:pt x="748579" y="589829"/>
                  <a:pt x="591099" y="748579"/>
                  <a:pt x="382820" y="748579"/>
                </a:cubicBezTo>
                <a:cubicBezTo>
                  <a:pt x="175809" y="748579"/>
                  <a:pt x="18329" y="589829"/>
                  <a:pt x="18329" y="382819"/>
                </a:cubicBezTo>
                <a:cubicBezTo>
                  <a:pt x="18329" y="175809"/>
                  <a:pt x="175809" y="18329"/>
                  <a:pt x="382820" y="18329"/>
                </a:cubicBez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tx1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4127500" y="2667000"/>
            <a:ext cx="246862" cy="448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  <a:tabLst/>
            </a:pPr>
            <a:r>
              <a:rPr lang="en-US" altLang="zh-CN" sz="3200" b="1" dirty="0" smtClean="0">
                <a:latin typeface="Courier New" pitchFamily="18" charset="0"/>
                <a:cs typeface="Courier New" pitchFamily="18" charset="0"/>
              </a:rPr>
              <a:t>"</a:t>
            </a:r>
          </a:p>
        </p:txBody>
      </p:sp>
      <p:sp>
        <p:nvSpPr>
          <p:cNvPr id="55" name="TextBox 1"/>
          <p:cNvSpPr txBox="1"/>
          <p:nvPr/>
        </p:nvSpPr>
        <p:spPr>
          <a:xfrm>
            <a:off x="6184900" y="2667000"/>
            <a:ext cx="246862" cy="448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  <a:tabLst/>
            </a:pPr>
            <a:r>
              <a:rPr lang="en-US" altLang="zh-CN" sz="3200" b="1" dirty="0" smtClean="0">
                <a:latin typeface="Courier New" pitchFamily="18" charset="0"/>
                <a:cs typeface="Courier New" pitchFamily="18" charset="0"/>
              </a:rPr>
              <a:t>"</a:t>
            </a:r>
          </a:p>
        </p:txBody>
      </p:sp>
      <p:sp>
        <p:nvSpPr>
          <p:cNvPr id="56" name="TextBox 1"/>
          <p:cNvSpPr txBox="1"/>
          <p:nvPr/>
        </p:nvSpPr>
        <p:spPr>
          <a:xfrm>
            <a:off x="1828800" y="2730500"/>
            <a:ext cx="706925" cy="33470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start</a:t>
            </a:r>
          </a:p>
        </p:txBody>
      </p:sp>
      <p:sp>
        <p:nvSpPr>
          <p:cNvPr id="57" name="TextBox 1"/>
          <p:cNvSpPr txBox="1"/>
          <p:nvPr/>
        </p:nvSpPr>
        <p:spPr>
          <a:xfrm>
            <a:off x="2120900" y="647700"/>
            <a:ext cx="4765920" cy="152073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100"/>
              </a:lnSpc>
              <a:tabLst>
                <a:tab pos="2197100" algn="l"/>
              </a:tabLst>
            </a:pP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A Simple Automaton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500"/>
              </a:lnSpc>
              <a:tabLst>
                <a:tab pos="2197100" algn="l"/>
              </a:tabLst>
            </a:pPr>
            <a:r>
              <a:rPr lang="en-US" altLang="zh-CN" dirty="0" smtClean="0"/>
              <a:t>	</a:t>
            </a:r>
            <a:r>
              <a:rPr lang="en-US" altLang="zh-CN" sz="2600" b="1" dirty="0" smtClean="0">
                <a:latin typeface="Courier New" pitchFamily="18" charset="0"/>
                <a:cs typeface="Courier New" pitchFamily="18" charset="0"/>
              </a:rPr>
              <a:t>A,B,C,</a:t>
            </a:r>
            <a:r>
              <a:rPr lang="en-US" altLang="zh-CN" sz="2600" b="1" dirty="0" smtClean="0">
                <a:latin typeface="Times New Roman" pitchFamily="18" charset="0"/>
                <a:cs typeface="Times New Roman" pitchFamily="18" charset="0"/>
              </a:rPr>
              <a:t>...</a:t>
            </a:r>
            <a:r>
              <a:rPr lang="en-US" altLang="zh-CN" sz="2600" b="1" dirty="0" smtClean="0">
                <a:latin typeface="Courier New" pitchFamily="18" charset="0"/>
                <a:cs typeface="Courier New" pitchFamily="18" charset="0"/>
              </a:rPr>
              <a:t>,Z</a:t>
            </a:r>
          </a:p>
        </p:txBody>
      </p:sp>
      <p:sp>
        <p:nvSpPr>
          <p:cNvPr id="62" name="Freeform 3"/>
          <p:cNvSpPr/>
          <p:nvPr/>
        </p:nvSpPr>
        <p:spPr>
          <a:xfrm>
            <a:off x="3429000" y="5485129"/>
            <a:ext cx="685800" cy="687070"/>
          </a:xfrm>
          <a:custGeom>
            <a:avLst/>
            <a:gdLst>
              <a:gd name="connsiteX0" fmla="*/ 176529 w 685800"/>
              <a:gd name="connsiteY0" fmla="*/ 687070 h 687070"/>
              <a:gd name="connsiteX1" fmla="*/ 176529 w 685800"/>
              <a:gd name="connsiteY1" fmla="*/ 322579 h 687070"/>
              <a:gd name="connsiteX2" fmla="*/ 0 w 685800"/>
              <a:gd name="connsiteY2" fmla="*/ 322579 h 687070"/>
              <a:gd name="connsiteX3" fmla="*/ 342900 w 685800"/>
              <a:gd name="connsiteY3" fmla="*/ 0 h 687070"/>
              <a:gd name="connsiteX4" fmla="*/ 685800 w 685800"/>
              <a:gd name="connsiteY4" fmla="*/ 322579 h 687070"/>
              <a:gd name="connsiteX5" fmla="*/ 508000 w 685800"/>
              <a:gd name="connsiteY5" fmla="*/ 322579 h 687070"/>
              <a:gd name="connsiteX6" fmla="*/ 508000 w 685800"/>
              <a:gd name="connsiteY6" fmla="*/ 687070 h 687070"/>
              <a:gd name="connsiteX7" fmla="*/ 176529 w 685800"/>
              <a:gd name="connsiteY7" fmla="*/ 687070 h 68707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85800" h="687070">
                <a:moveTo>
                  <a:pt x="176529" y="687070"/>
                </a:moveTo>
                <a:lnTo>
                  <a:pt x="176529" y="322579"/>
                </a:lnTo>
                <a:lnTo>
                  <a:pt x="0" y="322579"/>
                </a:lnTo>
                <a:lnTo>
                  <a:pt x="342900" y="0"/>
                </a:lnTo>
                <a:lnTo>
                  <a:pt x="685800" y="322579"/>
                </a:lnTo>
                <a:lnTo>
                  <a:pt x="508000" y="322579"/>
                </a:lnTo>
                <a:lnTo>
                  <a:pt x="508000" y="687070"/>
                </a:lnTo>
                <a:lnTo>
                  <a:pt x="176529" y="687070"/>
                </a:lnTo>
              </a:path>
            </a:pathLst>
          </a:custGeom>
          <a:solidFill>
            <a:srgbClr val="00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Freeform 3"/>
          <p:cNvSpPr/>
          <p:nvPr/>
        </p:nvSpPr>
        <p:spPr>
          <a:xfrm>
            <a:off x="3422650" y="5478779"/>
            <a:ext cx="698500" cy="699770"/>
          </a:xfrm>
          <a:custGeom>
            <a:avLst/>
            <a:gdLst>
              <a:gd name="connsiteX0" fmla="*/ 182879 w 698500"/>
              <a:gd name="connsiteY0" fmla="*/ 693420 h 699770"/>
              <a:gd name="connsiteX1" fmla="*/ 182879 w 698500"/>
              <a:gd name="connsiteY1" fmla="*/ 328929 h 699770"/>
              <a:gd name="connsiteX2" fmla="*/ 6350 w 698500"/>
              <a:gd name="connsiteY2" fmla="*/ 328929 h 699770"/>
              <a:gd name="connsiteX3" fmla="*/ 349250 w 698500"/>
              <a:gd name="connsiteY3" fmla="*/ 6350 h 699770"/>
              <a:gd name="connsiteX4" fmla="*/ 692150 w 698500"/>
              <a:gd name="connsiteY4" fmla="*/ 328929 h 699770"/>
              <a:gd name="connsiteX5" fmla="*/ 514350 w 698500"/>
              <a:gd name="connsiteY5" fmla="*/ 328929 h 699770"/>
              <a:gd name="connsiteX6" fmla="*/ 514350 w 698500"/>
              <a:gd name="connsiteY6" fmla="*/ 693420 h 699770"/>
              <a:gd name="connsiteX7" fmla="*/ 182879 w 698500"/>
              <a:gd name="connsiteY7" fmla="*/ 693420 h 69977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98500" h="699770">
                <a:moveTo>
                  <a:pt x="182879" y="693420"/>
                </a:moveTo>
                <a:lnTo>
                  <a:pt x="182879" y="328929"/>
                </a:lnTo>
                <a:lnTo>
                  <a:pt x="6350" y="328929"/>
                </a:lnTo>
                <a:lnTo>
                  <a:pt x="349250" y="6350"/>
                </a:lnTo>
                <a:lnTo>
                  <a:pt x="692150" y="328929"/>
                </a:lnTo>
                <a:lnTo>
                  <a:pt x="514350" y="328929"/>
                </a:lnTo>
                <a:lnTo>
                  <a:pt x="514350" y="693420"/>
                </a:lnTo>
                <a:lnTo>
                  <a:pt x="182879" y="69342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Freeform 3"/>
          <p:cNvSpPr/>
          <p:nvPr/>
        </p:nvSpPr>
        <p:spPr>
          <a:xfrm>
            <a:off x="4800600" y="2526029"/>
            <a:ext cx="914400" cy="914400"/>
          </a:xfrm>
          <a:custGeom>
            <a:avLst/>
            <a:gdLst>
              <a:gd name="connsiteX0" fmla="*/ 457200 w 914400"/>
              <a:gd name="connsiteY0" fmla="*/ 0 h 914400"/>
              <a:gd name="connsiteX1" fmla="*/ 914400 w 914400"/>
              <a:gd name="connsiteY1" fmla="*/ 457200 h 914400"/>
              <a:gd name="connsiteX2" fmla="*/ 457200 w 914400"/>
              <a:gd name="connsiteY2" fmla="*/ 914400 h 914400"/>
              <a:gd name="connsiteX3" fmla="*/ 0 w 914400"/>
              <a:gd name="connsiteY3" fmla="*/ 457200 h 914400"/>
              <a:gd name="connsiteX4" fmla="*/ 457200 w 914400"/>
              <a:gd name="connsiteY4" fmla="*/ 0 h 914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" h="914400">
                <a:moveTo>
                  <a:pt x="457200" y="0"/>
                </a:moveTo>
                <a:cubicBezTo>
                  <a:pt x="716279" y="0"/>
                  <a:pt x="914400" y="198120"/>
                  <a:pt x="914400" y="457200"/>
                </a:cubicBezTo>
                <a:cubicBezTo>
                  <a:pt x="914400" y="716280"/>
                  <a:pt x="716279" y="914400"/>
                  <a:pt x="457200" y="914400"/>
                </a:cubicBezTo>
                <a:cubicBezTo>
                  <a:pt x="198120" y="914400"/>
                  <a:pt x="0" y="716280"/>
                  <a:pt x="0" y="457200"/>
                </a:cubicBezTo>
                <a:cubicBezTo>
                  <a:pt x="0" y="198120"/>
                  <a:pt x="198120" y="0"/>
                  <a:pt x="457200" y="0"/>
                </a:cubicBezTo>
              </a:path>
            </a:pathLst>
          </a:custGeom>
          <a:solidFill>
            <a:srgbClr val="FFD32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Freeform 3"/>
          <p:cNvSpPr/>
          <p:nvPr/>
        </p:nvSpPr>
        <p:spPr>
          <a:xfrm>
            <a:off x="4782270" y="2507700"/>
            <a:ext cx="951059" cy="951059"/>
          </a:xfrm>
          <a:custGeom>
            <a:avLst/>
            <a:gdLst>
              <a:gd name="connsiteX0" fmla="*/ 475529 w 951059"/>
              <a:gd name="connsiteY0" fmla="*/ 18329 h 951059"/>
              <a:gd name="connsiteX1" fmla="*/ 932729 w 951059"/>
              <a:gd name="connsiteY1" fmla="*/ 475529 h 951059"/>
              <a:gd name="connsiteX2" fmla="*/ 475529 w 951059"/>
              <a:gd name="connsiteY2" fmla="*/ 932729 h 951059"/>
              <a:gd name="connsiteX3" fmla="*/ 18329 w 951059"/>
              <a:gd name="connsiteY3" fmla="*/ 475529 h 951059"/>
              <a:gd name="connsiteX4" fmla="*/ 475529 w 951059"/>
              <a:gd name="connsiteY4" fmla="*/ 18329 h 9510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51059" h="951059">
                <a:moveTo>
                  <a:pt x="475529" y="18329"/>
                </a:moveTo>
                <a:cubicBezTo>
                  <a:pt x="734609" y="18329"/>
                  <a:pt x="932729" y="216449"/>
                  <a:pt x="932729" y="475529"/>
                </a:cubicBezTo>
                <a:cubicBezTo>
                  <a:pt x="932729" y="734610"/>
                  <a:pt x="734609" y="932729"/>
                  <a:pt x="475529" y="932729"/>
                </a:cubicBezTo>
                <a:cubicBezTo>
                  <a:pt x="216449" y="932729"/>
                  <a:pt x="18329" y="734610"/>
                  <a:pt x="18329" y="475529"/>
                </a:cubicBezTo>
                <a:cubicBezTo>
                  <a:pt x="18329" y="216449"/>
                  <a:pt x="216449" y="18329"/>
                  <a:pt x="475529" y="18329"/>
                </a:cubicBez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Freeform 3"/>
          <p:cNvSpPr/>
          <p:nvPr/>
        </p:nvSpPr>
        <p:spPr>
          <a:xfrm>
            <a:off x="4915534" y="2240945"/>
            <a:ext cx="628650" cy="436849"/>
          </a:xfrm>
          <a:custGeom>
            <a:avLst/>
            <a:gdLst>
              <a:gd name="connsiteX0" fmla="*/ 18415 w 628650"/>
              <a:gd name="connsiteY0" fmla="*/ 418434 h 436849"/>
              <a:gd name="connsiteX1" fmla="*/ 610235 w 628650"/>
              <a:gd name="connsiteY1" fmla="*/ 197454 h 4368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628650" h="436849">
                <a:moveTo>
                  <a:pt x="18415" y="418434"/>
                </a:moveTo>
                <a:cubicBezTo>
                  <a:pt x="18415" y="-79405"/>
                  <a:pt x="452755" y="-62895"/>
                  <a:pt x="610235" y="197454"/>
                </a:cubicBezTo>
              </a:path>
            </a:pathLst>
          </a:custGeom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Freeform 3"/>
          <p:cNvSpPr/>
          <p:nvPr/>
        </p:nvSpPr>
        <p:spPr>
          <a:xfrm>
            <a:off x="5439409" y="2402839"/>
            <a:ext cx="157480" cy="256539"/>
          </a:xfrm>
          <a:custGeom>
            <a:avLst/>
            <a:gdLst>
              <a:gd name="connsiteX0" fmla="*/ 142240 w 157480"/>
              <a:gd name="connsiteY0" fmla="*/ 256539 h 256539"/>
              <a:gd name="connsiteX1" fmla="*/ 157480 w 157480"/>
              <a:gd name="connsiteY1" fmla="*/ 0 h 256539"/>
              <a:gd name="connsiteX2" fmla="*/ 0 w 157480"/>
              <a:gd name="connsiteY2" fmla="*/ 41910 h 256539"/>
              <a:gd name="connsiteX3" fmla="*/ 142240 w 157480"/>
              <a:gd name="connsiteY3" fmla="*/ 256539 h 25653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57480" h="256539">
                <a:moveTo>
                  <a:pt x="142240" y="256539"/>
                </a:moveTo>
                <a:lnTo>
                  <a:pt x="157480" y="0"/>
                </a:lnTo>
                <a:lnTo>
                  <a:pt x="0" y="41910"/>
                </a:lnTo>
                <a:lnTo>
                  <a:pt x="142240" y="256539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0079990" cy="7559040"/>
          </a:xfrm>
          <a:custGeom>
            <a:avLst/>
            <a:gdLst>
              <a:gd name="connsiteX0" fmla="*/ 0 w 10079990"/>
              <a:gd name="connsiteY0" fmla="*/ 0 h 7559040"/>
              <a:gd name="connsiteX1" fmla="*/ 10079990 w 10079990"/>
              <a:gd name="connsiteY1" fmla="*/ 0 h 7559040"/>
              <a:gd name="connsiteX2" fmla="*/ 10079990 w 10079990"/>
              <a:gd name="connsiteY2" fmla="*/ 7559040 h 7559040"/>
              <a:gd name="connsiteX3" fmla="*/ 0 w 10079990"/>
              <a:gd name="connsiteY3" fmla="*/ 7559040 h 7559040"/>
              <a:gd name="connsiteX4" fmla="*/ 0 w 10079990"/>
              <a:gd name="connsiteY4" fmla="*/ 0 h 75590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079990" h="7559040">
                <a:moveTo>
                  <a:pt x="0" y="0"/>
                </a:moveTo>
                <a:lnTo>
                  <a:pt x="10079990" y="0"/>
                </a:lnTo>
                <a:lnTo>
                  <a:pt x="10079990" y="7559040"/>
                </a:lnTo>
                <a:lnTo>
                  <a:pt x="0" y="755904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2743200" y="4800600"/>
            <a:ext cx="685800" cy="685800"/>
          </a:xfrm>
          <a:custGeom>
            <a:avLst/>
            <a:gdLst>
              <a:gd name="connsiteX0" fmla="*/ 342900 w 685800"/>
              <a:gd name="connsiteY0" fmla="*/ 685800 h 685800"/>
              <a:gd name="connsiteX1" fmla="*/ 0 w 685800"/>
              <a:gd name="connsiteY1" fmla="*/ 685800 h 685800"/>
              <a:gd name="connsiteX2" fmla="*/ 0 w 685800"/>
              <a:gd name="connsiteY2" fmla="*/ 0 h 685800"/>
              <a:gd name="connsiteX3" fmla="*/ 685800 w 685800"/>
              <a:gd name="connsiteY3" fmla="*/ 0 h 685800"/>
              <a:gd name="connsiteX4" fmla="*/ 685800 w 685800"/>
              <a:gd name="connsiteY4" fmla="*/ 685800 h 685800"/>
              <a:gd name="connsiteX5" fmla="*/ 342900 w 685800"/>
              <a:gd name="connsiteY5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85800" h="685800">
                <a:moveTo>
                  <a:pt x="342900" y="685800"/>
                </a:moveTo>
                <a:lnTo>
                  <a:pt x="0" y="685800"/>
                </a:lnTo>
                <a:lnTo>
                  <a:pt x="0" y="0"/>
                </a:lnTo>
                <a:lnTo>
                  <a:pt x="685800" y="0"/>
                </a:lnTo>
                <a:lnTo>
                  <a:pt x="685800" y="685800"/>
                </a:lnTo>
                <a:lnTo>
                  <a:pt x="342900" y="685800"/>
                </a:lnTo>
              </a:path>
            </a:pathLst>
          </a:custGeom>
          <a:solidFill>
            <a:srgbClr val="99CC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2736850" y="4794250"/>
            <a:ext cx="698500" cy="698500"/>
          </a:xfrm>
          <a:custGeom>
            <a:avLst/>
            <a:gdLst>
              <a:gd name="connsiteX0" fmla="*/ 349250 w 698500"/>
              <a:gd name="connsiteY0" fmla="*/ 692150 h 698500"/>
              <a:gd name="connsiteX1" fmla="*/ 6350 w 698500"/>
              <a:gd name="connsiteY1" fmla="*/ 692150 h 698500"/>
              <a:gd name="connsiteX2" fmla="*/ 6350 w 698500"/>
              <a:gd name="connsiteY2" fmla="*/ 6350 h 698500"/>
              <a:gd name="connsiteX3" fmla="*/ 692150 w 698500"/>
              <a:gd name="connsiteY3" fmla="*/ 6350 h 698500"/>
              <a:gd name="connsiteX4" fmla="*/ 692150 w 698500"/>
              <a:gd name="connsiteY4" fmla="*/ 692150 h 698500"/>
              <a:gd name="connsiteX5" fmla="*/ 349250 w 698500"/>
              <a:gd name="connsiteY5" fmla="*/ 692150 h 6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98500" h="698500">
                <a:moveTo>
                  <a:pt x="349250" y="692150"/>
                </a:moveTo>
                <a:lnTo>
                  <a:pt x="6350" y="692150"/>
                </a:lnTo>
                <a:lnTo>
                  <a:pt x="6350" y="6350"/>
                </a:lnTo>
                <a:lnTo>
                  <a:pt x="692150" y="6350"/>
                </a:lnTo>
                <a:lnTo>
                  <a:pt x="692150" y="692150"/>
                </a:lnTo>
                <a:lnTo>
                  <a:pt x="349250" y="692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3429000" y="4799329"/>
            <a:ext cx="685800" cy="685800"/>
          </a:xfrm>
          <a:custGeom>
            <a:avLst/>
            <a:gdLst>
              <a:gd name="connsiteX0" fmla="*/ 342900 w 685800"/>
              <a:gd name="connsiteY0" fmla="*/ 685800 h 685800"/>
              <a:gd name="connsiteX1" fmla="*/ 0 w 685800"/>
              <a:gd name="connsiteY1" fmla="*/ 685800 h 685800"/>
              <a:gd name="connsiteX2" fmla="*/ 0 w 685800"/>
              <a:gd name="connsiteY2" fmla="*/ 0 h 685800"/>
              <a:gd name="connsiteX3" fmla="*/ 685800 w 685800"/>
              <a:gd name="connsiteY3" fmla="*/ 0 h 685800"/>
              <a:gd name="connsiteX4" fmla="*/ 685800 w 685800"/>
              <a:gd name="connsiteY4" fmla="*/ 685800 h 685800"/>
              <a:gd name="connsiteX5" fmla="*/ 342900 w 685800"/>
              <a:gd name="connsiteY5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85800" h="685800">
                <a:moveTo>
                  <a:pt x="342900" y="685800"/>
                </a:moveTo>
                <a:lnTo>
                  <a:pt x="0" y="685800"/>
                </a:lnTo>
                <a:lnTo>
                  <a:pt x="0" y="0"/>
                </a:lnTo>
                <a:lnTo>
                  <a:pt x="685800" y="0"/>
                </a:lnTo>
                <a:lnTo>
                  <a:pt x="685800" y="685800"/>
                </a:lnTo>
                <a:lnTo>
                  <a:pt x="342900" y="685800"/>
                </a:lnTo>
              </a:path>
            </a:pathLst>
          </a:custGeom>
          <a:solidFill>
            <a:srgbClr val="99CC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3422650" y="4792979"/>
            <a:ext cx="698500" cy="698500"/>
          </a:xfrm>
          <a:custGeom>
            <a:avLst/>
            <a:gdLst>
              <a:gd name="connsiteX0" fmla="*/ 349250 w 698500"/>
              <a:gd name="connsiteY0" fmla="*/ 692150 h 698500"/>
              <a:gd name="connsiteX1" fmla="*/ 6350 w 698500"/>
              <a:gd name="connsiteY1" fmla="*/ 692150 h 698500"/>
              <a:gd name="connsiteX2" fmla="*/ 6350 w 698500"/>
              <a:gd name="connsiteY2" fmla="*/ 6350 h 698500"/>
              <a:gd name="connsiteX3" fmla="*/ 692150 w 698500"/>
              <a:gd name="connsiteY3" fmla="*/ 6350 h 698500"/>
              <a:gd name="connsiteX4" fmla="*/ 692150 w 698500"/>
              <a:gd name="connsiteY4" fmla="*/ 692150 h 698500"/>
              <a:gd name="connsiteX5" fmla="*/ 349250 w 698500"/>
              <a:gd name="connsiteY5" fmla="*/ 692150 h 6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98500" h="698500">
                <a:moveTo>
                  <a:pt x="349250" y="692150"/>
                </a:moveTo>
                <a:lnTo>
                  <a:pt x="6350" y="692150"/>
                </a:lnTo>
                <a:lnTo>
                  <a:pt x="6350" y="6350"/>
                </a:lnTo>
                <a:lnTo>
                  <a:pt x="692150" y="6350"/>
                </a:lnTo>
                <a:lnTo>
                  <a:pt x="692150" y="692150"/>
                </a:lnTo>
                <a:lnTo>
                  <a:pt x="349250" y="692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4114800" y="4800600"/>
            <a:ext cx="685800" cy="685800"/>
          </a:xfrm>
          <a:custGeom>
            <a:avLst/>
            <a:gdLst>
              <a:gd name="connsiteX0" fmla="*/ 342900 w 685800"/>
              <a:gd name="connsiteY0" fmla="*/ 685800 h 685800"/>
              <a:gd name="connsiteX1" fmla="*/ 0 w 685800"/>
              <a:gd name="connsiteY1" fmla="*/ 685800 h 685800"/>
              <a:gd name="connsiteX2" fmla="*/ 0 w 685800"/>
              <a:gd name="connsiteY2" fmla="*/ 0 h 685800"/>
              <a:gd name="connsiteX3" fmla="*/ 685800 w 685800"/>
              <a:gd name="connsiteY3" fmla="*/ 0 h 685800"/>
              <a:gd name="connsiteX4" fmla="*/ 685800 w 685800"/>
              <a:gd name="connsiteY4" fmla="*/ 685800 h 685800"/>
              <a:gd name="connsiteX5" fmla="*/ 342900 w 685800"/>
              <a:gd name="connsiteY5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85800" h="685800">
                <a:moveTo>
                  <a:pt x="342900" y="685800"/>
                </a:moveTo>
                <a:lnTo>
                  <a:pt x="0" y="685800"/>
                </a:lnTo>
                <a:lnTo>
                  <a:pt x="0" y="0"/>
                </a:lnTo>
                <a:lnTo>
                  <a:pt x="685800" y="0"/>
                </a:lnTo>
                <a:lnTo>
                  <a:pt x="685800" y="685800"/>
                </a:lnTo>
                <a:lnTo>
                  <a:pt x="342900" y="685800"/>
                </a:lnTo>
              </a:path>
            </a:pathLst>
          </a:custGeom>
          <a:solidFill>
            <a:srgbClr val="99CC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4108450" y="4794250"/>
            <a:ext cx="698500" cy="698500"/>
          </a:xfrm>
          <a:custGeom>
            <a:avLst/>
            <a:gdLst>
              <a:gd name="connsiteX0" fmla="*/ 349250 w 698500"/>
              <a:gd name="connsiteY0" fmla="*/ 692150 h 698500"/>
              <a:gd name="connsiteX1" fmla="*/ 6350 w 698500"/>
              <a:gd name="connsiteY1" fmla="*/ 692150 h 698500"/>
              <a:gd name="connsiteX2" fmla="*/ 6350 w 698500"/>
              <a:gd name="connsiteY2" fmla="*/ 6350 h 698500"/>
              <a:gd name="connsiteX3" fmla="*/ 692150 w 698500"/>
              <a:gd name="connsiteY3" fmla="*/ 6350 h 698500"/>
              <a:gd name="connsiteX4" fmla="*/ 692150 w 698500"/>
              <a:gd name="connsiteY4" fmla="*/ 692150 h 698500"/>
              <a:gd name="connsiteX5" fmla="*/ 349250 w 698500"/>
              <a:gd name="connsiteY5" fmla="*/ 692150 h 6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98500" h="698500">
                <a:moveTo>
                  <a:pt x="349250" y="692150"/>
                </a:moveTo>
                <a:lnTo>
                  <a:pt x="6350" y="692150"/>
                </a:lnTo>
                <a:lnTo>
                  <a:pt x="6350" y="6350"/>
                </a:lnTo>
                <a:lnTo>
                  <a:pt x="692150" y="6350"/>
                </a:lnTo>
                <a:lnTo>
                  <a:pt x="692150" y="692150"/>
                </a:lnTo>
                <a:lnTo>
                  <a:pt x="349250" y="692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4800600" y="4800600"/>
            <a:ext cx="685800" cy="685800"/>
          </a:xfrm>
          <a:custGeom>
            <a:avLst/>
            <a:gdLst>
              <a:gd name="connsiteX0" fmla="*/ 342900 w 685800"/>
              <a:gd name="connsiteY0" fmla="*/ 685800 h 685800"/>
              <a:gd name="connsiteX1" fmla="*/ 0 w 685800"/>
              <a:gd name="connsiteY1" fmla="*/ 685800 h 685800"/>
              <a:gd name="connsiteX2" fmla="*/ 0 w 685800"/>
              <a:gd name="connsiteY2" fmla="*/ 0 h 685800"/>
              <a:gd name="connsiteX3" fmla="*/ 685800 w 685800"/>
              <a:gd name="connsiteY3" fmla="*/ 0 h 685800"/>
              <a:gd name="connsiteX4" fmla="*/ 685800 w 685800"/>
              <a:gd name="connsiteY4" fmla="*/ 685800 h 685800"/>
              <a:gd name="connsiteX5" fmla="*/ 342900 w 685800"/>
              <a:gd name="connsiteY5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85800" h="685800">
                <a:moveTo>
                  <a:pt x="342900" y="685800"/>
                </a:moveTo>
                <a:lnTo>
                  <a:pt x="0" y="685800"/>
                </a:lnTo>
                <a:lnTo>
                  <a:pt x="0" y="0"/>
                </a:lnTo>
                <a:lnTo>
                  <a:pt x="685800" y="0"/>
                </a:lnTo>
                <a:lnTo>
                  <a:pt x="685800" y="685800"/>
                </a:lnTo>
                <a:lnTo>
                  <a:pt x="342900" y="685800"/>
                </a:lnTo>
              </a:path>
            </a:pathLst>
          </a:custGeom>
          <a:solidFill>
            <a:srgbClr val="99CC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4794250" y="4794250"/>
            <a:ext cx="698500" cy="698500"/>
          </a:xfrm>
          <a:custGeom>
            <a:avLst/>
            <a:gdLst>
              <a:gd name="connsiteX0" fmla="*/ 349250 w 698500"/>
              <a:gd name="connsiteY0" fmla="*/ 692150 h 698500"/>
              <a:gd name="connsiteX1" fmla="*/ 6350 w 698500"/>
              <a:gd name="connsiteY1" fmla="*/ 692150 h 698500"/>
              <a:gd name="connsiteX2" fmla="*/ 6350 w 698500"/>
              <a:gd name="connsiteY2" fmla="*/ 6350 h 698500"/>
              <a:gd name="connsiteX3" fmla="*/ 692150 w 698500"/>
              <a:gd name="connsiteY3" fmla="*/ 6350 h 698500"/>
              <a:gd name="connsiteX4" fmla="*/ 692150 w 698500"/>
              <a:gd name="connsiteY4" fmla="*/ 692150 h 698500"/>
              <a:gd name="connsiteX5" fmla="*/ 349250 w 698500"/>
              <a:gd name="connsiteY5" fmla="*/ 692150 h 6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98500" h="698500">
                <a:moveTo>
                  <a:pt x="349250" y="692150"/>
                </a:moveTo>
                <a:lnTo>
                  <a:pt x="6350" y="692150"/>
                </a:lnTo>
                <a:lnTo>
                  <a:pt x="6350" y="6350"/>
                </a:lnTo>
                <a:lnTo>
                  <a:pt x="692150" y="6350"/>
                </a:lnTo>
                <a:lnTo>
                  <a:pt x="692150" y="692150"/>
                </a:lnTo>
                <a:lnTo>
                  <a:pt x="349250" y="692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5486400" y="4800600"/>
            <a:ext cx="685800" cy="685800"/>
          </a:xfrm>
          <a:custGeom>
            <a:avLst/>
            <a:gdLst>
              <a:gd name="connsiteX0" fmla="*/ 342900 w 685800"/>
              <a:gd name="connsiteY0" fmla="*/ 685800 h 685800"/>
              <a:gd name="connsiteX1" fmla="*/ 0 w 685800"/>
              <a:gd name="connsiteY1" fmla="*/ 685800 h 685800"/>
              <a:gd name="connsiteX2" fmla="*/ 0 w 685800"/>
              <a:gd name="connsiteY2" fmla="*/ 0 h 685800"/>
              <a:gd name="connsiteX3" fmla="*/ 685800 w 685800"/>
              <a:gd name="connsiteY3" fmla="*/ 0 h 685800"/>
              <a:gd name="connsiteX4" fmla="*/ 685800 w 685800"/>
              <a:gd name="connsiteY4" fmla="*/ 685800 h 685800"/>
              <a:gd name="connsiteX5" fmla="*/ 342900 w 685800"/>
              <a:gd name="connsiteY5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85800" h="685800">
                <a:moveTo>
                  <a:pt x="342900" y="685800"/>
                </a:moveTo>
                <a:lnTo>
                  <a:pt x="0" y="685800"/>
                </a:lnTo>
                <a:lnTo>
                  <a:pt x="0" y="0"/>
                </a:lnTo>
                <a:lnTo>
                  <a:pt x="685800" y="0"/>
                </a:lnTo>
                <a:lnTo>
                  <a:pt x="685800" y="685800"/>
                </a:lnTo>
                <a:lnTo>
                  <a:pt x="342900" y="685800"/>
                </a:lnTo>
              </a:path>
            </a:pathLst>
          </a:custGeom>
          <a:solidFill>
            <a:srgbClr val="99CC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5480050" y="4794250"/>
            <a:ext cx="698500" cy="698500"/>
          </a:xfrm>
          <a:custGeom>
            <a:avLst/>
            <a:gdLst>
              <a:gd name="connsiteX0" fmla="*/ 349250 w 698500"/>
              <a:gd name="connsiteY0" fmla="*/ 692150 h 698500"/>
              <a:gd name="connsiteX1" fmla="*/ 6350 w 698500"/>
              <a:gd name="connsiteY1" fmla="*/ 692150 h 698500"/>
              <a:gd name="connsiteX2" fmla="*/ 6350 w 698500"/>
              <a:gd name="connsiteY2" fmla="*/ 6350 h 698500"/>
              <a:gd name="connsiteX3" fmla="*/ 692150 w 698500"/>
              <a:gd name="connsiteY3" fmla="*/ 6350 h 698500"/>
              <a:gd name="connsiteX4" fmla="*/ 692150 w 698500"/>
              <a:gd name="connsiteY4" fmla="*/ 692150 h 698500"/>
              <a:gd name="connsiteX5" fmla="*/ 349250 w 698500"/>
              <a:gd name="connsiteY5" fmla="*/ 692150 h 6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98500" h="698500">
                <a:moveTo>
                  <a:pt x="349250" y="692150"/>
                </a:moveTo>
                <a:lnTo>
                  <a:pt x="6350" y="692150"/>
                </a:lnTo>
                <a:lnTo>
                  <a:pt x="6350" y="6350"/>
                </a:lnTo>
                <a:lnTo>
                  <a:pt x="692150" y="6350"/>
                </a:lnTo>
                <a:lnTo>
                  <a:pt x="692150" y="692150"/>
                </a:lnTo>
                <a:lnTo>
                  <a:pt x="349250" y="692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6172200" y="4800600"/>
            <a:ext cx="685800" cy="685800"/>
          </a:xfrm>
          <a:custGeom>
            <a:avLst/>
            <a:gdLst>
              <a:gd name="connsiteX0" fmla="*/ 342900 w 685800"/>
              <a:gd name="connsiteY0" fmla="*/ 685800 h 685800"/>
              <a:gd name="connsiteX1" fmla="*/ 0 w 685800"/>
              <a:gd name="connsiteY1" fmla="*/ 685800 h 685800"/>
              <a:gd name="connsiteX2" fmla="*/ 0 w 685800"/>
              <a:gd name="connsiteY2" fmla="*/ 0 h 685800"/>
              <a:gd name="connsiteX3" fmla="*/ 685800 w 685800"/>
              <a:gd name="connsiteY3" fmla="*/ 0 h 685800"/>
              <a:gd name="connsiteX4" fmla="*/ 685800 w 685800"/>
              <a:gd name="connsiteY4" fmla="*/ 685800 h 685800"/>
              <a:gd name="connsiteX5" fmla="*/ 342900 w 685800"/>
              <a:gd name="connsiteY5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85800" h="685800">
                <a:moveTo>
                  <a:pt x="342900" y="685800"/>
                </a:moveTo>
                <a:lnTo>
                  <a:pt x="0" y="685800"/>
                </a:lnTo>
                <a:lnTo>
                  <a:pt x="0" y="0"/>
                </a:lnTo>
                <a:lnTo>
                  <a:pt x="685800" y="0"/>
                </a:lnTo>
                <a:lnTo>
                  <a:pt x="685800" y="685800"/>
                </a:lnTo>
                <a:lnTo>
                  <a:pt x="342900" y="685800"/>
                </a:lnTo>
              </a:path>
            </a:pathLst>
          </a:custGeom>
          <a:solidFill>
            <a:srgbClr val="99CC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6165850" y="4794250"/>
            <a:ext cx="698500" cy="698500"/>
          </a:xfrm>
          <a:custGeom>
            <a:avLst/>
            <a:gdLst>
              <a:gd name="connsiteX0" fmla="*/ 349250 w 698500"/>
              <a:gd name="connsiteY0" fmla="*/ 692150 h 698500"/>
              <a:gd name="connsiteX1" fmla="*/ 6350 w 698500"/>
              <a:gd name="connsiteY1" fmla="*/ 692150 h 698500"/>
              <a:gd name="connsiteX2" fmla="*/ 6350 w 698500"/>
              <a:gd name="connsiteY2" fmla="*/ 6350 h 698500"/>
              <a:gd name="connsiteX3" fmla="*/ 692150 w 698500"/>
              <a:gd name="connsiteY3" fmla="*/ 6350 h 698500"/>
              <a:gd name="connsiteX4" fmla="*/ 692150 w 698500"/>
              <a:gd name="connsiteY4" fmla="*/ 692150 h 698500"/>
              <a:gd name="connsiteX5" fmla="*/ 349250 w 698500"/>
              <a:gd name="connsiteY5" fmla="*/ 692150 h 6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98500" h="698500">
                <a:moveTo>
                  <a:pt x="349250" y="692150"/>
                </a:moveTo>
                <a:lnTo>
                  <a:pt x="6350" y="692150"/>
                </a:lnTo>
                <a:lnTo>
                  <a:pt x="6350" y="6350"/>
                </a:lnTo>
                <a:lnTo>
                  <a:pt x="692150" y="6350"/>
                </a:lnTo>
                <a:lnTo>
                  <a:pt x="692150" y="692150"/>
                </a:lnTo>
                <a:lnTo>
                  <a:pt x="349250" y="692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TextBox 1"/>
          <p:cNvSpPr txBox="1"/>
          <p:nvPr/>
        </p:nvSpPr>
        <p:spPr>
          <a:xfrm>
            <a:off x="2912771" y="4921798"/>
            <a:ext cx="3805529" cy="68525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900"/>
              </a:lnSpc>
              <a:tabLst/>
            </a:pPr>
            <a:r>
              <a:rPr lang="en-US" altLang="zh-CN" sz="4400" dirty="0" smtClean="0">
                <a:latin typeface="Courier New" pitchFamily="18" charset="0"/>
                <a:cs typeface="Courier New" pitchFamily="18" charset="0"/>
              </a:rPr>
              <a:t>"</a:t>
            </a: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4400" dirty="0" smtClean="0">
                <a:latin typeface="Courier New" pitchFamily="18" charset="0"/>
                <a:cs typeface="Courier New" pitchFamily="18" charset="0"/>
              </a:rPr>
              <a:t>" " " " "</a:t>
            </a:r>
          </a:p>
        </p:txBody>
      </p:sp>
      <p:sp>
        <p:nvSpPr>
          <p:cNvPr id="38" name="Freeform 3"/>
          <p:cNvSpPr/>
          <p:nvPr/>
        </p:nvSpPr>
        <p:spPr>
          <a:xfrm>
            <a:off x="2743200" y="2526029"/>
            <a:ext cx="914400" cy="914400"/>
          </a:xfrm>
          <a:custGeom>
            <a:avLst/>
            <a:gdLst>
              <a:gd name="connsiteX0" fmla="*/ 457200 w 914400"/>
              <a:gd name="connsiteY0" fmla="*/ 0 h 914400"/>
              <a:gd name="connsiteX1" fmla="*/ 914400 w 914400"/>
              <a:gd name="connsiteY1" fmla="*/ 457200 h 914400"/>
              <a:gd name="connsiteX2" fmla="*/ 457200 w 914400"/>
              <a:gd name="connsiteY2" fmla="*/ 914400 h 914400"/>
              <a:gd name="connsiteX3" fmla="*/ 0 w 914400"/>
              <a:gd name="connsiteY3" fmla="*/ 457200 h 914400"/>
              <a:gd name="connsiteX4" fmla="*/ 457200 w 914400"/>
              <a:gd name="connsiteY4" fmla="*/ 0 h 914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" h="914400">
                <a:moveTo>
                  <a:pt x="457200" y="0"/>
                </a:moveTo>
                <a:cubicBezTo>
                  <a:pt x="716279" y="0"/>
                  <a:pt x="914400" y="198120"/>
                  <a:pt x="914400" y="457200"/>
                </a:cubicBezTo>
                <a:cubicBezTo>
                  <a:pt x="914400" y="716280"/>
                  <a:pt x="716279" y="914400"/>
                  <a:pt x="457200" y="914400"/>
                </a:cubicBezTo>
                <a:cubicBezTo>
                  <a:pt x="198120" y="914400"/>
                  <a:pt x="0" y="716280"/>
                  <a:pt x="0" y="457200"/>
                </a:cubicBezTo>
                <a:cubicBezTo>
                  <a:pt x="0" y="198120"/>
                  <a:pt x="198120" y="0"/>
                  <a:pt x="457200" y="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tx1"/>
              </a:solidFill>
            </a:endParaRPr>
          </a:p>
        </p:txBody>
      </p:sp>
      <p:sp>
        <p:nvSpPr>
          <p:cNvPr id="39" name="Freeform 3"/>
          <p:cNvSpPr/>
          <p:nvPr/>
        </p:nvSpPr>
        <p:spPr>
          <a:xfrm>
            <a:off x="2724870" y="2507700"/>
            <a:ext cx="951059" cy="951059"/>
          </a:xfrm>
          <a:custGeom>
            <a:avLst/>
            <a:gdLst>
              <a:gd name="connsiteX0" fmla="*/ 475529 w 951059"/>
              <a:gd name="connsiteY0" fmla="*/ 18329 h 951059"/>
              <a:gd name="connsiteX1" fmla="*/ 932729 w 951059"/>
              <a:gd name="connsiteY1" fmla="*/ 475529 h 951059"/>
              <a:gd name="connsiteX2" fmla="*/ 475529 w 951059"/>
              <a:gd name="connsiteY2" fmla="*/ 932729 h 951059"/>
              <a:gd name="connsiteX3" fmla="*/ 18329 w 951059"/>
              <a:gd name="connsiteY3" fmla="*/ 475529 h 951059"/>
              <a:gd name="connsiteX4" fmla="*/ 475529 w 951059"/>
              <a:gd name="connsiteY4" fmla="*/ 18329 h 9510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51059" h="951059">
                <a:moveTo>
                  <a:pt x="475529" y="18329"/>
                </a:moveTo>
                <a:cubicBezTo>
                  <a:pt x="734609" y="18329"/>
                  <a:pt x="932729" y="216449"/>
                  <a:pt x="932729" y="475529"/>
                </a:cubicBezTo>
                <a:cubicBezTo>
                  <a:pt x="932729" y="734610"/>
                  <a:pt x="734609" y="932729"/>
                  <a:pt x="475529" y="932729"/>
                </a:cubicBezTo>
                <a:cubicBezTo>
                  <a:pt x="216449" y="932729"/>
                  <a:pt x="18329" y="734610"/>
                  <a:pt x="18329" y="475529"/>
                </a:cubicBezTo>
                <a:cubicBezTo>
                  <a:pt x="18329" y="216449"/>
                  <a:pt x="216449" y="18329"/>
                  <a:pt x="475529" y="18329"/>
                </a:cubicBez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tx1"/>
              </a:solidFill>
            </a:endParaRPr>
          </a:p>
        </p:txBody>
      </p:sp>
      <p:sp>
        <p:nvSpPr>
          <p:cNvPr id="44" name="Freeform 3"/>
          <p:cNvSpPr/>
          <p:nvPr/>
        </p:nvSpPr>
        <p:spPr>
          <a:xfrm>
            <a:off x="3639184" y="2964814"/>
            <a:ext cx="946150" cy="73660"/>
          </a:xfrm>
          <a:custGeom>
            <a:avLst/>
            <a:gdLst>
              <a:gd name="connsiteX0" fmla="*/ 18415 w 946150"/>
              <a:gd name="connsiteY0" fmla="*/ 18414 h 73660"/>
              <a:gd name="connsiteX1" fmla="*/ 927735 w 946150"/>
              <a:gd name="connsiteY1" fmla="*/ 18414 h 736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46150" h="73660">
                <a:moveTo>
                  <a:pt x="18415" y="18414"/>
                </a:moveTo>
                <a:lnTo>
                  <a:pt x="927735" y="18414"/>
                </a:lnTo>
              </a:path>
            </a:pathLst>
          </a:custGeom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45" name="Freeform 3"/>
          <p:cNvSpPr/>
          <p:nvPr/>
        </p:nvSpPr>
        <p:spPr>
          <a:xfrm>
            <a:off x="4556759" y="2901950"/>
            <a:ext cx="243840" cy="162560"/>
          </a:xfrm>
          <a:custGeom>
            <a:avLst/>
            <a:gdLst>
              <a:gd name="connsiteX0" fmla="*/ 243840 w 243840"/>
              <a:gd name="connsiteY0" fmla="*/ 81279 h 162560"/>
              <a:gd name="connsiteX1" fmla="*/ 0 w 243840"/>
              <a:gd name="connsiteY1" fmla="*/ 0 h 162560"/>
              <a:gd name="connsiteX2" fmla="*/ 0 w 243840"/>
              <a:gd name="connsiteY2" fmla="*/ 162560 h 162560"/>
              <a:gd name="connsiteX3" fmla="*/ 243840 w 243840"/>
              <a:gd name="connsiteY3" fmla="*/ 81279 h 1625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3840" h="162560">
                <a:moveTo>
                  <a:pt x="243840" y="81279"/>
                </a:moveTo>
                <a:lnTo>
                  <a:pt x="0" y="0"/>
                </a:lnTo>
                <a:lnTo>
                  <a:pt x="0" y="162560"/>
                </a:lnTo>
                <a:lnTo>
                  <a:pt x="243840" y="81279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tx1"/>
              </a:solidFill>
            </a:endParaRPr>
          </a:p>
        </p:txBody>
      </p:sp>
      <p:sp>
        <p:nvSpPr>
          <p:cNvPr id="48" name="Freeform 3"/>
          <p:cNvSpPr/>
          <p:nvPr/>
        </p:nvSpPr>
        <p:spPr>
          <a:xfrm>
            <a:off x="1353185" y="2964814"/>
            <a:ext cx="1174750" cy="73660"/>
          </a:xfrm>
          <a:custGeom>
            <a:avLst/>
            <a:gdLst>
              <a:gd name="connsiteX0" fmla="*/ 18414 w 1174750"/>
              <a:gd name="connsiteY0" fmla="*/ 18414 h 73660"/>
              <a:gd name="connsiteX1" fmla="*/ 1156335 w 1174750"/>
              <a:gd name="connsiteY1" fmla="*/ 18414 h 736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174750" h="73660">
                <a:moveTo>
                  <a:pt x="18414" y="18414"/>
                </a:moveTo>
                <a:lnTo>
                  <a:pt x="1156335" y="18414"/>
                </a:lnTo>
              </a:path>
            </a:pathLst>
          </a:custGeom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49" name="Freeform 3"/>
          <p:cNvSpPr/>
          <p:nvPr/>
        </p:nvSpPr>
        <p:spPr>
          <a:xfrm>
            <a:off x="2499360" y="2901950"/>
            <a:ext cx="243839" cy="162560"/>
          </a:xfrm>
          <a:custGeom>
            <a:avLst/>
            <a:gdLst>
              <a:gd name="connsiteX0" fmla="*/ 243839 w 243839"/>
              <a:gd name="connsiteY0" fmla="*/ 81279 h 162560"/>
              <a:gd name="connsiteX1" fmla="*/ 0 w 243839"/>
              <a:gd name="connsiteY1" fmla="*/ 0 h 162560"/>
              <a:gd name="connsiteX2" fmla="*/ 0 w 243839"/>
              <a:gd name="connsiteY2" fmla="*/ 162560 h 162560"/>
              <a:gd name="connsiteX3" fmla="*/ 243839 w 243839"/>
              <a:gd name="connsiteY3" fmla="*/ 81279 h 1625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3839" h="162560">
                <a:moveTo>
                  <a:pt x="243839" y="81279"/>
                </a:moveTo>
                <a:lnTo>
                  <a:pt x="0" y="0"/>
                </a:lnTo>
                <a:lnTo>
                  <a:pt x="0" y="162560"/>
                </a:lnTo>
                <a:lnTo>
                  <a:pt x="243839" y="81279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tx1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4127500" y="2667000"/>
            <a:ext cx="246862" cy="448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  <a:tabLst/>
            </a:pPr>
            <a:r>
              <a:rPr lang="en-US" altLang="zh-CN" sz="3200" b="1" dirty="0" smtClean="0">
                <a:latin typeface="Courier New" pitchFamily="18" charset="0"/>
                <a:cs typeface="Courier New" pitchFamily="18" charset="0"/>
              </a:rPr>
              <a:t>"</a:t>
            </a:r>
          </a:p>
        </p:txBody>
      </p:sp>
      <p:sp>
        <p:nvSpPr>
          <p:cNvPr id="56" name="TextBox 1"/>
          <p:cNvSpPr txBox="1"/>
          <p:nvPr/>
        </p:nvSpPr>
        <p:spPr>
          <a:xfrm>
            <a:off x="1828800" y="2730500"/>
            <a:ext cx="706925" cy="33470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start</a:t>
            </a:r>
          </a:p>
        </p:txBody>
      </p:sp>
      <p:sp>
        <p:nvSpPr>
          <p:cNvPr id="57" name="TextBox 1"/>
          <p:cNvSpPr txBox="1"/>
          <p:nvPr/>
        </p:nvSpPr>
        <p:spPr>
          <a:xfrm>
            <a:off x="2120900" y="647700"/>
            <a:ext cx="4765920" cy="152073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100"/>
              </a:lnSpc>
              <a:tabLst>
                <a:tab pos="2197100" algn="l"/>
              </a:tabLst>
            </a:pP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A Simple Automaton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500"/>
              </a:lnSpc>
              <a:tabLst>
                <a:tab pos="2197100" algn="l"/>
              </a:tabLst>
            </a:pPr>
            <a:r>
              <a:rPr lang="en-US" altLang="zh-CN" dirty="0" smtClean="0"/>
              <a:t>	</a:t>
            </a:r>
            <a:r>
              <a:rPr lang="en-US" altLang="zh-CN" sz="2600" b="1" dirty="0" smtClean="0">
                <a:latin typeface="Courier New" pitchFamily="18" charset="0"/>
                <a:cs typeface="Courier New" pitchFamily="18" charset="0"/>
              </a:rPr>
              <a:t>A,B,C,</a:t>
            </a:r>
            <a:r>
              <a:rPr lang="en-US" altLang="zh-CN" sz="2600" b="1" dirty="0" smtClean="0">
                <a:latin typeface="Times New Roman" pitchFamily="18" charset="0"/>
                <a:cs typeface="Times New Roman" pitchFamily="18" charset="0"/>
              </a:rPr>
              <a:t>...</a:t>
            </a:r>
            <a:r>
              <a:rPr lang="en-US" altLang="zh-CN" sz="2600" b="1" dirty="0" smtClean="0">
                <a:latin typeface="Courier New" pitchFamily="18" charset="0"/>
                <a:cs typeface="Courier New" pitchFamily="18" charset="0"/>
              </a:rPr>
              <a:t>,Z</a:t>
            </a:r>
          </a:p>
        </p:txBody>
      </p:sp>
      <p:sp>
        <p:nvSpPr>
          <p:cNvPr id="62" name="Freeform 3"/>
          <p:cNvSpPr/>
          <p:nvPr/>
        </p:nvSpPr>
        <p:spPr>
          <a:xfrm>
            <a:off x="3429000" y="5485129"/>
            <a:ext cx="685800" cy="687070"/>
          </a:xfrm>
          <a:custGeom>
            <a:avLst/>
            <a:gdLst>
              <a:gd name="connsiteX0" fmla="*/ 176529 w 685800"/>
              <a:gd name="connsiteY0" fmla="*/ 687070 h 687070"/>
              <a:gd name="connsiteX1" fmla="*/ 176529 w 685800"/>
              <a:gd name="connsiteY1" fmla="*/ 322579 h 687070"/>
              <a:gd name="connsiteX2" fmla="*/ 0 w 685800"/>
              <a:gd name="connsiteY2" fmla="*/ 322579 h 687070"/>
              <a:gd name="connsiteX3" fmla="*/ 342900 w 685800"/>
              <a:gd name="connsiteY3" fmla="*/ 0 h 687070"/>
              <a:gd name="connsiteX4" fmla="*/ 685800 w 685800"/>
              <a:gd name="connsiteY4" fmla="*/ 322579 h 687070"/>
              <a:gd name="connsiteX5" fmla="*/ 508000 w 685800"/>
              <a:gd name="connsiteY5" fmla="*/ 322579 h 687070"/>
              <a:gd name="connsiteX6" fmla="*/ 508000 w 685800"/>
              <a:gd name="connsiteY6" fmla="*/ 687070 h 687070"/>
              <a:gd name="connsiteX7" fmla="*/ 176529 w 685800"/>
              <a:gd name="connsiteY7" fmla="*/ 687070 h 68707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85800" h="687070">
                <a:moveTo>
                  <a:pt x="176529" y="687070"/>
                </a:moveTo>
                <a:lnTo>
                  <a:pt x="176529" y="322579"/>
                </a:lnTo>
                <a:lnTo>
                  <a:pt x="0" y="322579"/>
                </a:lnTo>
                <a:lnTo>
                  <a:pt x="342900" y="0"/>
                </a:lnTo>
                <a:lnTo>
                  <a:pt x="685800" y="322579"/>
                </a:lnTo>
                <a:lnTo>
                  <a:pt x="508000" y="322579"/>
                </a:lnTo>
                <a:lnTo>
                  <a:pt x="508000" y="687070"/>
                </a:lnTo>
                <a:lnTo>
                  <a:pt x="176529" y="687070"/>
                </a:lnTo>
              </a:path>
            </a:pathLst>
          </a:custGeom>
          <a:solidFill>
            <a:srgbClr val="00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Freeform 3"/>
          <p:cNvSpPr/>
          <p:nvPr/>
        </p:nvSpPr>
        <p:spPr>
          <a:xfrm>
            <a:off x="3422650" y="5478779"/>
            <a:ext cx="698500" cy="699770"/>
          </a:xfrm>
          <a:custGeom>
            <a:avLst/>
            <a:gdLst>
              <a:gd name="connsiteX0" fmla="*/ 182879 w 698500"/>
              <a:gd name="connsiteY0" fmla="*/ 693420 h 699770"/>
              <a:gd name="connsiteX1" fmla="*/ 182879 w 698500"/>
              <a:gd name="connsiteY1" fmla="*/ 328929 h 699770"/>
              <a:gd name="connsiteX2" fmla="*/ 6350 w 698500"/>
              <a:gd name="connsiteY2" fmla="*/ 328929 h 699770"/>
              <a:gd name="connsiteX3" fmla="*/ 349250 w 698500"/>
              <a:gd name="connsiteY3" fmla="*/ 6350 h 699770"/>
              <a:gd name="connsiteX4" fmla="*/ 692150 w 698500"/>
              <a:gd name="connsiteY4" fmla="*/ 328929 h 699770"/>
              <a:gd name="connsiteX5" fmla="*/ 514350 w 698500"/>
              <a:gd name="connsiteY5" fmla="*/ 328929 h 699770"/>
              <a:gd name="connsiteX6" fmla="*/ 514350 w 698500"/>
              <a:gd name="connsiteY6" fmla="*/ 693420 h 699770"/>
              <a:gd name="connsiteX7" fmla="*/ 182879 w 698500"/>
              <a:gd name="connsiteY7" fmla="*/ 693420 h 69977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98500" h="699770">
                <a:moveTo>
                  <a:pt x="182879" y="693420"/>
                </a:moveTo>
                <a:lnTo>
                  <a:pt x="182879" y="328929"/>
                </a:lnTo>
                <a:lnTo>
                  <a:pt x="6350" y="328929"/>
                </a:lnTo>
                <a:lnTo>
                  <a:pt x="349250" y="6350"/>
                </a:lnTo>
                <a:lnTo>
                  <a:pt x="692150" y="328929"/>
                </a:lnTo>
                <a:lnTo>
                  <a:pt x="514350" y="328929"/>
                </a:lnTo>
                <a:lnTo>
                  <a:pt x="514350" y="693420"/>
                </a:lnTo>
                <a:lnTo>
                  <a:pt x="182879" y="69342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4800600" y="2526029"/>
            <a:ext cx="914400" cy="914400"/>
          </a:xfrm>
          <a:custGeom>
            <a:avLst/>
            <a:gdLst>
              <a:gd name="connsiteX0" fmla="*/ 457200 w 914400"/>
              <a:gd name="connsiteY0" fmla="*/ 0 h 914400"/>
              <a:gd name="connsiteX1" fmla="*/ 914400 w 914400"/>
              <a:gd name="connsiteY1" fmla="*/ 457200 h 914400"/>
              <a:gd name="connsiteX2" fmla="*/ 457200 w 914400"/>
              <a:gd name="connsiteY2" fmla="*/ 914400 h 914400"/>
              <a:gd name="connsiteX3" fmla="*/ 0 w 914400"/>
              <a:gd name="connsiteY3" fmla="*/ 457200 h 914400"/>
              <a:gd name="connsiteX4" fmla="*/ 457200 w 914400"/>
              <a:gd name="connsiteY4" fmla="*/ 0 h 914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" h="914400">
                <a:moveTo>
                  <a:pt x="457200" y="0"/>
                </a:moveTo>
                <a:cubicBezTo>
                  <a:pt x="716279" y="0"/>
                  <a:pt x="914400" y="198120"/>
                  <a:pt x="914400" y="457200"/>
                </a:cubicBezTo>
                <a:cubicBezTo>
                  <a:pt x="914400" y="716280"/>
                  <a:pt x="716279" y="914400"/>
                  <a:pt x="457200" y="914400"/>
                </a:cubicBezTo>
                <a:cubicBezTo>
                  <a:pt x="198120" y="914400"/>
                  <a:pt x="0" y="716280"/>
                  <a:pt x="0" y="457200"/>
                </a:cubicBezTo>
                <a:cubicBezTo>
                  <a:pt x="0" y="198120"/>
                  <a:pt x="198120" y="0"/>
                  <a:pt x="457200" y="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tx1"/>
              </a:solidFill>
            </a:endParaRPr>
          </a:p>
        </p:txBody>
      </p:sp>
      <p:sp>
        <p:nvSpPr>
          <p:cNvPr id="41" name="Freeform 3"/>
          <p:cNvSpPr/>
          <p:nvPr/>
        </p:nvSpPr>
        <p:spPr>
          <a:xfrm>
            <a:off x="4782270" y="2507700"/>
            <a:ext cx="951059" cy="951059"/>
          </a:xfrm>
          <a:custGeom>
            <a:avLst/>
            <a:gdLst>
              <a:gd name="connsiteX0" fmla="*/ 475529 w 951059"/>
              <a:gd name="connsiteY0" fmla="*/ 18329 h 951059"/>
              <a:gd name="connsiteX1" fmla="*/ 932729 w 951059"/>
              <a:gd name="connsiteY1" fmla="*/ 475529 h 951059"/>
              <a:gd name="connsiteX2" fmla="*/ 475529 w 951059"/>
              <a:gd name="connsiteY2" fmla="*/ 932729 h 951059"/>
              <a:gd name="connsiteX3" fmla="*/ 18329 w 951059"/>
              <a:gd name="connsiteY3" fmla="*/ 475529 h 951059"/>
              <a:gd name="connsiteX4" fmla="*/ 475529 w 951059"/>
              <a:gd name="connsiteY4" fmla="*/ 18329 h 9510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51059" h="951059">
                <a:moveTo>
                  <a:pt x="475529" y="18329"/>
                </a:moveTo>
                <a:cubicBezTo>
                  <a:pt x="734609" y="18329"/>
                  <a:pt x="932729" y="216449"/>
                  <a:pt x="932729" y="475529"/>
                </a:cubicBezTo>
                <a:cubicBezTo>
                  <a:pt x="932729" y="734610"/>
                  <a:pt x="734609" y="932729"/>
                  <a:pt x="475529" y="932729"/>
                </a:cubicBezTo>
                <a:cubicBezTo>
                  <a:pt x="216449" y="932729"/>
                  <a:pt x="18329" y="734610"/>
                  <a:pt x="18329" y="475529"/>
                </a:cubicBezTo>
                <a:cubicBezTo>
                  <a:pt x="18329" y="216449"/>
                  <a:pt x="216449" y="18329"/>
                  <a:pt x="475529" y="18329"/>
                </a:cubicBez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tx1"/>
              </a:solidFill>
            </a:endParaRPr>
          </a:p>
        </p:txBody>
      </p:sp>
      <p:sp>
        <p:nvSpPr>
          <p:cNvPr id="58" name="Freeform 3"/>
          <p:cNvSpPr/>
          <p:nvPr/>
        </p:nvSpPr>
        <p:spPr>
          <a:xfrm>
            <a:off x="5696584" y="2964814"/>
            <a:ext cx="946150" cy="73660"/>
          </a:xfrm>
          <a:custGeom>
            <a:avLst/>
            <a:gdLst>
              <a:gd name="connsiteX0" fmla="*/ 18415 w 946150"/>
              <a:gd name="connsiteY0" fmla="*/ 18414 h 73660"/>
              <a:gd name="connsiteX1" fmla="*/ 927734 w 946150"/>
              <a:gd name="connsiteY1" fmla="*/ 18414 h 736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46150" h="73660">
                <a:moveTo>
                  <a:pt x="18415" y="18414"/>
                </a:moveTo>
                <a:lnTo>
                  <a:pt x="927734" y="18414"/>
                </a:lnTo>
              </a:path>
            </a:pathLst>
          </a:custGeom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59" name="Freeform 3"/>
          <p:cNvSpPr/>
          <p:nvPr/>
        </p:nvSpPr>
        <p:spPr>
          <a:xfrm>
            <a:off x="6614159" y="2901950"/>
            <a:ext cx="243840" cy="162560"/>
          </a:xfrm>
          <a:custGeom>
            <a:avLst/>
            <a:gdLst>
              <a:gd name="connsiteX0" fmla="*/ 243840 w 243840"/>
              <a:gd name="connsiteY0" fmla="*/ 81279 h 162560"/>
              <a:gd name="connsiteX1" fmla="*/ 0 w 243840"/>
              <a:gd name="connsiteY1" fmla="*/ 0 h 162560"/>
              <a:gd name="connsiteX2" fmla="*/ 0 w 243840"/>
              <a:gd name="connsiteY2" fmla="*/ 162560 h 162560"/>
              <a:gd name="connsiteX3" fmla="*/ 243840 w 243840"/>
              <a:gd name="connsiteY3" fmla="*/ 81279 h 1625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3840" h="162560">
                <a:moveTo>
                  <a:pt x="243840" y="81279"/>
                </a:moveTo>
                <a:lnTo>
                  <a:pt x="0" y="0"/>
                </a:lnTo>
                <a:lnTo>
                  <a:pt x="0" y="162560"/>
                </a:lnTo>
                <a:lnTo>
                  <a:pt x="243840" y="81279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tx1"/>
              </a:solidFill>
            </a:endParaRPr>
          </a:p>
        </p:txBody>
      </p:sp>
      <p:sp>
        <p:nvSpPr>
          <p:cNvPr id="60" name="Freeform 3"/>
          <p:cNvSpPr/>
          <p:nvPr/>
        </p:nvSpPr>
        <p:spPr>
          <a:xfrm>
            <a:off x="4915534" y="2240945"/>
            <a:ext cx="628650" cy="436849"/>
          </a:xfrm>
          <a:custGeom>
            <a:avLst/>
            <a:gdLst>
              <a:gd name="connsiteX0" fmla="*/ 18415 w 628650"/>
              <a:gd name="connsiteY0" fmla="*/ 418434 h 436849"/>
              <a:gd name="connsiteX1" fmla="*/ 610235 w 628650"/>
              <a:gd name="connsiteY1" fmla="*/ 197454 h 4368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628650" h="436849">
                <a:moveTo>
                  <a:pt x="18415" y="418434"/>
                </a:moveTo>
                <a:cubicBezTo>
                  <a:pt x="18415" y="-79405"/>
                  <a:pt x="452755" y="-62895"/>
                  <a:pt x="610235" y="197454"/>
                </a:cubicBezTo>
              </a:path>
            </a:pathLst>
          </a:custGeom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61" name="Freeform 3"/>
          <p:cNvSpPr/>
          <p:nvPr/>
        </p:nvSpPr>
        <p:spPr>
          <a:xfrm>
            <a:off x="5439409" y="2402839"/>
            <a:ext cx="157480" cy="256539"/>
          </a:xfrm>
          <a:custGeom>
            <a:avLst/>
            <a:gdLst>
              <a:gd name="connsiteX0" fmla="*/ 142240 w 157480"/>
              <a:gd name="connsiteY0" fmla="*/ 256539 h 256539"/>
              <a:gd name="connsiteX1" fmla="*/ 157480 w 157480"/>
              <a:gd name="connsiteY1" fmla="*/ 0 h 256539"/>
              <a:gd name="connsiteX2" fmla="*/ 0 w 157480"/>
              <a:gd name="connsiteY2" fmla="*/ 41910 h 256539"/>
              <a:gd name="connsiteX3" fmla="*/ 142240 w 157480"/>
              <a:gd name="connsiteY3" fmla="*/ 256539 h 25653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57480" h="256539">
                <a:moveTo>
                  <a:pt x="142240" y="256539"/>
                </a:moveTo>
                <a:lnTo>
                  <a:pt x="157480" y="0"/>
                </a:lnTo>
                <a:lnTo>
                  <a:pt x="0" y="41910"/>
                </a:lnTo>
                <a:lnTo>
                  <a:pt x="142240" y="256539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tx1"/>
              </a:solidFill>
            </a:endParaRPr>
          </a:p>
        </p:txBody>
      </p:sp>
      <p:sp>
        <p:nvSpPr>
          <p:cNvPr id="66" name="TextBox 1"/>
          <p:cNvSpPr txBox="1"/>
          <p:nvPr/>
        </p:nvSpPr>
        <p:spPr>
          <a:xfrm>
            <a:off x="6184900" y="2667000"/>
            <a:ext cx="246862" cy="448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  <a:tabLst/>
            </a:pPr>
            <a:r>
              <a:rPr lang="en-US" altLang="zh-CN" sz="3200" b="1" dirty="0" smtClean="0">
                <a:latin typeface="Courier New" pitchFamily="18" charset="0"/>
                <a:cs typeface="Courier New" pitchFamily="18" charset="0"/>
              </a:rPr>
              <a:t>"</a:t>
            </a:r>
          </a:p>
        </p:txBody>
      </p:sp>
      <p:sp>
        <p:nvSpPr>
          <p:cNvPr id="67" name="Freeform 3"/>
          <p:cNvSpPr/>
          <p:nvPr/>
        </p:nvSpPr>
        <p:spPr>
          <a:xfrm>
            <a:off x="6858000" y="2526029"/>
            <a:ext cx="914400" cy="914400"/>
          </a:xfrm>
          <a:custGeom>
            <a:avLst/>
            <a:gdLst>
              <a:gd name="connsiteX0" fmla="*/ 457200 w 914400"/>
              <a:gd name="connsiteY0" fmla="*/ 0 h 914400"/>
              <a:gd name="connsiteX1" fmla="*/ 914400 w 914400"/>
              <a:gd name="connsiteY1" fmla="*/ 457200 h 914400"/>
              <a:gd name="connsiteX2" fmla="*/ 457200 w 914400"/>
              <a:gd name="connsiteY2" fmla="*/ 914400 h 914400"/>
              <a:gd name="connsiteX3" fmla="*/ 0 w 914400"/>
              <a:gd name="connsiteY3" fmla="*/ 457200 h 914400"/>
              <a:gd name="connsiteX4" fmla="*/ 457200 w 914400"/>
              <a:gd name="connsiteY4" fmla="*/ 0 h 914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" h="914400">
                <a:moveTo>
                  <a:pt x="457200" y="0"/>
                </a:moveTo>
                <a:cubicBezTo>
                  <a:pt x="716280" y="0"/>
                  <a:pt x="914400" y="198120"/>
                  <a:pt x="914400" y="457200"/>
                </a:cubicBezTo>
                <a:cubicBezTo>
                  <a:pt x="914400" y="716280"/>
                  <a:pt x="716280" y="914400"/>
                  <a:pt x="457200" y="914400"/>
                </a:cubicBezTo>
                <a:cubicBezTo>
                  <a:pt x="198119" y="914400"/>
                  <a:pt x="0" y="716280"/>
                  <a:pt x="0" y="457200"/>
                </a:cubicBezTo>
                <a:cubicBezTo>
                  <a:pt x="0" y="198120"/>
                  <a:pt x="198119" y="0"/>
                  <a:pt x="457200" y="0"/>
                </a:cubicBezTo>
              </a:path>
            </a:pathLst>
          </a:custGeom>
          <a:solidFill>
            <a:srgbClr val="FFD32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Freeform 3"/>
          <p:cNvSpPr/>
          <p:nvPr/>
        </p:nvSpPr>
        <p:spPr>
          <a:xfrm>
            <a:off x="6839670" y="2507700"/>
            <a:ext cx="951059" cy="951059"/>
          </a:xfrm>
          <a:custGeom>
            <a:avLst/>
            <a:gdLst>
              <a:gd name="connsiteX0" fmla="*/ 475529 w 951059"/>
              <a:gd name="connsiteY0" fmla="*/ 18329 h 951059"/>
              <a:gd name="connsiteX1" fmla="*/ 932729 w 951059"/>
              <a:gd name="connsiteY1" fmla="*/ 475529 h 951059"/>
              <a:gd name="connsiteX2" fmla="*/ 475529 w 951059"/>
              <a:gd name="connsiteY2" fmla="*/ 932729 h 951059"/>
              <a:gd name="connsiteX3" fmla="*/ 18329 w 951059"/>
              <a:gd name="connsiteY3" fmla="*/ 475529 h 951059"/>
              <a:gd name="connsiteX4" fmla="*/ 475529 w 951059"/>
              <a:gd name="connsiteY4" fmla="*/ 18329 h 9510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51059" h="951059">
                <a:moveTo>
                  <a:pt x="475529" y="18329"/>
                </a:moveTo>
                <a:cubicBezTo>
                  <a:pt x="734610" y="18329"/>
                  <a:pt x="932729" y="216449"/>
                  <a:pt x="932729" y="475529"/>
                </a:cubicBezTo>
                <a:cubicBezTo>
                  <a:pt x="932729" y="734610"/>
                  <a:pt x="734610" y="932729"/>
                  <a:pt x="475529" y="932729"/>
                </a:cubicBezTo>
                <a:cubicBezTo>
                  <a:pt x="216449" y="932729"/>
                  <a:pt x="18329" y="734610"/>
                  <a:pt x="18329" y="475529"/>
                </a:cubicBezTo>
                <a:cubicBezTo>
                  <a:pt x="18329" y="216449"/>
                  <a:pt x="216449" y="18329"/>
                  <a:pt x="475529" y="18329"/>
                </a:cubicBez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Freeform 3"/>
          <p:cNvSpPr/>
          <p:nvPr/>
        </p:nvSpPr>
        <p:spPr>
          <a:xfrm>
            <a:off x="6949440" y="2617470"/>
            <a:ext cx="730250" cy="730250"/>
          </a:xfrm>
          <a:custGeom>
            <a:avLst/>
            <a:gdLst>
              <a:gd name="connsiteX0" fmla="*/ 364490 w 730250"/>
              <a:gd name="connsiteY0" fmla="*/ 0 h 730250"/>
              <a:gd name="connsiteX1" fmla="*/ 730250 w 730250"/>
              <a:gd name="connsiteY1" fmla="*/ 364489 h 730250"/>
              <a:gd name="connsiteX2" fmla="*/ 364490 w 730250"/>
              <a:gd name="connsiteY2" fmla="*/ 730250 h 730250"/>
              <a:gd name="connsiteX3" fmla="*/ 0 w 730250"/>
              <a:gd name="connsiteY3" fmla="*/ 364489 h 730250"/>
              <a:gd name="connsiteX4" fmla="*/ 364490 w 730250"/>
              <a:gd name="connsiteY4" fmla="*/ 0 h 7302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30250" h="730250">
                <a:moveTo>
                  <a:pt x="364490" y="0"/>
                </a:moveTo>
                <a:cubicBezTo>
                  <a:pt x="572769" y="0"/>
                  <a:pt x="730250" y="157479"/>
                  <a:pt x="730250" y="364489"/>
                </a:cubicBezTo>
                <a:cubicBezTo>
                  <a:pt x="730250" y="571500"/>
                  <a:pt x="572769" y="730250"/>
                  <a:pt x="364490" y="730250"/>
                </a:cubicBezTo>
                <a:cubicBezTo>
                  <a:pt x="157479" y="730250"/>
                  <a:pt x="0" y="571500"/>
                  <a:pt x="0" y="364489"/>
                </a:cubicBezTo>
                <a:cubicBezTo>
                  <a:pt x="0" y="157479"/>
                  <a:pt x="157479" y="0"/>
                  <a:pt x="364490" y="0"/>
                </a:cubicBezTo>
              </a:path>
            </a:pathLst>
          </a:custGeom>
          <a:solidFill>
            <a:srgbClr val="FFD32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Freeform 3"/>
          <p:cNvSpPr/>
          <p:nvPr/>
        </p:nvSpPr>
        <p:spPr>
          <a:xfrm>
            <a:off x="6931110" y="2599140"/>
            <a:ext cx="766909" cy="766909"/>
          </a:xfrm>
          <a:custGeom>
            <a:avLst/>
            <a:gdLst>
              <a:gd name="connsiteX0" fmla="*/ 382820 w 766909"/>
              <a:gd name="connsiteY0" fmla="*/ 18329 h 766909"/>
              <a:gd name="connsiteX1" fmla="*/ 748579 w 766909"/>
              <a:gd name="connsiteY1" fmla="*/ 382819 h 766909"/>
              <a:gd name="connsiteX2" fmla="*/ 382820 w 766909"/>
              <a:gd name="connsiteY2" fmla="*/ 748579 h 766909"/>
              <a:gd name="connsiteX3" fmla="*/ 18329 w 766909"/>
              <a:gd name="connsiteY3" fmla="*/ 382819 h 766909"/>
              <a:gd name="connsiteX4" fmla="*/ 382820 w 766909"/>
              <a:gd name="connsiteY4" fmla="*/ 18329 h 76690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66909" h="766909">
                <a:moveTo>
                  <a:pt x="382820" y="18329"/>
                </a:moveTo>
                <a:cubicBezTo>
                  <a:pt x="591099" y="18329"/>
                  <a:pt x="748579" y="175809"/>
                  <a:pt x="748579" y="382819"/>
                </a:cubicBezTo>
                <a:cubicBezTo>
                  <a:pt x="748579" y="589829"/>
                  <a:pt x="591099" y="748579"/>
                  <a:pt x="382820" y="748579"/>
                </a:cubicBezTo>
                <a:cubicBezTo>
                  <a:pt x="175809" y="748579"/>
                  <a:pt x="18329" y="589829"/>
                  <a:pt x="18329" y="382819"/>
                </a:cubicBezTo>
                <a:cubicBezTo>
                  <a:pt x="18329" y="175809"/>
                  <a:pt x="175809" y="18329"/>
                  <a:pt x="382820" y="18329"/>
                </a:cubicBez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0083800" cy="75565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3327400" y="6413500"/>
            <a:ext cx="3510576" cy="45114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/>
            </a:pPr>
            <a:r>
              <a:rPr lang="en-US" altLang="zh-CN" sz="2800" b="1" dirty="0" smtClean="0">
                <a:latin typeface="Courier New" pitchFamily="18" charset="0"/>
                <a:cs typeface="Courier New" pitchFamily="18" charset="0"/>
              </a:rPr>
              <a:t>do[for]</a:t>
            </a:r>
            <a:r>
              <a:rPr lang="en-US" altLang="zh-CN" sz="28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800" b="1" dirty="0" smtClean="0"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sz="2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800" b="1" dirty="0" smtClean="0">
                <a:latin typeface="Courier New" pitchFamily="18" charset="0"/>
                <a:cs typeface="Courier New" pitchFamily="18" charset="0"/>
              </a:rPr>
              <a:t>new</a:t>
            </a:r>
            <a:r>
              <a:rPr lang="en-US" altLang="zh-CN" sz="2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800" b="1" dirty="0" smtClean="0">
                <a:latin typeface="Courier New" pitchFamily="18" charset="0"/>
                <a:cs typeface="Courier New" pitchFamily="18" charset="0"/>
              </a:rPr>
              <a:t>0;</a:t>
            </a:r>
          </a:p>
        </p:txBody>
      </p:sp>
      <p:sp>
        <p:nvSpPr>
          <p:cNvPr id="3" name="TextBox 1"/>
          <p:cNvSpPr txBox="1"/>
          <p:nvPr/>
        </p:nvSpPr>
        <p:spPr>
          <a:xfrm>
            <a:off x="1028700" y="3848100"/>
            <a:ext cx="679673" cy="36163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/>
            </a:pPr>
            <a:r>
              <a:rPr lang="en-US" altLang="zh-CN" sz="2200" b="1" dirty="0" smtClean="0">
                <a:latin typeface="Courier New" pitchFamily="18" charset="0"/>
                <a:cs typeface="Courier New" pitchFamily="18" charset="0"/>
              </a:rPr>
              <a:t>T_Do</a:t>
            </a:r>
          </a:p>
        </p:txBody>
      </p:sp>
      <p:sp>
        <p:nvSpPr>
          <p:cNvPr id="4" name="TextBox 1"/>
          <p:cNvSpPr txBox="1"/>
          <p:nvPr/>
        </p:nvSpPr>
        <p:spPr>
          <a:xfrm>
            <a:off x="2197100" y="3848100"/>
            <a:ext cx="169918" cy="36163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/>
            </a:pPr>
            <a:r>
              <a:rPr lang="en-US" altLang="zh-CN" sz="2200" b="1" dirty="0" smtClean="0">
                <a:latin typeface="Courier New" pitchFamily="18" charset="0"/>
                <a:cs typeface="Courier New" pitchFamily="18" charset="0"/>
              </a:rPr>
              <a:t>[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3009900" y="3848100"/>
            <a:ext cx="849592" cy="36163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/>
            </a:pPr>
            <a:r>
              <a:rPr lang="en-US" altLang="zh-CN" sz="2200" b="1" dirty="0" smtClean="0">
                <a:latin typeface="Courier New" pitchFamily="18" charset="0"/>
                <a:cs typeface="Courier New" pitchFamily="18" charset="0"/>
              </a:rPr>
              <a:t>T_For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5867400" y="3848100"/>
            <a:ext cx="849592" cy="36163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/>
            </a:pPr>
            <a:r>
              <a:rPr lang="en-US" altLang="zh-CN" sz="2200" b="1" dirty="0" smtClean="0">
                <a:latin typeface="Courier New" pitchFamily="18" charset="0"/>
                <a:cs typeface="Courier New" pitchFamily="18" charset="0"/>
              </a:rPr>
              <a:t>T_New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7277100" y="3848100"/>
            <a:ext cx="1699183" cy="36163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/>
            </a:pPr>
            <a:r>
              <a:rPr lang="en-US" altLang="zh-CN" sz="2200" b="1" dirty="0" smtClean="0">
                <a:latin typeface="Courier New" pitchFamily="18" charset="0"/>
                <a:cs typeface="Courier New" pitchFamily="18" charset="0"/>
              </a:rPr>
              <a:t>T_IntConst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8026400" y="4533900"/>
            <a:ext cx="169918" cy="36163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/>
            </a:pPr>
            <a:r>
              <a:rPr lang="en-US" altLang="zh-CN" sz="2200" b="1" dirty="0" smtClean="0">
                <a:latin typeface="Courier New" pitchFamily="18" charset="0"/>
                <a:cs typeface="Courier New" pitchFamily="18" charset="0"/>
              </a:rPr>
              <a:t>0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6070600" y="5537200"/>
            <a:ext cx="1101264" cy="42428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  <a:tabLst/>
            </a:pPr>
            <a:r>
              <a:rPr lang="en-US" altLang="zh-CN" sz="2600" b="1" dirty="0" smtClean="0">
                <a:latin typeface="Courier New" pitchFamily="18" charset="0"/>
                <a:cs typeface="Courier New" pitchFamily="18" charset="0"/>
              </a:rPr>
              <a:t>n</a:t>
            </a: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 smtClean="0">
                <a:latin typeface="Courier New" pitchFamily="18" charset="0"/>
                <a:cs typeface="Courier New" pitchFamily="18" charset="0"/>
              </a:rPr>
              <a:t>e</a:t>
            </a: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 smtClean="0">
                <a:latin typeface="Courier New" pitchFamily="18" charset="0"/>
                <a:cs typeface="Courier New" pitchFamily="18" charset="0"/>
              </a:rPr>
              <a:t>w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7899400" y="5537200"/>
            <a:ext cx="650819" cy="42428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  <a:tabLst/>
            </a:pPr>
            <a:r>
              <a:rPr lang="en-US" altLang="zh-CN" sz="2600" b="1" dirty="0" smtClean="0">
                <a:latin typeface="Courier New" pitchFamily="18" charset="0"/>
                <a:cs typeface="Courier New" pitchFamily="18" charset="0"/>
              </a:rPr>
              <a:t>0</a:t>
            </a: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 smtClean="0">
                <a:latin typeface="Courier New" pitchFamily="18" charset="0"/>
                <a:cs typeface="Courier New" pitchFamily="18" charset="0"/>
              </a:rPr>
              <a:t>;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5156200" y="5537200"/>
            <a:ext cx="200376" cy="42511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  <a:tabLst/>
            </a:pPr>
            <a:r>
              <a:rPr lang="en-US" altLang="zh-CN" sz="2600" b="1" dirty="0" smtClean="0">
                <a:latin typeface="Courier New" pitchFamily="18" charset="0"/>
                <a:cs typeface="Courier New" pitchFamily="18" charset="0"/>
              </a:rPr>
              <a:t>=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1498600" y="5537200"/>
            <a:ext cx="2903039" cy="42428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  <a:tabLst/>
            </a:pPr>
            <a:r>
              <a:rPr lang="en-US" altLang="zh-CN" sz="2600" b="1" dirty="0" smtClean="0">
                <a:latin typeface="Courier New" pitchFamily="18" charset="0"/>
                <a:cs typeface="Courier New" pitchFamily="18" charset="0"/>
              </a:rPr>
              <a:t>d</a:t>
            </a: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 smtClean="0">
                <a:latin typeface="Courier New" pitchFamily="18" charset="0"/>
                <a:cs typeface="Courier New" pitchFamily="18" charset="0"/>
              </a:rPr>
              <a:t>o</a:t>
            </a: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 smtClean="0">
                <a:latin typeface="Courier New" pitchFamily="18" charset="0"/>
                <a:cs typeface="Courier New" pitchFamily="18" charset="0"/>
              </a:rPr>
              <a:t>[</a:t>
            </a: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 smtClean="0">
                <a:latin typeface="Courier New" pitchFamily="18" charset="0"/>
                <a:cs typeface="Courier New" pitchFamily="18" charset="0"/>
              </a:rPr>
              <a:t>f</a:t>
            </a: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 smtClean="0">
                <a:latin typeface="Courier New" pitchFamily="18" charset="0"/>
                <a:cs typeface="Courier New" pitchFamily="18" charset="0"/>
              </a:rPr>
              <a:t>o</a:t>
            </a: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 smtClean="0">
                <a:latin typeface="Courier New" pitchFamily="18" charset="0"/>
                <a:cs typeface="Courier New" pitchFamily="18" charset="0"/>
              </a:rPr>
              <a:t>r</a:t>
            </a: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 smtClean="0">
                <a:latin typeface="Courier New" pitchFamily="18" charset="0"/>
                <a:cs typeface="Courier New" pitchFamily="18" charset="0"/>
              </a:rPr>
              <a:t>]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4483100" y="3848100"/>
            <a:ext cx="169918" cy="36163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/>
            </a:pPr>
            <a:r>
              <a:rPr lang="en-US" altLang="zh-CN" sz="2200" b="1" dirty="0" smtClean="0">
                <a:latin typeface="Courier New" pitchFamily="18" charset="0"/>
                <a:cs typeface="Courier New" pitchFamily="18" charset="0"/>
              </a:rPr>
              <a:t>]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5168900" y="3848100"/>
            <a:ext cx="169918" cy="36163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/>
            </a:pPr>
            <a:r>
              <a:rPr lang="en-US" altLang="zh-CN" sz="2200" b="1" dirty="0" smtClean="0">
                <a:latin typeface="Courier New" pitchFamily="18" charset="0"/>
                <a:cs typeface="Courier New" pitchFamily="18" charset="0"/>
              </a:rPr>
              <a:t>=</a:t>
            </a: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0079990" cy="7559040"/>
          </a:xfrm>
          <a:custGeom>
            <a:avLst/>
            <a:gdLst>
              <a:gd name="connsiteX0" fmla="*/ 0 w 10079990"/>
              <a:gd name="connsiteY0" fmla="*/ 0 h 7559040"/>
              <a:gd name="connsiteX1" fmla="*/ 10079990 w 10079990"/>
              <a:gd name="connsiteY1" fmla="*/ 0 h 7559040"/>
              <a:gd name="connsiteX2" fmla="*/ 10079990 w 10079990"/>
              <a:gd name="connsiteY2" fmla="*/ 7559040 h 7559040"/>
              <a:gd name="connsiteX3" fmla="*/ 0 w 10079990"/>
              <a:gd name="connsiteY3" fmla="*/ 7559040 h 7559040"/>
              <a:gd name="connsiteX4" fmla="*/ 0 w 10079990"/>
              <a:gd name="connsiteY4" fmla="*/ 0 h 75590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079990" h="7559040">
                <a:moveTo>
                  <a:pt x="0" y="0"/>
                </a:moveTo>
                <a:lnTo>
                  <a:pt x="10079990" y="0"/>
                </a:lnTo>
                <a:lnTo>
                  <a:pt x="10079990" y="7559040"/>
                </a:lnTo>
                <a:lnTo>
                  <a:pt x="0" y="755904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2743200" y="4800600"/>
            <a:ext cx="685800" cy="685800"/>
          </a:xfrm>
          <a:custGeom>
            <a:avLst/>
            <a:gdLst>
              <a:gd name="connsiteX0" fmla="*/ 342900 w 685800"/>
              <a:gd name="connsiteY0" fmla="*/ 685800 h 685800"/>
              <a:gd name="connsiteX1" fmla="*/ 0 w 685800"/>
              <a:gd name="connsiteY1" fmla="*/ 685800 h 685800"/>
              <a:gd name="connsiteX2" fmla="*/ 0 w 685800"/>
              <a:gd name="connsiteY2" fmla="*/ 0 h 685800"/>
              <a:gd name="connsiteX3" fmla="*/ 685800 w 685800"/>
              <a:gd name="connsiteY3" fmla="*/ 0 h 685800"/>
              <a:gd name="connsiteX4" fmla="*/ 685800 w 685800"/>
              <a:gd name="connsiteY4" fmla="*/ 685800 h 685800"/>
              <a:gd name="connsiteX5" fmla="*/ 342900 w 685800"/>
              <a:gd name="connsiteY5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85800" h="685800">
                <a:moveTo>
                  <a:pt x="342900" y="685800"/>
                </a:moveTo>
                <a:lnTo>
                  <a:pt x="0" y="685800"/>
                </a:lnTo>
                <a:lnTo>
                  <a:pt x="0" y="0"/>
                </a:lnTo>
                <a:lnTo>
                  <a:pt x="685800" y="0"/>
                </a:lnTo>
                <a:lnTo>
                  <a:pt x="685800" y="685800"/>
                </a:lnTo>
                <a:lnTo>
                  <a:pt x="342900" y="685800"/>
                </a:lnTo>
              </a:path>
            </a:pathLst>
          </a:custGeom>
          <a:solidFill>
            <a:srgbClr val="99CC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2736850" y="4794250"/>
            <a:ext cx="698500" cy="698500"/>
          </a:xfrm>
          <a:custGeom>
            <a:avLst/>
            <a:gdLst>
              <a:gd name="connsiteX0" fmla="*/ 349250 w 698500"/>
              <a:gd name="connsiteY0" fmla="*/ 692150 h 698500"/>
              <a:gd name="connsiteX1" fmla="*/ 6350 w 698500"/>
              <a:gd name="connsiteY1" fmla="*/ 692150 h 698500"/>
              <a:gd name="connsiteX2" fmla="*/ 6350 w 698500"/>
              <a:gd name="connsiteY2" fmla="*/ 6350 h 698500"/>
              <a:gd name="connsiteX3" fmla="*/ 692150 w 698500"/>
              <a:gd name="connsiteY3" fmla="*/ 6350 h 698500"/>
              <a:gd name="connsiteX4" fmla="*/ 692150 w 698500"/>
              <a:gd name="connsiteY4" fmla="*/ 692150 h 698500"/>
              <a:gd name="connsiteX5" fmla="*/ 349250 w 698500"/>
              <a:gd name="connsiteY5" fmla="*/ 692150 h 6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98500" h="698500">
                <a:moveTo>
                  <a:pt x="349250" y="692150"/>
                </a:moveTo>
                <a:lnTo>
                  <a:pt x="6350" y="692150"/>
                </a:lnTo>
                <a:lnTo>
                  <a:pt x="6350" y="6350"/>
                </a:lnTo>
                <a:lnTo>
                  <a:pt x="692150" y="6350"/>
                </a:lnTo>
                <a:lnTo>
                  <a:pt x="692150" y="692150"/>
                </a:lnTo>
                <a:lnTo>
                  <a:pt x="349250" y="692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3429000" y="4799329"/>
            <a:ext cx="685800" cy="685800"/>
          </a:xfrm>
          <a:custGeom>
            <a:avLst/>
            <a:gdLst>
              <a:gd name="connsiteX0" fmla="*/ 342900 w 685800"/>
              <a:gd name="connsiteY0" fmla="*/ 685800 h 685800"/>
              <a:gd name="connsiteX1" fmla="*/ 0 w 685800"/>
              <a:gd name="connsiteY1" fmla="*/ 685800 h 685800"/>
              <a:gd name="connsiteX2" fmla="*/ 0 w 685800"/>
              <a:gd name="connsiteY2" fmla="*/ 0 h 685800"/>
              <a:gd name="connsiteX3" fmla="*/ 685800 w 685800"/>
              <a:gd name="connsiteY3" fmla="*/ 0 h 685800"/>
              <a:gd name="connsiteX4" fmla="*/ 685800 w 685800"/>
              <a:gd name="connsiteY4" fmla="*/ 685800 h 685800"/>
              <a:gd name="connsiteX5" fmla="*/ 342900 w 685800"/>
              <a:gd name="connsiteY5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85800" h="685800">
                <a:moveTo>
                  <a:pt x="342900" y="685800"/>
                </a:moveTo>
                <a:lnTo>
                  <a:pt x="0" y="685800"/>
                </a:lnTo>
                <a:lnTo>
                  <a:pt x="0" y="0"/>
                </a:lnTo>
                <a:lnTo>
                  <a:pt x="685800" y="0"/>
                </a:lnTo>
                <a:lnTo>
                  <a:pt x="685800" y="685800"/>
                </a:lnTo>
                <a:lnTo>
                  <a:pt x="342900" y="685800"/>
                </a:lnTo>
              </a:path>
            </a:pathLst>
          </a:custGeom>
          <a:solidFill>
            <a:srgbClr val="99CC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3422650" y="4792979"/>
            <a:ext cx="698500" cy="698500"/>
          </a:xfrm>
          <a:custGeom>
            <a:avLst/>
            <a:gdLst>
              <a:gd name="connsiteX0" fmla="*/ 349250 w 698500"/>
              <a:gd name="connsiteY0" fmla="*/ 692150 h 698500"/>
              <a:gd name="connsiteX1" fmla="*/ 6350 w 698500"/>
              <a:gd name="connsiteY1" fmla="*/ 692150 h 698500"/>
              <a:gd name="connsiteX2" fmla="*/ 6350 w 698500"/>
              <a:gd name="connsiteY2" fmla="*/ 6350 h 698500"/>
              <a:gd name="connsiteX3" fmla="*/ 692150 w 698500"/>
              <a:gd name="connsiteY3" fmla="*/ 6350 h 698500"/>
              <a:gd name="connsiteX4" fmla="*/ 692150 w 698500"/>
              <a:gd name="connsiteY4" fmla="*/ 692150 h 698500"/>
              <a:gd name="connsiteX5" fmla="*/ 349250 w 698500"/>
              <a:gd name="connsiteY5" fmla="*/ 692150 h 6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98500" h="698500">
                <a:moveTo>
                  <a:pt x="349250" y="692150"/>
                </a:moveTo>
                <a:lnTo>
                  <a:pt x="6350" y="692150"/>
                </a:lnTo>
                <a:lnTo>
                  <a:pt x="6350" y="6350"/>
                </a:lnTo>
                <a:lnTo>
                  <a:pt x="692150" y="6350"/>
                </a:lnTo>
                <a:lnTo>
                  <a:pt x="692150" y="692150"/>
                </a:lnTo>
                <a:lnTo>
                  <a:pt x="349250" y="692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4114800" y="4800600"/>
            <a:ext cx="685800" cy="685800"/>
          </a:xfrm>
          <a:custGeom>
            <a:avLst/>
            <a:gdLst>
              <a:gd name="connsiteX0" fmla="*/ 342900 w 685800"/>
              <a:gd name="connsiteY0" fmla="*/ 685800 h 685800"/>
              <a:gd name="connsiteX1" fmla="*/ 0 w 685800"/>
              <a:gd name="connsiteY1" fmla="*/ 685800 h 685800"/>
              <a:gd name="connsiteX2" fmla="*/ 0 w 685800"/>
              <a:gd name="connsiteY2" fmla="*/ 0 h 685800"/>
              <a:gd name="connsiteX3" fmla="*/ 685800 w 685800"/>
              <a:gd name="connsiteY3" fmla="*/ 0 h 685800"/>
              <a:gd name="connsiteX4" fmla="*/ 685800 w 685800"/>
              <a:gd name="connsiteY4" fmla="*/ 685800 h 685800"/>
              <a:gd name="connsiteX5" fmla="*/ 342900 w 685800"/>
              <a:gd name="connsiteY5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85800" h="685800">
                <a:moveTo>
                  <a:pt x="342900" y="685800"/>
                </a:moveTo>
                <a:lnTo>
                  <a:pt x="0" y="685800"/>
                </a:lnTo>
                <a:lnTo>
                  <a:pt x="0" y="0"/>
                </a:lnTo>
                <a:lnTo>
                  <a:pt x="685800" y="0"/>
                </a:lnTo>
                <a:lnTo>
                  <a:pt x="685800" y="685800"/>
                </a:lnTo>
                <a:lnTo>
                  <a:pt x="342900" y="685800"/>
                </a:lnTo>
              </a:path>
            </a:pathLst>
          </a:custGeom>
          <a:solidFill>
            <a:srgbClr val="99CC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4108450" y="4794250"/>
            <a:ext cx="698500" cy="698500"/>
          </a:xfrm>
          <a:custGeom>
            <a:avLst/>
            <a:gdLst>
              <a:gd name="connsiteX0" fmla="*/ 349250 w 698500"/>
              <a:gd name="connsiteY0" fmla="*/ 692150 h 698500"/>
              <a:gd name="connsiteX1" fmla="*/ 6350 w 698500"/>
              <a:gd name="connsiteY1" fmla="*/ 692150 h 698500"/>
              <a:gd name="connsiteX2" fmla="*/ 6350 w 698500"/>
              <a:gd name="connsiteY2" fmla="*/ 6350 h 698500"/>
              <a:gd name="connsiteX3" fmla="*/ 692150 w 698500"/>
              <a:gd name="connsiteY3" fmla="*/ 6350 h 698500"/>
              <a:gd name="connsiteX4" fmla="*/ 692150 w 698500"/>
              <a:gd name="connsiteY4" fmla="*/ 692150 h 698500"/>
              <a:gd name="connsiteX5" fmla="*/ 349250 w 698500"/>
              <a:gd name="connsiteY5" fmla="*/ 692150 h 6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98500" h="698500">
                <a:moveTo>
                  <a:pt x="349250" y="692150"/>
                </a:moveTo>
                <a:lnTo>
                  <a:pt x="6350" y="692150"/>
                </a:lnTo>
                <a:lnTo>
                  <a:pt x="6350" y="6350"/>
                </a:lnTo>
                <a:lnTo>
                  <a:pt x="692150" y="6350"/>
                </a:lnTo>
                <a:lnTo>
                  <a:pt x="692150" y="692150"/>
                </a:lnTo>
                <a:lnTo>
                  <a:pt x="349250" y="692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4800600" y="4800600"/>
            <a:ext cx="685800" cy="685800"/>
          </a:xfrm>
          <a:custGeom>
            <a:avLst/>
            <a:gdLst>
              <a:gd name="connsiteX0" fmla="*/ 342900 w 685800"/>
              <a:gd name="connsiteY0" fmla="*/ 685800 h 685800"/>
              <a:gd name="connsiteX1" fmla="*/ 0 w 685800"/>
              <a:gd name="connsiteY1" fmla="*/ 685800 h 685800"/>
              <a:gd name="connsiteX2" fmla="*/ 0 w 685800"/>
              <a:gd name="connsiteY2" fmla="*/ 0 h 685800"/>
              <a:gd name="connsiteX3" fmla="*/ 685800 w 685800"/>
              <a:gd name="connsiteY3" fmla="*/ 0 h 685800"/>
              <a:gd name="connsiteX4" fmla="*/ 685800 w 685800"/>
              <a:gd name="connsiteY4" fmla="*/ 685800 h 685800"/>
              <a:gd name="connsiteX5" fmla="*/ 342900 w 685800"/>
              <a:gd name="connsiteY5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85800" h="685800">
                <a:moveTo>
                  <a:pt x="342900" y="685800"/>
                </a:moveTo>
                <a:lnTo>
                  <a:pt x="0" y="685800"/>
                </a:lnTo>
                <a:lnTo>
                  <a:pt x="0" y="0"/>
                </a:lnTo>
                <a:lnTo>
                  <a:pt x="685800" y="0"/>
                </a:lnTo>
                <a:lnTo>
                  <a:pt x="685800" y="685800"/>
                </a:lnTo>
                <a:lnTo>
                  <a:pt x="342900" y="685800"/>
                </a:lnTo>
              </a:path>
            </a:pathLst>
          </a:custGeom>
          <a:solidFill>
            <a:srgbClr val="99CC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4794250" y="4794250"/>
            <a:ext cx="698500" cy="698500"/>
          </a:xfrm>
          <a:custGeom>
            <a:avLst/>
            <a:gdLst>
              <a:gd name="connsiteX0" fmla="*/ 349250 w 698500"/>
              <a:gd name="connsiteY0" fmla="*/ 692150 h 698500"/>
              <a:gd name="connsiteX1" fmla="*/ 6350 w 698500"/>
              <a:gd name="connsiteY1" fmla="*/ 692150 h 698500"/>
              <a:gd name="connsiteX2" fmla="*/ 6350 w 698500"/>
              <a:gd name="connsiteY2" fmla="*/ 6350 h 698500"/>
              <a:gd name="connsiteX3" fmla="*/ 692150 w 698500"/>
              <a:gd name="connsiteY3" fmla="*/ 6350 h 698500"/>
              <a:gd name="connsiteX4" fmla="*/ 692150 w 698500"/>
              <a:gd name="connsiteY4" fmla="*/ 692150 h 698500"/>
              <a:gd name="connsiteX5" fmla="*/ 349250 w 698500"/>
              <a:gd name="connsiteY5" fmla="*/ 692150 h 6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98500" h="698500">
                <a:moveTo>
                  <a:pt x="349250" y="692150"/>
                </a:moveTo>
                <a:lnTo>
                  <a:pt x="6350" y="692150"/>
                </a:lnTo>
                <a:lnTo>
                  <a:pt x="6350" y="6350"/>
                </a:lnTo>
                <a:lnTo>
                  <a:pt x="692150" y="6350"/>
                </a:lnTo>
                <a:lnTo>
                  <a:pt x="692150" y="692150"/>
                </a:lnTo>
                <a:lnTo>
                  <a:pt x="349250" y="692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5486400" y="4800600"/>
            <a:ext cx="685800" cy="685800"/>
          </a:xfrm>
          <a:custGeom>
            <a:avLst/>
            <a:gdLst>
              <a:gd name="connsiteX0" fmla="*/ 342900 w 685800"/>
              <a:gd name="connsiteY0" fmla="*/ 685800 h 685800"/>
              <a:gd name="connsiteX1" fmla="*/ 0 w 685800"/>
              <a:gd name="connsiteY1" fmla="*/ 685800 h 685800"/>
              <a:gd name="connsiteX2" fmla="*/ 0 w 685800"/>
              <a:gd name="connsiteY2" fmla="*/ 0 h 685800"/>
              <a:gd name="connsiteX3" fmla="*/ 685800 w 685800"/>
              <a:gd name="connsiteY3" fmla="*/ 0 h 685800"/>
              <a:gd name="connsiteX4" fmla="*/ 685800 w 685800"/>
              <a:gd name="connsiteY4" fmla="*/ 685800 h 685800"/>
              <a:gd name="connsiteX5" fmla="*/ 342900 w 685800"/>
              <a:gd name="connsiteY5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85800" h="685800">
                <a:moveTo>
                  <a:pt x="342900" y="685800"/>
                </a:moveTo>
                <a:lnTo>
                  <a:pt x="0" y="685800"/>
                </a:lnTo>
                <a:lnTo>
                  <a:pt x="0" y="0"/>
                </a:lnTo>
                <a:lnTo>
                  <a:pt x="685800" y="0"/>
                </a:lnTo>
                <a:lnTo>
                  <a:pt x="685800" y="685800"/>
                </a:lnTo>
                <a:lnTo>
                  <a:pt x="342900" y="685800"/>
                </a:lnTo>
              </a:path>
            </a:pathLst>
          </a:custGeom>
          <a:solidFill>
            <a:srgbClr val="99CC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5480050" y="4794250"/>
            <a:ext cx="698500" cy="698500"/>
          </a:xfrm>
          <a:custGeom>
            <a:avLst/>
            <a:gdLst>
              <a:gd name="connsiteX0" fmla="*/ 349250 w 698500"/>
              <a:gd name="connsiteY0" fmla="*/ 692150 h 698500"/>
              <a:gd name="connsiteX1" fmla="*/ 6350 w 698500"/>
              <a:gd name="connsiteY1" fmla="*/ 692150 h 698500"/>
              <a:gd name="connsiteX2" fmla="*/ 6350 w 698500"/>
              <a:gd name="connsiteY2" fmla="*/ 6350 h 698500"/>
              <a:gd name="connsiteX3" fmla="*/ 692150 w 698500"/>
              <a:gd name="connsiteY3" fmla="*/ 6350 h 698500"/>
              <a:gd name="connsiteX4" fmla="*/ 692150 w 698500"/>
              <a:gd name="connsiteY4" fmla="*/ 692150 h 698500"/>
              <a:gd name="connsiteX5" fmla="*/ 349250 w 698500"/>
              <a:gd name="connsiteY5" fmla="*/ 692150 h 6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98500" h="698500">
                <a:moveTo>
                  <a:pt x="349250" y="692150"/>
                </a:moveTo>
                <a:lnTo>
                  <a:pt x="6350" y="692150"/>
                </a:lnTo>
                <a:lnTo>
                  <a:pt x="6350" y="6350"/>
                </a:lnTo>
                <a:lnTo>
                  <a:pt x="692150" y="6350"/>
                </a:lnTo>
                <a:lnTo>
                  <a:pt x="692150" y="692150"/>
                </a:lnTo>
                <a:lnTo>
                  <a:pt x="349250" y="692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6172200" y="4800600"/>
            <a:ext cx="685800" cy="685800"/>
          </a:xfrm>
          <a:custGeom>
            <a:avLst/>
            <a:gdLst>
              <a:gd name="connsiteX0" fmla="*/ 342900 w 685800"/>
              <a:gd name="connsiteY0" fmla="*/ 685800 h 685800"/>
              <a:gd name="connsiteX1" fmla="*/ 0 w 685800"/>
              <a:gd name="connsiteY1" fmla="*/ 685800 h 685800"/>
              <a:gd name="connsiteX2" fmla="*/ 0 w 685800"/>
              <a:gd name="connsiteY2" fmla="*/ 0 h 685800"/>
              <a:gd name="connsiteX3" fmla="*/ 685800 w 685800"/>
              <a:gd name="connsiteY3" fmla="*/ 0 h 685800"/>
              <a:gd name="connsiteX4" fmla="*/ 685800 w 685800"/>
              <a:gd name="connsiteY4" fmla="*/ 685800 h 685800"/>
              <a:gd name="connsiteX5" fmla="*/ 342900 w 685800"/>
              <a:gd name="connsiteY5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85800" h="685800">
                <a:moveTo>
                  <a:pt x="342900" y="685800"/>
                </a:moveTo>
                <a:lnTo>
                  <a:pt x="0" y="685800"/>
                </a:lnTo>
                <a:lnTo>
                  <a:pt x="0" y="0"/>
                </a:lnTo>
                <a:lnTo>
                  <a:pt x="685800" y="0"/>
                </a:lnTo>
                <a:lnTo>
                  <a:pt x="685800" y="685800"/>
                </a:lnTo>
                <a:lnTo>
                  <a:pt x="342900" y="685800"/>
                </a:lnTo>
              </a:path>
            </a:pathLst>
          </a:custGeom>
          <a:solidFill>
            <a:srgbClr val="99CC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6165850" y="4794250"/>
            <a:ext cx="698500" cy="698500"/>
          </a:xfrm>
          <a:custGeom>
            <a:avLst/>
            <a:gdLst>
              <a:gd name="connsiteX0" fmla="*/ 349250 w 698500"/>
              <a:gd name="connsiteY0" fmla="*/ 692150 h 698500"/>
              <a:gd name="connsiteX1" fmla="*/ 6350 w 698500"/>
              <a:gd name="connsiteY1" fmla="*/ 692150 h 698500"/>
              <a:gd name="connsiteX2" fmla="*/ 6350 w 698500"/>
              <a:gd name="connsiteY2" fmla="*/ 6350 h 698500"/>
              <a:gd name="connsiteX3" fmla="*/ 692150 w 698500"/>
              <a:gd name="connsiteY3" fmla="*/ 6350 h 698500"/>
              <a:gd name="connsiteX4" fmla="*/ 692150 w 698500"/>
              <a:gd name="connsiteY4" fmla="*/ 692150 h 698500"/>
              <a:gd name="connsiteX5" fmla="*/ 349250 w 698500"/>
              <a:gd name="connsiteY5" fmla="*/ 692150 h 6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98500" h="698500">
                <a:moveTo>
                  <a:pt x="349250" y="692150"/>
                </a:moveTo>
                <a:lnTo>
                  <a:pt x="6350" y="692150"/>
                </a:lnTo>
                <a:lnTo>
                  <a:pt x="6350" y="6350"/>
                </a:lnTo>
                <a:lnTo>
                  <a:pt x="692150" y="6350"/>
                </a:lnTo>
                <a:lnTo>
                  <a:pt x="692150" y="692150"/>
                </a:lnTo>
                <a:lnTo>
                  <a:pt x="349250" y="692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TextBox 1"/>
          <p:cNvSpPr txBox="1"/>
          <p:nvPr/>
        </p:nvSpPr>
        <p:spPr>
          <a:xfrm>
            <a:off x="2912771" y="4921798"/>
            <a:ext cx="3805529" cy="68525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900"/>
              </a:lnSpc>
              <a:tabLst/>
            </a:pPr>
            <a:r>
              <a:rPr lang="en-US" altLang="zh-CN" sz="4400" dirty="0" smtClean="0">
                <a:latin typeface="Courier New" pitchFamily="18" charset="0"/>
                <a:cs typeface="Courier New" pitchFamily="18" charset="0"/>
              </a:rPr>
              <a:t>"</a:t>
            </a: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4400" dirty="0" smtClean="0">
                <a:latin typeface="Courier New" pitchFamily="18" charset="0"/>
                <a:cs typeface="Courier New" pitchFamily="18" charset="0"/>
              </a:rPr>
              <a:t>" " " " "</a:t>
            </a:r>
          </a:p>
        </p:txBody>
      </p:sp>
      <p:sp>
        <p:nvSpPr>
          <p:cNvPr id="38" name="Freeform 3"/>
          <p:cNvSpPr/>
          <p:nvPr/>
        </p:nvSpPr>
        <p:spPr>
          <a:xfrm>
            <a:off x="2743200" y="2526029"/>
            <a:ext cx="914400" cy="914400"/>
          </a:xfrm>
          <a:custGeom>
            <a:avLst/>
            <a:gdLst>
              <a:gd name="connsiteX0" fmla="*/ 457200 w 914400"/>
              <a:gd name="connsiteY0" fmla="*/ 0 h 914400"/>
              <a:gd name="connsiteX1" fmla="*/ 914400 w 914400"/>
              <a:gd name="connsiteY1" fmla="*/ 457200 h 914400"/>
              <a:gd name="connsiteX2" fmla="*/ 457200 w 914400"/>
              <a:gd name="connsiteY2" fmla="*/ 914400 h 914400"/>
              <a:gd name="connsiteX3" fmla="*/ 0 w 914400"/>
              <a:gd name="connsiteY3" fmla="*/ 457200 h 914400"/>
              <a:gd name="connsiteX4" fmla="*/ 457200 w 914400"/>
              <a:gd name="connsiteY4" fmla="*/ 0 h 914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" h="914400">
                <a:moveTo>
                  <a:pt x="457200" y="0"/>
                </a:moveTo>
                <a:cubicBezTo>
                  <a:pt x="716279" y="0"/>
                  <a:pt x="914400" y="198120"/>
                  <a:pt x="914400" y="457200"/>
                </a:cubicBezTo>
                <a:cubicBezTo>
                  <a:pt x="914400" y="716280"/>
                  <a:pt x="716279" y="914400"/>
                  <a:pt x="457200" y="914400"/>
                </a:cubicBezTo>
                <a:cubicBezTo>
                  <a:pt x="198120" y="914400"/>
                  <a:pt x="0" y="716280"/>
                  <a:pt x="0" y="457200"/>
                </a:cubicBezTo>
                <a:cubicBezTo>
                  <a:pt x="0" y="198120"/>
                  <a:pt x="198120" y="0"/>
                  <a:pt x="457200" y="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tx1"/>
              </a:solidFill>
            </a:endParaRPr>
          </a:p>
        </p:txBody>
      </p:sp>
      <p:sp>
        <p:nvSpPr>
          <p:cNvPr id="39" name="Freeform 3"/>
          <p:cNvSpPr/>
          <p:nvPr/>
        </p:nvSpPr>
        <p:spPr>
          <a:xfrm>
            <a:off x="2724870" y="2507700"/>
            <a:ext cx="951059" cy="951059"/>
          </a:xfrm>
          <a:custGeom>
            <a:avLst/>
            <a:gdLst>
              <a:gd name="connsiteX0" fmla="*/ 475529 w 951059"/>
              <a:gd name="connsiteY0" fmla="*/ 18329 h 951059"/>
              <a:gd name="connsiteX1" fmla="*/ 932729 w 951059"/>
              <a:gd name="connsiteY1" fmla="*/ 475529 h 951059"/>
              <a:gd name="connsiteX2" fmla="*/ 475529 w 951059"/>
              <a:gd name="connsiteY2" fmla="*/ 932729 h 951059"/>
              <a:gd name="connsiteX3" fmla="*/ 18329 w 951059"/>
              <a:gd name="connsiteY3" fmla="*/ 475529 h 951059"/>
              <a:gd name="connsiteX4" fmla="*/ 475529 w 951059"/>
              <a:gd name="connsiteY4" fmla="*/ 18329 h 9510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51059" h="951059">
                <a:moveTo>
                  <a:pt x="475529" y="18329"/>
                </a:moveTo>
                <a:cubicBezTo>
                  <a:pt x="734609" y="18329"/>
                  <a:pt x="932729" y="216449"/>
                  <a:pt x="932729" y="475529"/>
                </a:cubicBezTo>
                <a:cubicBezTo>
                  <a:pt x="932729" y="734610"/>
                  <a:pt x="734609" y="932729"/>
                  <a:pt x="475529" y="932729"/>
                </a:cubicBezTo>
                <a:cubicBezTo>
                  <a:pt x="216449" y="932729"/>
                  <a:pt x="18329" y="734610"/>
                  <a:pt x="18329" y="475529"/>
                </a:cubicBezTo>
                <a:cubicBezTo>
                  <a:pt x="18329" y="216449"/>
                  <a:pt x="216449" y="18329"/>
                  <a:pt x="475529" y="18329"/>
                </a:cubicBez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tx1"/>
              </a:solidFill>
            </a:endParaRPr>
          </a:p>
        </p:txBody>
      </p:sp>
      <p:sp>
        <p:nvSpPr>
          <p:cNvPr id="44" name="Freeform 3"/>
          <p:cNvSpPr/>
          <p:nvPr/>
        </p:nvSpPr>
        <p:spPr>
          <a:xfrm>
            <a:off x="3639184" y="2964814"/>
            <a:ext cx="946150" cy="73660"/>
          </a:xfrm>
          <a:custGeom>
            <a:avLst/>
            <a:gdLst>
              <a:gd name="connsiteX0" fmla="*/ 18415 w 946150"/>
              <a:gd name="connsiteY0" fmla="*/ 18414 h 73660"/>
              <a:gd name="connsiteX1" fmla="*/ 927735 w 946150"/>
              <a:gd name="connsiteY1" fmla="*/ 18414 h 736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46150" h="73660">
                <a:moveTo>
                  <a:pt x="18415" y="18414"/>
                </a:moveTo>
                <a:lnTo>
                  <a:pt x="927735" y="18414"/>
                </a:lnTo>
              </a:path>
            </a:pathLst>
          </a:custGeom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45" name="Freeform 3"/>
          <p:cNvSpPr/>
          <p:nvPr/>
        </p:nvSpPr>
        <p:spPr>
          <a:xfrm>
            <a:off x="4556759" y="2901950"/>
            <a:ext cx="243840" cy="162560"/>
          </a:xfrm>
          <a:custGeom>
            <a:avLst/>
            <a:gdLst>
              <a:gd name="connsiteX0" fmla="*/ 243840 w 243840"/>
              <a:gd name="connsiteY0" fmla="*/ 81279 h 162560"/>
              <a:gd name="connsiteX1" fmla="*/ 0 w 243840"/>
              <a:gd name="connsiteY1" fmla="*/ 0 h 162560"/>
              <a:gd name="connsiteX2" fmla="*/ 0 w 243840"/>
              <a:gd name="connsiteY2" fmla="*/ 162560 h 162560"/>
              <a:gd name="connsiteX3" fmla="*/ 243840 w 243840"/>
              <a:gd name="connsiteY3" fmla="*/ 81279 h 1625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3840" h="162560">
                <a:moveTo>
                  <a:pt x="243840" y="81279"/>
                </a:moveTo>
                <a:lnTo>
                  <a:pt x="0" y="0"/>
                </a:lnTo>
                <a:lnTo>
                  <a:pt x="0" y="162560"/>
                </a:lnTo>
                <a:lnTo>
                  <a:pt x="243840" y="81279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tx1"/>
              </a:solidFill>
            </a:endParaRPr>
          </a:p>
        </p:txBody>
      </p:sp>
      <p:sp>
        <p:nvSpPr>
          <p:cNvPr id="48" name="Freeform 3"/>
          <p:cNvSpPr/>
          <p:nvPr/>
        </p:nvSpPr>
        <p:spPr>
          <a:xfrm>
            <a:off x="1353185" y="2964814"/>
            <a:ext cx="1174750" cy="73660"/>
          </a:xfrm>
          <a:custGeom>
            <a:avLst/>
            <a:gdLst>
              <a:gd name="connsiteX0" fmla="*/ 18414 w 1174750"/>
              <a:gd name="connsiteY0" fmla="*/ 18414 h 73660"/>
              <a:gd name="connsiteX1" fmla="*/ 1156335 w 1174750"/>
              <a:gd name="connsiteY1" fmla="*/ 18414 h 736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174750" h="73660">
                <a:moveTo>
                  <a:pt x="18414" y="18414"/>
                </a:moveTo>
                <a:lnTo>
                  <a:pt x="1156335" y="18414"/>
                </a:lnTo>
              </a:path>
            </a:pathLst>
          </a:custGeom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49" name="Freeform 3"/>
          <p:cNvSpPr/>
          <p:nvPr/>
        </p:nvSpPr>
        <p:spPr>
          <a:xfrm>
            <a:off x="2499360" y="2901950"/>
            <a:ext cx="243839" cy="162560"/>
          </a:xfrm>
          <a:custGeom>
            <a:avLst/>
            <a:gdLst>
              <a:gd name="connsiteX0" fmla="*/ 243839 w 243839"/>
              <a:gd name="connsiteY0" fmla="*/ 81279 h 162560"/>
              <a:gd name="connsiteX1" fmla="*/ 0 w 243839"/>
              <a:gd name="connsiteY1" fmla="*/ 0 h 162560"/>
              <a:gd name="connsiteX2" fmla="*/ 0 w 243839"/>
              <a:gd name="connsiteY2" fmla="*/ 162560 h 162560"/>
              <a:gd name="connsiteX3" fmla="*/ 243839 w 243839"/>
              <a:gd name="connsiteY3" fmla="*/ 81279 h 1625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3839" h="162560">
                <a:moveTo>
                  <a:pt x="243839" y="81279"/>
                </a:moveTo>
                <a:lnTo>
                  <a:pt x="0" y="0"/>
                </a:lnTo>
                <a:lnTo>
                  <a:pt x="0" y="162560"/>
                </a:lnTo>
                <a:lnTo>
                  <a:pt x="243839" y="81279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tx1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4127500" y="2667000"/>
            <a:ext cx="246862" cy="448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  <a:tabLst/>
            </a:pPr>
            <a:r>
              <a:rPr lang="en-US" altLang="zh-CN" sz="3200" b="1" dirty="0" smtClean="0">
                <a:latin typeface="Courier New" pitchFamily="18" charset="0"/>
                <a:cs typeface="Courier New" pitchFamily="18" charset="0"/>
              </a:rPr>
              <a:t>"</a:t>
            </a:r>
          </a:p>
        </p:txBody>
      </p:sp>
      <p:sp>
        <p:nvSpPr>
          <p:cNvPr id="56" name="TextBox 1"/>
          <p:cNvSpPr txBox="1"/>
          <p:nvPr/>
        </p:nvSpPr>
        <p:spPr>
          <a:xfrm>
            <a:off x="1828800" y="2730500"/>
            <a:ext cx="706925" cy="33470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start</a:t>
            </a:r>
          </a:p>
        </p:txBody>
      </p:sp>
      <p:sp>
        <p:nvSpPr>
          <p:cNvPr id="57" name="TextBox 1"/>
          <p:cNvSpPr txBox="1"/>
          <p:nvPr/>
        </p:nvSpPr>
        <p:spPr>
          <a:xfrm>
            <a:off x="2120900" y="647700"/>
            <a:ext cx="4765920" cy="152073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100"/>
              </a:lnSpc>
              <a:tabLst>
                <a:tab pos="2197100" algn="l"/>
              </a:tabLst>
            </a:pP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A Simple Automaton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500"/>
              </a:lnSpc>
              <a:tabLst>
                <a:tab pos="2197100" algn="l"/>
              </a:tabLst>
            </a:pPr>
            <a:r>
              <a:rPr lang="en-US" altLang="zh-CN" dirty="0" smtClean="0"/>
              <a:t>	</a:t>
            </a:r>
            <a:r>
              <a:rPr lang="en-US" altLang="zh-CN" sz="2600" b="1" dirty="0" smtClean="0">
                <a:latin typeface="Courier New" pitchFamily="18" charset="0"/>
                <a:cs typeface="Courier New" pitchFamily="18" charset="0"/>
              </a:rPr>
              <a:t>A,B,C,</a:t>
            </a:r>
            <a:r>
              <a:rPr lang="en-US" altLang="zh-CN" sz="2600" b="1" dirty="0" smtClean="0">
                <a:latin typeface="Times New Roman" pitchFamily="18" charset="0"/>
                <a:cs typeface="Times New Roman" pitchFamily="18" charset="0"/>
              </a:rPr>
              <a:t>...</a:t>
            </a:r>
            <a:r>
              <a:rPr lang="en-US" altLang="zh-CN" sz="2600" b="1" dirty="0" smtClean="0">
                <a:latin typeface="Courier New" pitchFamily="18" charset="0"/>
                <a:cs typeface="Courier New" pitchFamily="18" charset="0"/>
              </a:rPr>
              <a:t>,Z</a:t>
            </a:r>
          </a:p>
        </p:txBody>
      </p:sp>
      <p:sp>
        <p:nvSpPr>
          <p:cNvPr id="40" name="Freeform 3"/>
          <p:cNvSpPr/>
          <p:nvPr/>
        </p:nvSpPr>
        <p:spPr>
          <a:xfrm>
            <a:off x="4800600" y="2526029"/>
            <a:ext cx="914400" cy="914400"/>
          </a:xfrm>
          <a:custGeom>
            <a:avLst/>
            <a:gdLst>
              <a:gd name="connsiteX0" fmla="*/ 457200 w 914400"/>
              <a:gd name="connsiteY0" fmla="*/ 0 h 914400"/>
              <a:gd name="connsiteX1" fmla="*/ 914400 w 914400"/>
              <a:gd name="connsiteY1" fmla="*/ 457200 h 914400"/>
              <a:gd name="connsiteX2" fmla="*/ 457200 w 914400"/>
              <a:gd name="connsiteY2" fmla="*/ 914400 h 914400"/>
              <a:gd name="connsiteX3" fmla="*/ 0 w 914400"/>
              <a:gd name="connsiteY3" fmla="*/ 457200 h 914400"/>
              <a:gd name="connsiteX4" fmla="*/ 457200 w 914400"/>
              <a:gd name="connsiteY4" fmla="*/ 0 h 914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" h="914400">
                <a:moveTo>
                  <a:pt x="457200" y="0"/>
                </a:moveTo>
                <a:cubicBezTo>
                  <a:pt x="716279" y="0"/>
                  <a:pt x="914400" y="198120"/>
                  <a:pt x="914400" y="457200"/>
                </a:cubicBezTo>
                <a:cubicBezTo>
                  <a:pt x="914400" y="716280"/>
                  <a:pt x="716279" y="914400"/>
                  <a:pt x="457200" y="914400"/>
                </a:cubicBezTo>
                <a:cubicBezTo>
                  <a:pt x="198120" y="914400"/>
                  <a:pt x="0" y="716280"/>
                  <a:pt x="0" y="457200"/>
                </a:cubicBezTo>
                <a:cubicBezTo>
                  <a:pt x="0" y="198120"/>
                  <a:pt x="198120" y="0"/>
                  <a:pt x="457200" y="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tx1"/>
              </a:solidFill>
            </a:endParaRPr>
          </a:p>
        </p:txBody>
      </p:sp>
      <p:sp>
        <p:nvSpPr>
          <p:cNvPr id="41" name="Freeform 3"/>
          <p:cNvSpPr/>
          <p:nvPr/>
        </p:nvSpPr>
        <p:spPr>
          <a:xfrm>
            <a:off x="4782270" y="2507700"/>
            <a:ext cx="951059" cy="951059"/>
          </a:xfrm>
          <a:custGeom>
            <a:avLst/>
            <a:gdLst>
              <a:gd name="connsiteX0" fmla="*/ 475529 w 951059"/>
              <a:gd name="connsiteY0" fmla="*/ 18329 h 951059"/>
              <a:gd name="connsiteX1" fmla="*/ 932729 w 951059"/>
              <a:gd name="connsiteY1" fmla="*/ 475529 h 951059"/>
              <a:gd name="connsiteX2" fmla="*/ 475529 w 951059"/>
              <a:gd name="connsiteY2" fmla="*/ 932729 h 951059"/>
              <a:gd name="connsiteX3" fmla="*/ 18329 w 951059"/>
              <a:gd name="connsiteY3" fmla="*/ 475529 h 951059"/>
              <a:gd name="connsiteX4" fmla="*/ 475529 w 951059"/>
              <a:gd name="connsiteY4" fmla="*/ 18329 h 9510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51059" h="951059">
                <a:moveTo>
                  <a:pt x="475529" y="18329"/>
                </a:moveTo>
                <a:cubicBezTo>
                  <a:pt x="734609" y="18329"/>
                  <a:pt x="932729" y="216449"/>
                  <a:pt x="932729" y="475529"/>
                </a:cubicBezTo>
                <a:cubicBezTo>
                  <a:pt x="932729" y="734610"/>
                  <a:pt x="734609" y="932729"/>
                  <a:pt x="475529" y="932729"/>
                </a:cubicBezTo>
                <a:cubicBezTo>
                  <a:pt x="216449" y="932729"/>
                  <a:pt x="18329" y="734610"/>
                  <a:pt x="18329" y="475529"/>
                </a:cubicBezTo>
                <a:cubicBezTo>
                  <a:pt x="18329" y="216449"/>
                  <a:pt x="216449" y="18329"/>
                  <a:pt x="475529" y="18329"/>
                </a:cubicBez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tx1"/>
              </a:solidFill>
            </a:endParaRPr>
          </a:p>
        </p:txBody>
      </p:sp>
      <p:sp>
        <p:nvSpPr>
          <p:cNvPr id="58" name="Freeform 3"/>
          <p:cNvSpPr/>
          <p:nvPr/>
        </p:nvSpPr>
        <p:spPr>
          <a:xfrm>
            <a:off x="5696584" y="2964814"/>
            <a:ext cx="946150" cy="73660"/>
          </a:xfrm>
          <a:custGeom>
            <a:avLst/>
            <a:gdLst>
              <a:gd name="connsiteX0" fmla="*/ 18415 w 946150"/>
              <a:gd name="connsiteY0" fmla="*/ 18414 h 73660"/>
              <a:gd name="connsiteX1" fmla="*/ 927734 w 946150"/>
              <a:gd name="connsiteY1" fmla="*/ 18414 h 736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46150" h="73660">
                <a:moveTo>
                  <a:pt x="18415" y="18414"/>
                </a:moveTo>
                <a:lnTo>
                  <a:pt x="927734" y="18414"/>
                </a:lnTo>
              </a:path>
            </a:pathLst>
          </a:custGeom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59" name="Freeform 3"/>
          <p:cNvSpPr/>
          <p:nvPr/>
        </p:nvSpPr>
        <p:spPr>
          <a:xfrm>
            <a:off x="6614159" y="2901950"/>
            <a:ext cx="243840" cy="162560"/>
          </a:xfrm>
          <a:custGeom>
            <a:avLst/>
            <a:gdLst>
              <a:gd name="connsiteX0" fmla="*/ 243840 w 243840"/>
              <a:gd name="connsiteY0" fmla="*/ 81279 h 162560"/>
              <a:gd name="connsiteX1" fmla="*/ 0 w 243840"/>
              <a:gd name="connsiteY1" fmla="*/ 0 h 162560"/>
              <a:gd name="connsiteX2" fmla="*/ 0 w 243840"/>
              <a:gd name="connsiteY2" fmla="*/ 162560 h 162560"/>
              <a:gd name="connsiteX3" fmla="*/ 243840 w 243840"/>
              <a:gd name="connsiteY3" fmla="*/ 81279 h 1625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3840" h="162560">
                <a:moveTo>
                  <a:pt x="243840" y="81279"/>
                </a:moveTo>
                <a:lnTo>
                  <a:pt x="0" y="0"/>
                </a:lnTo>
                <a:lnTo>
                  <a:pt x="0" y="162560"/>
                </a:lnTo>
                <a:lnTo>
                  <a:pt x="243840" y="81279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tx1"/>
              </a:solidFill>
            </a:endParaRPr>
          </a:p>
        </p:txBody>
      </p:sp>
      <p:sp>
        <p:nvSpPr>
          <p:cNvPr id="60" name="Freeform 3"/>
          <p:cNvSpPr/>
          <p:nvPr/>
        </p:nvSpPr>
        <p:spPr>
          <a:xfrm>
            <a:off x="4915534" y="2240945"/>
            <a:ext cx="628650" cy="436849"/>
          </a:xfrm>
          <a:custGeom>
            <a:avLst/>
            <a:gdLst>
              <a:gd name="connsiteX0" fmla="*/ 18415 w 628650"/>
              <a:gd name="connsiteY0" fmla="*/ 418434 h 436849"/>
              <a:gd name="connsiteX1" fmla="*/ 610235 w 628650"/>
              <a:gd name="connsiteY1" fmla="*/ 197454 h 4368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628650" h="436849">
                <a:moveTo>
                  <a:pt x="18415" y="418434"/>
                </a:moveTo>
                <a:cubicBezTo>
                  <a:pt x="18415" y="-79405"/>
                  <a:pt x="452755" y="-62895"/>
                  <a:pt x="610235" y="197454"/>
                </a:cubicBezTo>
              </a:path>
            </a:pathLst>
          </a:custGeom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61" name="Freeform 3"/>
          <p:cNvSpPr/>
          <p:nvPr/>
        </p:nvSpPr>
        <p:spPr>
          <a:xfrm>
            <a:off x="5439409" y="2402839"/>
            <a:ext cx="157480" cy="256539"/>
          </a:xfrm>
          <a:custGeom>
            <a:avLst/>
            <a:gdLst>
              <a:gd name="connsiteX0" fmla="*/ 142240 w 157480"/>
              <a:gd name="connsiteY0" fmla="*/ 256539 h 256539"/>
              <a:gd name="connsiteX1" fmla="*/ 157480 w 157480"/>
              <a:gd name="connsiteY1" fmla="*/ 0 h 256539"/>
              <a:gd name="connsiteX2" fmla="*/ 0 w 157480"/>
              <a:gd name="connsiteY2" fmla="*/ 41910 h 256539"/>
              <a:gd name="connsiteX3" fmla="*/ 142240 w 157480"/>
              <a:gd name="connsiteY3" fmla="*/ 256539 h 25653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57480" h="256539">
                <a:moveTo>
                  <a:pt x="142240" y="256539"/>
                </a:moveTo>
                <a:lnTo>
                  <a:pt x="157480" y="0"/>
                </a:lnTo>
                <a:lnTo>
                  <a:pt x="0" y="41910"/>
                </a:lnTo>
                <a:lnTo>
                  <a:pt x="142240" y="256539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tx1"/>
              </a:solidFill>
            </a:endParaRPr>
          </a:p>
        </p:txBody>
      </p:sp>
      <p:sp>
        <p:nvSpPr>
          <p:cNvPr id="66" name="TextBox 1"/>
          <p:cNvSpPr txBox="1"/>
          <p:nvPr/>
        </p:nvSpPr>
        <p:spPr>
          <a:xfrm>
            <a:off x="6184900" y="2667000"/>
            <a:ext cx="246862" cy="448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  <a:tabLst/>
            </a:pPr>
            <a:r>
              <a:rPr lang="en-US" altLang="zh-CN" sz="3200" b="1" dirty="0" smtClean="0">
                <a:latin typeface="Courier New" pitchFamily="18" charset="0"/>
                <a:cs typeface="Courier New" pitchFamily="18" charset="0"/>
              </a:rPr>
              <a:t>"</a:t>
            </a:r>
          </a:p>
        </p:txBody>
      </p:sp>
      <p:sp>
        <p:nvSpPr>
          <p:cNvPr id="67" name="Freeform 3"/>
          <p:cNvSpPr/>
          <p:nvPr/>
        </p:nvSpPr>
        <p:spPr>
          <a:xfrm>
            <a:off x="6858000" y="2526029"/>
            <a:ext cx="914400" cy="914400"/>
          </a:xfrm>
          <a:custGeom>
            <a:avLst/>
            <a:gdLst>
              <a:gd name="connsiteX0" fmla="*/ 457200 w 914400"/>
              <a:gd name="connsiteY0" fmla="*/ 0 h 914400"/>
              <a:gd name="connsiteX1" fmla="*/ 914400 w 914400"/>
              <a:gd name="connsiteY1" fmla="*/ 457200 h 914400"/>
              <a:gd name="connsiteX2" fmla="*/ 457200 w 914400"/>
              <a:gd name="connsiteY2" fmla="*/ 914400 h 914400"/>
              <a:gd name="connsiteX3" fmla="*/ 0 w 914400"/>
              <a:gd name="connsiteY3" fmla="*/ 457200 h 914400"/>
              <a:gd name="connsiteX4" fmla="*/ 457200 w 914400"/>
              <a:gd name="connsiteY4" fmla="*/ 0 h 914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" h="914400">
                <a:moveTo>
                  <a:pt x="457200" y="0"/>
                </a:moveTo>
                <a:cubicBezTo>
                  <a:pt x="716280" y="0"/>
                  <a:pt x="914400" y="198120"/>
                  <a:pt x="914400" y="457200"/>
                </a:cubicBezTo>
                <a:cubicBezTo>
                  <a:pt x="914400" y="716280"/>
                  <a:pt x="716280" y="914400"/>
                  <a:pt x="457200" y="914400"/>
                </a:cubicBezTo>
                <a:cubicBezTo>
                  <a:pt x="198119" y="914400"/>
                  <a:pt x="0" y="716280"/>
                  <a:pt x="0" y="457200"/>
                </a:cubicBezTo>
                <a:cubicBezTo>
                  <a:pt x="0" y="198120"/>
                  <a:pt x="198119" y="0"/>
                  <a:pt x="457200" y="0"/>
                </a:cubicBezTo>
              </a:path>
            </a:pathLst>
          </a:custGeom>
          <a:solidFill>
            <a:srgbClr val="FFD32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Freeform 3"/>
          <p:cNvSpPr/>
          <p:nvPr/>
        </p:nvSpPr>
        <p:spPr>
          <a:xfrm>
            <a:off x="6839670" y="2507700"/>
            <a:ext cx="951059" cy="951059"/>
          </a:xfrm>
          <a:custGeom>
            <a:avLst/>
            <a:gdLst>
              <a:gd name="connsiteX0" fmla="*/ 475529 w 951059"/>
              <a:gd name="connsiteY0" fmla="*/ 18329 h 951059"/>
              <a:gd name="connsiteX1" fmla="*/ 932729 w 951059"/>
              <a:gd name="connsiteY1" fmla="*/ 475529 h 951059"/>
              <a:gd name="connsiteX2" fmla="*/ 475529 w 951059"/>
              <a:gd name="connsiteY2" fmla="*/ 932729 h 951059"/>
              <a:gd name="connsiteX3" fmla="*/ 18329 w 951059"/>
              <a:gd name="connsiteY3" fmla="*/ 475529 h 951059"/>
              <a:gd name="connsiteX4" fmla="*/ 475529 w 951059"/>
              <a:gd name="connsiteY4" fmla="*/ 18329 h 9510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51059" h="951059">
                <a:moveTo>
                  <a:pt x="475529" y="18329"/>
                </a:moveTo>
                <a:cubicBezTo>
                  <a:pt x="734610" y="18329"/>
                  <a:pt x="932729" y="216449"/>
                  <a:pt x="932729" y="475529"/>
                </a:cubicBezTo>
                <a:cubicBezTo>
                  <a:pt x="932729" y="734610"/>
                  <a:pt x="734610" y="932729"/>
                  <a:pt x="475529" y="932729"/>
                </a:cubicBezTo>
                <a:cubicBezTo>
                  <a:pt x="216449" y="932729"/>
                  <a:pt x="18329" y="734610"/>
                  <a:pt x="18329" y="475529"/>
                </a:cubicBezTo>
                <a:cubicBezTo>
                  <a:pt x="18329" y="216449"/>
                  <a:pt x="216449" y="18329"/>
                  <a:pt x="475529" y="18329"/>
                </a:cubicBez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Freeform 3"/>
          <p:cNvSpPr/>
          <p:nvPr/>
        </p:nvSpPr>
        <p:spPr>
          <a:xfrm>
            <a:off x="6949440" y="2617470"/>
            <a:ext cx="730250" cy="730250"/>
          </a:xfrm>
          <a:custGeom>
            <a:avLst/>
            <a:gdLst>
              <a:gd name="connsiteX0" fmla="*/ 364490 w 730250"/>
              <a:gd name="connsiteY0" fmla="*/ 0 h 730250"/>
              <a:gd name="connsiteX1" fmla="*/ 730250 w 730250"/>
              <a:gd name="connsiteY1" fmla="*/ 364489 h 730250"/>
              <a:gd name="connsiteX2" fmla="*/ 364490 w 730250"/>
              <a:gd name="connsiteY2" fmla="*/ 730250 h 730250"/>
              <a:gd name="connsiteX3" fmla="*/ 0 w 730250"/>
              <a:gd name="connsiteY3" fmla="*/ 364489 h 730250"/>
              <a:gd name="connsiteX4" fmla="*/ 364490 w 730250"/>
              <a:gd name="connsiteY4" fmla="*/ 0 h 7302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30250" h="730250">
                <a:moveTo>
                  <a:pt x="364490" y="0"/>
                </a:moveTo>
                <a:cubicBezTo>
                  <a:pt x="572769" y="0"/>
                  <a:pt x="730250" y="157479"/>
                  <a:pt x="730250" y="364489"/>
                </a:cubicBezTo>
                <a:cubicBezTo>
                  <a:pt x="730250" y="571500"/>
                  <a:pt x="572769" y="730250"/>
                  <a:pt x="364490" y="730250"/>
                </a:cubicBezTo>
                <a:cubicBezTo>
                  <a:pt x="157479" y="730250"/>
                  <a:pt x="0" y="571500"/>
                  <a:pt x="0" y="364489"/>
                </a:cubicBezTo>
                <a:cubicBezTo>
                  <a:pt x="0" y="157479"/>
                  <a:pt x="157479" y="0"/>
                  <a:pt x="364490" y="0"/>
                </a:cubicBezTo>
              </a:path>
            </a:pathLst>
          </a:custGeom>
          <a:solidFill>
            <a:srgbClr val="FFD32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Freeform 3"/>
          <p:cNvSpPr/>
          <p:nvPr/>
        </p:nvSpPr>
        <p:spPr>
          <a:xfrm>
            <a:off x="6931110" y="2599140"/>
            <a:ext cx="766909" cy="766909"/>
          </a:xfrm>
          <a:custGeom>
            <a:avLst/>
            <a:gdLst>
              <a:gd name="connsiteX0" fmla="*/ 382820 w 766909"/>
              <a:gd name="connsiteY0" fmla="*/ 18329 h 766909"/>
              <a:gd name="connsiteX1" fmla="*/ 748579 w 766909"/>
              <a:gd name="connsiteY1" fmla="*/ 382819 h 766909"/>
              <a:gd name="connsiteX2" fmla="*/ 382820 w 766909"/>
              <a:gd name="connsiteY2" fmla="*/ 748579 h 766909"/>
              <a:gd name="connsiteX3" fmla="*/ 18329 w 766909"/>
              <a:gd name="connsiteY3" fmla="*/ 382819 h 766909"/>
              <a:gd name="connsiteX4" fmla="*/ 382820 w 766909"/>
              <a:gd name="connsiteY4" fmla="*/ 18329 h 76690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66909" h="766909">
                <a:moveTo>
                  <a:pt x="382820" y="18329"/>
                </a:moveTo>
                <a:cubicBezTo>
                  <a:pt x="591099" y="18329"/>
                  <a:pt x="748579" y="175809"/>
                  <a:pt x="748579" y="382819"/>
                </a:cubicBezTo>
                <a:cubicBezTo>
                  <a:pt x="748579" y="589829"/>
                  <a:pt x="591099" y="748579"/>
                  <a:pt x="382820" y="748579"/>
                </a:cubicBezTo>
                <a:cubicBezTo>
                  <a:pt x="175809" y="748579"/>
                  <a:pt x="18329" y="589829"/>
                  <a:pt x="18329" y="382819"/>
                </a:cubicBezTo>
                <a:cubicBezTo>
                  <a:pt x="18329" y="175809"/>
                  <a:pt x="175809" y="18329"/>
                  <a:pt x="382820" y="18329"/>
                </a:cubicBez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Freeform 3"/>
          <p:cNvSpPr/>
          <p:nvPr/>
        </p:nvSpPr>
        <p:spPr>
          <a:xfrm>
            <a:off x="4114800" y="5486400"/>
            <a:ext cx="685800" cy="685800"/>
          </a:xfrm>
          <a:custGeom>
            <a:avLst/>
            <a:gdLst>
              <a:gd name="connsiteX0" fmla="*/ 176529 w 685800"/>
              <a:gd name="connsiteY0" fmla="*/ 685800 h 685800"/>
              <a:gd name="connsiteX1" fmla="*/ 176529 w 685800"/>
              <a:gd name="connsiteY1" fmla="*/ 321309 h 685800"/>
              <a:gd name="connsiteX2" fmla="*/ 0 w 685800"/>
              <a:gd name="connsiteY2" fmla="*/ 321309 h 685800"/>
              <a:gd name="connsiteX3" fmla="*/ 342900 w 685800"/>
              <a:gd name="connsiteY3" fmla="*/ 0 h 685800"/>
              <a:gd name="connsiteX4" fmla="*/ 685800 w 685800"/>
              <a:gd name="connsiteY4" fmla="*/ 321309 h 685800"/>
              <a:gd name="connsiteX5" fmla="*/ 508000 w 685800"/>
              <a:gd name="connsiteY5" fmla="*/ 321309 h 685800"/>
              <a:gd name="connsiteX6" fmla="*/ 508000 w 685800"/>
              <a:gd name="connsiteY6" fmla="*/ 685800 h 685800"/>
              <a:gd name="connsiteX7" fmla="*/ 176529 w 685800"/>
              <a:gd name="connsiteY7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85800" h="685800">
                <a:moveTo>
                  <a:pt x="176529" y="685800"/>
                </a:moveTo>
                <a:lnTo>
                  <a:pt x="176529" y="321309"/>
                </a:lnTo>
                <a:lnTo>
                  <a:pt x="0" y="321309"/>
                </a:lnTo>
                <a:lnTo>
                  <a:pt x="342900" y="0"/>
                </a:lnTo>
                <a:lnTo>
                  <a:pt x="685800" y="321309"/>
                </a:lnTo>
                <a:lnTo>
                  <a:pt x="508000" y="321309"/>
                </a:lnTo>
                <a:lnTo>
                  <a:pt x="508000" y="685800"/>
                </a:lnTo>
                <a:lnTo>
                  <a:pt x="176529" y="685800"/>
                </a:lnTo>
              </a:path>
            </a:pathLst>
          </a:custGeom>
          <a:solidFill>
            <a:srgbClr val="00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Freeform 3"/>
          <p:cNvSpPr/>
          <p:nvPr/>
        </p:nvSpPr>
        <p:spPr>
          <a:xfrm>
            <a:off x="4108450" y="5480050"/>
            <a:ext cx="698500" cy="698500"/>
          </a:xfrm>
          <a:custGeom>
            <a:avLst/>
            <a:gdLst>
              <a:gd name="connsiteX0" fmla="*/ 182879 w 698500"/>
              <a:gd name="connsiteY0" fmla="*/ 692150 h 698500"/>
              <a:gd name="connsiteX1" fmla="*/ 182879 w 698500"/>
              <a:gd name="connsiteY1" fmla="*/ 327659 h 698500"/>
              <a:gd name="connsiteX2" fmla="*/ 6350 w 698500"/>
              <a:gd name="connsiteY2" fmla="*/ 327659 h 698500"/>
              <a:gd name="connsiteX3" fmla="*/ 349250 w 698500"/>
              <a:gd name="connsiteY3" fmla="*/ 6350 h 698500"/>
              <a:gd name="connsiteX4" fmla="*/ 692150 w 698500"/>
              <a:gd name="connsiteY4" fmla="*/ 327659 h 698500"/>
              <a:gd name="connsiteX5" fmla="*/ 514350 w 698500"/>
              <a:gd name="connsiteY5" fmla="*/ 327659 h 698500"/>
              <a:gd name="connsiteX6" fmla="*/ 514350 w 698500"/>
              <a:gd name="connsiteY6" fmla="*/ 692150 h 698500"/>
              <a:gd name="connsiteX7" fmla="*/ 182879 w 698500"/>
              <a:gd name="connsiteY7" fmla="*/ 692150 h 6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98500" h="698500">
                <a:moveTo>
                  <a:pt x="182879" y="692150"/>
                </a:moveTo>
                <a:lnTo>
                  <a:pt x="182879" y="327659"/>
                </a:lnTo>
                <a:lnTo>
                  <a:pt x="6350" y="327659"/>
                </a:lnTo>
                <a:lnTo>
                  <a:pt x="349250" y="6350"/>
                </a:lnTo>
                <a:lnTo>
                  <a:pt x="692150" y="327659"/>
                </a:lnTo>
                <a:lnTo>
                  <a:pt x="514350" y="327659"/>
                </a:lnTo>
                <a:lnTo>
                  <a:pt x="514350" y="692150"/>
                </a:lnTo>
                <a:lnTo>
                  <a:pt x="182879" y="692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0079990" cy="7559040"/>
          </a:xfrm>
          <a:custGeom>
            <a:avLst/>
            <a:gdLst>
              <a:gd name="connsiteX0" fmla="*/ 0 w 10079990"/>
              <a:gd name="connsiteY0" fmla="*/ 0 h 7559040"/>
              <a:gd name="connsiteX1" fmla="*/ 10079990 w 10079990"/>
              <a:gd name="connsiteY1" fmla="*/ 0 h 7559040"/>
              <a:gd name="connsiteX2" fmla="*/ 10079990 w 10079990"/>
              <a:gd name="connsiteY2" fmla="*/ 7559040 h 7559040"/>
              <a:gd name="connsiteX3" fmla="*/ 0 w 10079990"/>
              <a:gd name="connsiteY3" fmla="*/ 7559040 h 7559040"/>
              <a:gd name="connsiteX4" fmla="*/ 0 w 10079990"/>
              <a:gd name="connsiteY4" fmla="*/ 0 h 75590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079990" h="7559040">
                <a:moveTo>
                  <a:pt x="0" y="0"/>
                </a:moveTo>
                <a:lnTo>
                  <a:pt x="10079990" y="0"/>
                </a:lnTo>
                <a:lnTo>
                  <a:pt x="10079990" y="7559040"/>
                </a:lnTo>
                <a:lnTo>
                  <a:pt x="0" y="755904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2743200" y="4800600"/>
            <a:ext cx="685800" cy="685800"/>
          </a:xfrm>
          <a:custGeom>
            <a:avLst/>
            <a:gdLst>
              <a:gd name="connsiteX0" fmla="*/ 342900 w 685800"/>
              <a:gd name="connsiteY0" fmla="*/ 685800 h 685800"/>
              <a:gd name="connsiteX1" fmla="*/ 0 w 685800"/>
              <a:gd name="connsiteY1" fmla="*/ 685800 h 685800"/>
              <a:gd name="connsiteX2" fmla="*/ 0 w 685800"/>
              <a:gd name="connsiteY2" fmla="*/ 0 h 685800"/>
              <a:gd name="connsiteX3" fmla="*/ 685800 w 685800"/>
              <a:gd name="connsiteY3" fmla="*/ 0 h 685800"/>
              <a:gd name="connsiteX4" fmla="*/ 685800 w 685800"/>
              <a:gd name="connsiteY4" fmla="*/ 685800 h 685800"/>
              <a:gd name="connsiteX5" fmla="*/ 342900 w 685800"/>
              <a:gd name="connsiteY5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85800" h="685800">
                <a:moveTo>
                  <a:pt x="342900" y="685800"/>
                </a:moveTo>
                <a:lnTo>
                  <a:pt x="0" y="685800"/>
                </a:lnTo>
                <a:lnTo>
                  <a:pt x="0" y="0"/>
                </a:lnTo>
                <a:lnTo>
                  <a:pt x="685800" y="0"/>
                </a:lnTo>
                <a:lnTo>
                  <a:pt x="685800" y="685800"/>
                </a:lnTo>
                <a:lnTo>
                  <a:pt x="342900" y="685800"/>
                </a:lnTo>
              </a:path>
            </a:pathLst>
          </a:custGeom>
          <a:solidFill>
            <a:srgbClr val="99CC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2736850" y="4794250"/>
            <a:ext cx="698500" cy="698500"/>
          </a:xfrm>
          <a:custGeom>
            <a:avLst/>
            <a:gdLst>
              <a:gd name="connsiteX0" fmla="*/ 349250 w 698500"/>
              <a:gd name="connsiteY0" fmla="*/ 692150 h 698500"/>
              <a:gd name="connsiteX1" fmla="*/ 6350 w 698500"/>
              <a:gd name="connsiteY1" fmla="*/ 692150 h 698500"/>
              <a:gd name="connsiteX2" fmla="*/ 6350 w 698500"/>
              <a:gd name="connsiteY2" fmla="*/ 6350 h 698500"/>
              <a:gd name="connsiteX3" fmla="*/ 692150 w 698500"/>
              <a:gd name="connsiteY3" fmla="*/ 6350 h 698500"/>
              <a:gd name="connsiteX4" fmla="*/ 692150 w 698500"/>
              <a:gd name="connsiteY4" fmla="*/ 692150 h 698500"/>
              <a:gd name="connsiteX5" fmla="*/ 349250 w 698500"/>
              <a:gd name="connsiteY5" fmla="*/ 692150 h 6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98500" h="698500">
                <a:moveTo>
                  <a:pt x="349250" y="692150"/>
                </a:moveTo>
                <a:lnTo>
                  <a:pt x="6350" y="692150"/>
                </a:lnTo>
                <a:lnTo>
                  <a:pt x="6350" y="6350"/>
                </a:lnTo>
                <a:lnTo>
                  <a:pt x="692150" y="6350"/>
                </a:lnTo>
                <a:lnTo>
                  <a:pt x="692150" y="692150"/>
                </a:lnTo>
                <a:lnTo>
                  <a:pt x="349250" y="692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3429000" y="4799329"/>
            <a:ext cx="685800" cy="685800"/>
          </a:xfrm>
          <a:custGeom>
            <a:avLst/>
            <a:gdLst>
              <a:gd name="connsiteX0" fmla="*/ 342900 w 685800"/>
              <a:gd name="connsiteY0" fmla="*/ 685800 h 685800"/>
              <a:gd name="connsiteX1" fmla="*/ 0 w 685800"/>
              <a:gd name="connsiteY1" fmla="*/ 685800 h 685800"/>
              <a:gd name="connsiteX2" fmla="*/ 0 w 685800"/>
              <a:gd name="connsiteY2" fmla="*/ 0 h 685800"/>
              <a:gd name="connsiteX3" fmla="*/ 685800 w 685800"/>
              <a:gd name="connsiteY3" fmla="*/ 0 h 685800"/>
              <a:gd name="connsiteX4" fmla="*/ 685800 w 685800"/>
              <a:gd name="connsiteY4" fmla="*/ 685800 h 685800"/>
              <a:gd name="connsiteX5" fmla="*/ 342900 w 685800"/>
              <a:gd name="connsiteY5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85800" h="685800">
                <a:moveTo>
                  <a:pt x="342900" y="685800"/>
                </a:moveTo>
                <a:lnTo>
                  <a:pt x="0" y="685800"/>
                </a:lnTo>
                <a:lnTo>
                  <a:pt x="0" y="0"/>
                </a:lnTo>
                <a:lnTo>
                  <a:pt x="685800" y="0"/>
                </a:lnTo>
                <a:lnTo>
                  <a:pt x="685800" y="685800"/>
                </a:lnTo>
                <a:lnTo>
                  <a:pt x="342900" y="685800"/>
                </a:lnTo>
              </a:path>
            </a:pathLst>
          </a:custGeom>
          <a:solidFill>
            <a:srgbClr val="99CC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3422650" y="4792979"/>
            <a:ext cx="698500" cy="698500"/>
          </a:xfrm>
          <a:custGeom>
            <a:avLst/>
            <a:gdLst>
              <a:gd name="connsiteX0" fmla="*/ 349250 w 698500"/>
              <a:gd name="connsiteY0" fmla="*/ 692150 h 698500"/>
              <a:gd name="connsiteX1" fmla="*/ 6350 w 698500"/>
              <a:gd name="connsiteY1" fmla="*/ 692150 h 698500"/>
              <a:gd name="connsiteX2" fmla="*/ 6350 w 698500"/>
              <a:gd name="connsiteY2" fmla="*/ 6350 h 698500"/>
              <a:gd name="connsiteX3" fmla="*/ 692150 w 698500"/>
              <a:gd name="connsiteY3" fmla="*/ 6350 h 698500"/>
              <a:gd name="connsiteX4" fmla="*/ 692150 w 698500"/>
              <a:gd name="connsiteY4" fmla="*/ 692150 h 698500"/>
              <a:gd name="connsiteX5" fmla="*/ 349250 w 698500"/>
              <a:gd name="connsiteY5" fmla="*/ 692150 h 6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98500" h="698500">
                <a:moveTo>
                  <a:pt x="349250" y="692150"/>
                </a:moveTo>
                <a:lnTo>
                  <a:pt x="6350" y="692150"/>
                </a:lnTo>
                <a:lnTo>
                  <a:pt x="6350" y="6350"/>
                </a:lnTo>
                <a:lnTo>
                  <a:pt x="692150" y="6350"/>
                </a:lnTo>
                <a:lnTo>
                  <a:pt x="692150" y="692150"/>
                </a:lnTo>
                <a:lnTo>
                  <a:pt x="349250" y="692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4114800" y="4800600"/>
            <a:ext cx="685800" cy="685800"/>
          </a:xfrm>
          <a:custGeom>
            <a:avLst/>
            <a:gdLst>
              <a:gd name="connsiteX0" fmla="*/ 342900 w 685800"/>
              <a:gd name="connsiteY0" fmla="*/ 685800 h 685800"/>
              <a:gd name="connsiteX1" fmla="*/ 0 w 685800"/>
              <a:gd name="connsiteY1" fmla="*/ 685800 h 685800"/>
              <a:gd name="connsiteX2" fmla="*/ 0 w 685800"/>
              <a:gd name="connsiteY2" fmla="*/ 0 h 685800"/>
              <a:gd name="connsiteX3" fmla="*/ 685800 w 685800"/>
              <a:gd name="connsiteY3" fmla="*/ 0 h 685800"/>
              <a:gd name="connsiteX4" fmla="*/ 685800 w 685800"/>
              <a:gd name="connsiteY4" fmla="*/ 685800 h 685800"/>
              <a:gd name="connsiteX5" fmla="*/ 342900 w 685800"/>
              <a:gd name="connsiteY5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85800" h="685800">
                <a:moveTo>
                  <a:pt x="342900" y="685800"/>
                </a:moveTo>
                <a:lnTo>
                  <a:pt x="0" y="685800"/>
                </a:lnTo>
                <a:lnTo>
                  <a:pt x="0" y="0"/>
                </a:lnTo>
                <a:lnTo>
                  <a:pt x="685800" y="0"/>
                </a:lnTo>
                <a:lnTo>
                  <a:pt x="685800" y="685800"/>
                </a:lnTo>
                <a:lnTo>
                  <a:pt x="342900" y="685800"/>
                </a:lnTo>
              </a:path>
            </a:pathLst>
          </a:custGeom>
          <a:solidFill>
            <a:srgbClr val="99CC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4108450" y="4794250"/>
            <a:ext cx="698500" cy="698500"/>
          </a:xfrm>
          <a:custGeom>
            <a:avLst/>
            <a:gdLst>
              <a:gd name="connsiteX0" fmla="*/ 349250 w 698500"/>
              <a:gd name="connsiteY0" fmla="*/ 692150 h 698500"/>
              <a:gd name="connsiteX1" fmla="*/ 6350 w 698500"/>
              <a:gd name="connsiteY1" fmla="*/ 692150 h 698500"/>
              <a:gd name="connsiteX2" fmla="*/ 6350 w 698500"/>
              <a:gd name="connsiteY2" fmla="*/ 6350 h 698500"/>
              <a:gd name="connsiteX3" fmla="*/ 692150 w 698500"/>
              <a:gd name="connsiteY3" fmla="*/ 6350 h 698500"/>
              <a:gd name="connsiteX4" fmla="*/ 692150 w 698500"/>
              <a:gd name="connsiteY4" fmla="*/ 692150 h 698500"/>
              <a:gd name="connsiteX5" fmla="*/ 349250 w 698500"/>
              <a:gd name="connsiteY5" fmla="*/ 692150 h 6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98500" h="698500">
                <a:moveTo>
                  <a:pt x="349250" y="692150"/>
                </a:moveTo>
                <a:lnTo>
                  <a:pt x="6350" y="692150"/>
                </a:lnTo>
                <a:lnTo>
                  <a:pt x="6350" y="6350"/>
                </a:lnTo>
                <a:lnTo>
                  <a:pt x="692150" y="6350"/>
                </a:lnTo>
                <a:lnTo>
                  <a:pt x="692150" y="692150"/>
                </a:lnTo>
                <a:lnTo>
                  <a:pt x="349250" y="692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4800600" y="4800600"/>
            <a:ext cx="685800" cy="685800"/>
          </a:xfrm>
          <a:custGeom>
            <a:avLst/>
            <a:gdLst>
              <a:gd name="connsiteX0" fmla="*/ 342900 w 685800"/>
              <a:gd name="connsiteY0" fmla="*/ 685800 h 685800"/>
              <a:gd name="connsiteX1" fmla="*/ 0 w 685800"/>
              <a:gd name="connsiteY1" fmla="*/ 685800 h 685800"/>
              <a:gd name="connsiteX2" fmla="*/ 0 w 685800"/>
              <a:gd name="connsiteY2" fmla="*/ 0 h 685800"/>
              <a:gd name="connsiteX3" fmla="*/ 685800 w 685800"/>
              <a:gd name="connsiteY3" fmla="*/ 0 h 685800"/>
              <a:gd name="connsiteX4" fmla="*/ 685800 w 685800"/>
              <a:gd name="connsiteY4" fmla="*/ 685800 h 685800"/>
              <a:gd name="connsiteX5" fmla="*/ 342900 w 685800"/>
              <a:gd name="connsiteY5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85800" h="685800">
                <a:moveTo>
                  <a:pt x="342900" y="685800"/>
                </a:moveTo>
                <a:lnTo>
                  <a:pt x="0" y="685800"/>
                </a:lnTo>
                <a:lnTo>
                  <a:pt x="0" y="0"/>
                </a:lnTo>
                <a:lnTo>
                  <a:pt x="685800" y="0"/>
                </a:lnTo>
                <a:lnTo>
                  <a:pt x="685800" y="685800"/>
                </a:lnTo>
                <a:lnTo>
                  <a:pt x="342900" y="685800"/>
                </a:lnTo>
              </a:path>
            </a:pathLst>
          </a:custGeom>
          <a:solidFill>
            <a:srgbClr val="99CC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4794250" y="4794250"/>
            <a:ext cx="698500" cy="698500"/>
          </a:xfrm>
          <a:custGeom>
            <a:avLst/>
            <a:gdLst>
              <a:gd name="connsiteX0" fmla="*/ 349250 w 698500"/>
              <a:gd name="connsiteY0" fmla="*/ 692150 h 698500"/>
              <a:gd name="connsiteX1" fmla="*/ 6350 w 698500"/>
              <a:gd name="connsiteY1" fmla="*/ 692150 h 698500"/>
              <a:gd name="connsiteX2" fmla="*/ 6350 w 698500"/>
              <a:gd name="connsiteY2" fmla="*/ 6350 h 698500"/>
              <a:gd name="connsiteX3" fmla="*/ 692150 w 698500"/>
              <a:gd name="connsiteY3" fmla="*/ 6350 h 698500"/>
              <a:gd name="connsiteX4" fmla="*/ 692150 w 698500"/>
              <a:gd name="connsiteY4" fmla="*/ 692150 h 698500"/>
              <a:gd name="connsiteX5" fmla="*/ 349250 w 698500"/>
              <a:gd name="connsiteY5" fmla="*/ 692150 h 6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98500" h="698500">
                <a:moveTo>
                  <a:pt x="349250" y="692150"/>
                </a:moveTo>
                <a:lnTo>
                  <a:pt x="6350" y="692150"/>
                </a:lnTo>
                <a:lnTo>
                  <a:pt x="6350" y="6350"/>
                </a:lnTo>
                <a:lnTo>
                  <a:pt x="692150" y="6350"/>
                </a:lnTo>
                <a:lnTo>
                  <a:pt x="692150" y="692150"/>
                </a:lnTo>
                <a:lnTo>
                  <a:pt x="349250" y="692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5486400" y="4800600"/>
            <a:ext cx="685800" cy="685800"/>
          </a:xfrm>
          <a:custGeom>
            <a:avLst/>
            <a:gdLst>
              <a:gd name="connsiteX0" fmla="*/ 342900 w 685800"/>
              <a:gd name="connsiteY0" fmla="*/ 685800 h 685800"/>
              <a:gd name="connsiteX1" fmla="*/ 0 w 685800"/>
              <a:gd name="connsiteY1" fmla="*/ 685800 h 685800"/>
              <a:gd name="connsiteX2" fmla="*/ 0 w 685800"/>
              <a:gd name="connsiteY2" fmla="*/ 0 h 685800"/>
              <a:gd name="connsiteX3" fmla="*/ 685800 w 685800"/>
              <a:gd name="connsiteY3" fmla="*/ 0 h 685800"/>
              <a:gd name="connsiteX4" fmla="*/ 685800 w 685800"/>
              <a:gd name="connsiteY4" fmla="*/ 685800 h 685800"/>
              <a:gd name="connsiteX5" fmla="*/ 342900 w 685800"/>
              <a:gd name="connsiteY5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85800" h="685800">
                <a:moveTo>
                  <a:pt x="342900" y="685800"/>
                </a:moveTo>
                <a:lnTo>
                  <a:pt x="0" y="685800"/>
                </a:lnTo>
                <a:lnTo>
                  <a:pt x="0" y="0"/>
                </a:lnTo>
                <a:lnTo>
                  <a:pt x="685800" y="0"/>
                </a:lnTo>
                <a:lnTo>
                  <a:pt x="685800" y="685800"/>
                </a:lnTo>
                <a:lnTo>
                  <a:pt x="342900" y="685800"/>
                </a:lnTo>
              </a:path>
            </a:pathLst>
          </a:custGeom>
          <a:solidFill>
            <a:srgbClr val="99CC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5480050" y="4794250"/>
            <a:ext cx="698500" cy="698500"/>
          </a:xfrm>
          <a:custGeom>
            <a:avLst/>
            <a:gdLst>
              <a:gd name="connsiteX0" fmla="*/ 349250 w 698500"/>
              <a:gd name="connsiteY0" fmla="*/ 692150 h 698500"/>
              <a:gd name="connsiteX1" fmla="*/ 6350 w 698500"/>
              <a:gd name="connsiteY1" fmla="*/ 692150 h 698500"/>
              <a:gd name="connsiteX2" fmla="*/ 6350 w 698500"/>
              <a:gd name="connsiteY2" fmla="*/ 6350 h 698500"/>
              <a:gd name="connsiteX3" fmla="*/ 692150 w 698500"/>
              <a:gd name="connsiteY3" fmla="*/ 6350 h 698500"/>
              <a:gd name="connsiteX4" fmla="*/ 692150 w 698500"/>
              <a:gd name="connsiteY4" fmla="*/ 692150 h 698500"/>
              <a:gd name="connsiteX5" fmla="*/ 349250 w 698500"/>
              <a:gd name="connsiteY5" fmla="*/ 692150 h 6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98500" h="698500">
                <a:moveTo>
                  <a:pt x="349250" y="692150"/>
                </a:moveTo>
                <a:lnTo>
                  <a:pt x="6350" y="692150"/>
                </a:lnTo>
                <a:lnTo>
                  <a:pt x="6350" y="6350"/>
                </a:lnTo>
                <a:lnTo>
                  <a:pt x="692150" y="6350"/>
                </a:lnTo>
                <a:lnTo>
                  <a:pt x="692150" y="692150"/>
                </a:lnTo>
                <a:lnTo>
                  <a:pt x="349250" y="692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6172200" y="4800600"/>
            <a:ext cx="685800" cy="685800"/>
          </a:xfrm>
          <a:custGeom>
            <a:avLst/>
            <a:gdLst>
              <a:gd name="connsiteX0" fmla="*/ 342900 w 685800"/>
              <a:gd name="connsiteY0" fmla="*/ 685800 h 685800"/>
              <a:gd name="connsiteX1" fmla="*/ 0 w 685800"/>
              <a:gd name="connsiteY1" fmla="*/ 685800 h 685800"/>
              <a:gd name="connsiteX2" fmla="*/ 0 w 685800"/>
              <a:gd name="connsiteY2" fmla="*/ 0 h 685800"/>
              <a:gd name="connsiteX3" fmla="*/ 685800 w 685800"/>
              <a:gd name="connsiteY3" fmla="*/ 0 h 685800"/>
              <a:gd name="connsiteX4" fmla="*/ 685800 w 685800"/>
              <a:gd name="connsiteY4" fmla="*/ 685800 h 685800"/>
              <a:gd name="connsiteX5" fmla="*/ 342900 w 685800"/>
              <a:gd name="connsiteY5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85800" h="685800">
                <a:moveTo>
                  <a:pt x="342900" y="685800"/>
                </a:moveTo>
                <a:lnTo>
                  <a:pt x="0" y="685800"/>
                </a:lnTo>
                <a:lnTo>
                  <a:pt x="0" y="0"/>
                </a:lnTo>
                <a:lnTo>
                  <a:pt x="685800" y="0"/>
                </a:lnTo>
                <a:lnTo>
                  <a:pt x="685800" y="685800"/>
                </a:lnTo>
                <a:lnTo>
                  <a:pt x="342900" y="685800"/>
                </a:lnTo>
              </a:path>
            </a:pathLst>
          </a:custGeom>
          <a:solidFill>
            <a:srgbClr val="99CC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6165850" y="4794250"/>
            <a:ext cx="698500" cy="698500"/>
          </a:xfrm>
          <a:custGeom>
            <a:avLst/>
            <a:gdLst>
              <a:gd name="connsiteX0" fmla="*/ 349250 w 698500"/>
              <a:gd name="connsiteY0" fmla="*/ 692150 h 698500"/>
              <a:gd name="connsiteX1" fmla="*/ 6350 w 698500"/>
              <a:gd name="connsiteY1" fmla="*/ 692150 h 698500"/>
              <a:gd name="connsiteX2" fmla="*/ 6350 w 698500"/>
              <a:gd name="connsiteY2" fmla="*/ 6350 h 698500"/>
              <a:gd name="connsiteX3" fmla="*/ 692150 w 698500"/>
              <a:gd name="connsiteY3" fmla="*/ 6350 h 698500"/>
              <a:gd name="connsiteX4" fmla="*/ 692150 w 698500"/>
              <a:gd name="connsiteY4" fmla="*/ 692150 h 698500"/>
              <a:gd name="connsiteX5" fmla="*/ 349250 w 698500"/>
              <a:gd name="connsiteY5" fmla="*/ 692150 h 6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98500" h="698500">
                <a:moveTo>
                  <a:pt x="349250" y="692150"/>
                </a:moveTo>
                <a:lnTo>
                  <a:pt x="6350" y="692150"/>
                </a:lnTo>
                <a:lnTo>
                  <a:pt x="6350" y="6350"/>
                </a:lnTo>
                <a:lnTo>
                  <a:pt x="692150" y="6350"/>
                </a:lnTo>
                <a:lnTo>
                  <a:pt x="692150" y="692150"/>
                </a:lnTo>
                <a:lnTo>
                  <a:pt x="349250" y="692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TextBox 1"/>
          <p:cNvSpPr txBox="1"/>
          <p:nvPr/>
        </p:nvSpPr>
        <p:spPr>
          <a:xfrm>
            <a:off x="2912771" y="4921798"/>
            <a:ext cx="3805529" cy="68525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900"/>
              </a:lnSpc>
              <a:tabLst/>
            </a:pPr>
            <a:r>
              <a:rPr lang="en-US" altLang="zh-CN" sz="4400" dirty="0" smtClean="0">
                <a:latin typeface="Courier New" pitchFamily="18" charset="0"/>
                <a:cs typeface="Courier New" pitchFamily="18" charset="0"/>
              </a:rPr>
              <a:t>"</a:t>
            </a: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4400" dirty="0" smtClean="0">
                <a:latin typeface="Courier New" pitchFamily="18" charset="0"/>
                <a:cs typeface="Courier New" pitchFamily="18" charset="0"/>
              </a:rPr>
              <a:t>" " " " "</a:t>
            </a:r>
          </a:p>
        </p:txBody>
      </p:sp>
      <p:sp>
        <p:nvSpPr>
          <p:cNvPr id="38" name="Freeform 3"/>
          <p:cNvSpPr/>
          <p:nvPr/>
        </p:nvSpPr>
        <p:spPr>
          <a:xfrm>
            <a:off x="2743200" y="2526029"/>
            <a:ext cx="914400" cy="914400"/>
          </a:xfrm>
          <a:custGeom>
            <a:avLst/>
            <a:gdLst>
              <a:gd name="connsiteX0" fmla="*/ 457200 w 914400"/>
              <a:gd name="connsiteY0" fmla="*/ 0 h 914400"/>
              <a:gd name="connsiteX1" fmla="*/ 914400 w 914400"/>
              <a:gd name="connsiteY1" fmla="*/ 457200 h 914400"/>
              <a:gd name="connsiteX2" fmla="*/ 457200 w 914400"/>
              <a:gd name="connsiteY2" fmla="*/ 914400 h 914400"/>
              <a:gd name="connsiteX3" fmla="*/ 0 w 914400"/>
              <a:gd name="connsiteY3" fmla="*/ 457200 h 914400"/>
              <a:gd name="connsiteX4" fmla="*/ 457200 w 914400"/>
              <a:gd name="connsiteY4" fmla="*/ 0 h 914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" h="914400">
                <a:moveTo>
                  <a:pt x="457200" y="0"/>
                </a:moveTo>
                <a:cubicBezTo>
                  <a:pt x="716279" y="0"/>
                  <a:pt x="914400" y="198120"/>
                  <a:pt x="914400" y="457200"/>
                </a:cubicBezTo>
                <a:cubicBezTo>
                  <a:pt x="914400" y="716280"/>
                  <a:pt x="716279" y="914400"/>
                  <a:pt x="457200" y="914400"/>
                </a:cubicBezTo>
                <a:cubicBezTo>
                  <a:pt x="198120" y="914400"/>
                  <a:pt x="0" y="716280"/>
                  <a:pt x="0" y="457200"/>
                </a:cubicBezTo>
                <a:cubicBezTo>
                  <a:pt x="0" y="198120"/>
                  <a:pt x="198120" y="0"/>
                  <a:pt x="457200" y="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tx1"/>
              </a:solidFill>
            </a:endParaRPr>
          </a:p>
        </p:txBody>
      </p:sp>
      <p:sp>
        <p:nvSpPr>
          <p:cNvPr id="39" name="Freeform 3"/>
          <p:cNvSpPr/>
          <p:nvPr/>
        </p:nvSpPr>
        <p:spPr>
          <a:xfrm>
            <a:off x="2724870" y="2507700"/>
            <a:ext cx="951059" cy="951059"/>
          </a:xfrm>
          <a:custGeom>
            <a:avLst/>
            <a:gdLst>
              <a:gd name="connsiteX0" fmla="*/ 475529 w 951059"/>
              <a:gd name="connsiteY0" fmla="*/ 18329 h 951059"/>
              <a:gd name="connsiteX1" fmla="*/ 932729 w 951059"/>
              <a:gd name="connsiteY1" fmla="*/ 475529 h 951059"/>
              <a:gd name="connsiteX2" fmla="*/ 475529 w 951059"/>
              <a:gd name="connsiteY2" fmla="*/ 932729 h 951059"/>
              <a:gd name="connsiteX3" fmla="*/ 18329 w 951059"/>
              <a:gd name="connsiteY3" fmla="*/ 475529 h 951059"/>
              <a:gd name="connsiteX4" fmla="*/ 475529 w 951059"/>
              <a:gd name="connsiteY4" fmla="*/ 18329 h 9510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51059" h="951059">
                <a:moveTo>
                  <a:pt x="475529" y="18329"/>
                </a:moveTo>
                <a:cubicBezTo>
                  <a:pt x="734609" y="18329"/>
                  <a:pt x="932729" y="216449"/>
                  <a:pt x="932729" y="475529"/>
                </a:cubicBezTo>
                <a:cubicBezTo>
                  <a:pt x="932729" y="734610"/>
                  <a:pt x="734609" y="932729"/>
                  <a:pt x="475529" y="932729"/>
                </a:cubicBezTo>
                <a:cubicBezTo>
                  <a:pt x="216449" y="932729"/>
                  <a:pt x="18329" y="734610"/>
                  <a:pt x="18329" y="475529"/>
                </a:cubicBezTo>
                <a:cubicBezTo>
                  <a:pt x="18329" y="216449"/>
                  <a:pt x="216449" y="18329"/>
                  <a:pt x="475529" y="18329"/>
                </a:cubicBez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tx1"/>
              </a:solidFill>
            </a:endParaRPr>
          </a:p>
        </p:txBody>
      </p:sp>
      <p:sp>
        <p:nvSpPr>
          <p:cNvPr id="44" name="Freeform 3"/>
          <p:cNvSpPr/>
          <p:nvPr/>
        </p:nvSpPr>
        <p:spPr>
          <a:xfrm>
            <a:off x="3639184" y="2964814"/>
            <a:ext cx="946150" cy="73660"/>
          </a:xfrm>
          <a:custGeom>
            <a:avLst/>
            <a:gdLst>
              <a:gd name="connsiteX0" fmla="*/ 18415 w 946150"/>
              <a:gd name="connsiteY0" fmla="*/ 18414 h 73660"/>
              <a:gd name="connsiteX1" fmla="*/ 927735 w 946150"/>
              <a:gd name="connsiteY1" fmla="*/ 18414 h 736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46150" h="73660">
                <a:moveTo>
                  <a:pt x="18415" y="18414"/>
                </a:moveTo>
                <a:lnTo>
                  <a:pt x="927735" y="18414"/>
                </a:lnTo>
              </a:path>
            </a:pathLst>
          </a:custGeom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45" name="Freeform 3"/>
          <p:cNvSpPr/>
          <p:nvPr/>
        </p:nvSpPr>
        <p:spPr>
          <a:xfrm>
            <a:off x="4556759" y="2901950"/>
            <a:ext cx="243840" cy="162560"/>
          </a:xfrm>
          <a:custGeom>
            <a:avLst/>
            <a:gdLst>
              <a:gd name="connsiteX0" fmla="*/ 243840 w 243840"/>
              <a:gd name="connsiteY0" fmla="*/ 81279 h 162560"/>
              <a:gd name="connsiteX1" fmla="*/ 0 w 243840"/>
              <a:gd name="connsiteY1" fmla="*/ 0 h 162560"/>
              <a:gd name="connsiteX2" fmla="*/ 0 w 243840"/>
              <a:gd name="connsiteY2" fmla="*/ 162560 h 162560"/>
              <a:gd name="connsiteX3" fmla="*/ 243840 w 243840"/>
              <a:gd name="connsiteY3" fmla="*/ 81279 h 1625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3840" h="162560">
                <a:moveTo>
                  <a:pt x="243840" y="81279"/>
                </a:moveTo>
                <a:lnTo>
                  <a:pt x="0" y="0"/>
                </a:lnTo>
                <a:lnTo>
                  <a:pt x="0" y="162560"/>
                </a:lnTo>
                <a:lnTo>
                  <a:pt x="243840" y="81279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tx1"/>
              </a:solidFill>
            </a:endParaRPr>
          </a:p>
        </p:txBody>
      </p:sp>
      <p:sp>
        <p:nvSpPr>
          <p:cNvPr id="48" name="Freeform 3"/>
          <p:cNvSpPr/>
          <p:nvPr/>
        </p:nvSpPr>
        <p:spPr>
          <a:xfrm>
            <a:off x="1353185" y="2964814"/>
            <a:ext cx="1174750" cy="73660"/>
          </a:xfrm>
          <a:custGeom>
            <a:avLst/>
            <a:gdLst>
              <a:gd name="connsiteX0" fmla="*/ 18414 w 1174750"/>
              <a:gd name="connsiteY0" fmla="*/ 18414 h 73660"/>
              <a:gd name="connsiteX1" fmla="*/ 1156335 w 1174750"/>
              <a:gd name="connsiteY1" fmla="*/ 18414 h 736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174750" h="73660">
                <a:moveTo>
                  <a:pt x="18414" y="18414"/>
                </a:moveTo>
                <a:lnTo>
                  <a:pt x="1156335" y="18414"/>
                </a:lnTo>
              </a:path>
            </a:pathLst>
          </a:custGeom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49" name="Freeform 3"/>
          <p:cNvSpPr/>
          <p:nvPr/>
        </p:nvSpPr>
        <p:spPr>
          <a:xfrm>
            <a:off x="2499360" y="2901950"/>
            <a:ext cx="243839" cy="162560"/>
          </a:xfrm>
          <a:custGeom>
            <a:avLst/>
            <a:gdLst>
              <a:gd name="connsiteX0" fmla="*/ 243839 w 243839"/>
              <a:gd name="connsiteY0" fmla="*/ 81279 h 162560"/>
              <a:gd name="connsiteX1" fmla="*/ 0 w 243839"/>
              <a:gd name="connsiteY1" fmla="*/ 0 h 162560"/>
              <a:gd name="connsiteX2" fmla="*/ 0 w 243839"/>
              <a:gd name="connsiteY2" fmla="*/ 162560 h 162560"/>
              <a:gd name="connsiteX3" fmla="*/ 243839 w 243839"/>
              <a:gd name="connsiteY3" fmla="*/ 81279 h 1625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3839" h="162560">
                <a:moveTo>
                  <a:pt x="243839" y="81279"/>
                </a:moveTo>
                <a:lnTo>
                  <a:pt x="0" y="0"/>
                </a:lnTo>
                <a:lnTo>
                  <a:pt x="0" y="162560"/>
                </a:lnTo>
                <a:lnTo>
                  <a:pt x="243839" y="81279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tx1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4127500" y="2667000"/>
            <a:ext cx="246862" cy="448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  <a:tabLst/>
            </a:pPr>
            <a:r>
              <a:rPr lang="en-US" altLang="zh-CN" sz="3200" b="1" dirty="0" smtClean="0">
                <a:latin typeface="Courier New" pitchFamily="18" charset="0"/>
                <a:cs typeface="Courier New" pitchFamily="18" charset="0"/>
              </a:rPr>
              <a:t>"</a:t>
            </a:r>
          </a:p>
        </p:txBody>
      </p:sp>
      <p:sp>
        <p:nvSpPr>
          <p:cNvPr id="56" name="TextBox 1"/>
          <p:cNvSpPr txBox="1"/>
          <p:nvPr/>
        </p:nvSpPr>
        <p:spPr>
          <a:xfrm>
            <a:off x="1828800" y="2730500"/>
            <a:ext cx="706925" cy="33470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start</a:t>
            </a:r>
          </a:p>
        </p:txBody>
      </p:sp>
      <p:sp>
        <p:nvSpPr>
          <p:cNvPr id="57" name="TextBox 1"/>
          <p:cNvSpPr txBox="1"/>
          <p:nvPr/>
        </p:nvSpPr>
        <p:spPr>
          <a:xfrm>
            <a:off x="2120900" y="647700"/>
            <a:ext cx="4765920" cy="152073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100"/>
              </a:lnSpc>
              <a:tabLst>
                <a:tab pos="2197100" algn="l"/>
              </a:tabLst>
            </a:pP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A Simple Automaton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500"/>
              </a:lnSpc>
              <a:tabLst>
                <a:tab pos="2197100" algn="l"/>
              </a:tabLst>
            </a:pPr>
            <a:r>
              <a:rPr lang="en-US" altLang="zh-CN" dirty="0" smtClean="0"/>
              <a:t>	</a:t>
            </a:r>
            <a:r>
              <a:rPr lang="en-US" altLang="zh-CN" sz="2600" b="1" dirty="0" smtClean="0">
                <a:latin typeface="Courier New" pitchFamily="18" charset="0"/>
                <a:cs typeface="Courier New" pitchFamily="18" charset="0"/>
              </a:rPr>
              <a:t>A,B,C,</a:t>
            </a:r>
            <a:r>
              <a:rPr lang="en-US" altLang="zh-CN" sz="2600" b="1" dirty="0" smtClean="0">
                <a:latin typeface="Times New Roman" pitchFamily="18" charset="0"/>
                <a:cs typeface="Times New Roman" pitchFamily="18" charset="0"/>
              </a:rPr>
              <a:t>...</a:t>
            </a:r>
            <a:r>
              <a:rPr lang="en-US" altLang="zh-CN" sz="2600" b="1" dirty="0" smtClean="0">
                <a:latin typeface="Courier New" pitchFamily="18" charset="0"/>
                <a:cs typeface="Courier New" pitchFamily="18" charset="0"/>
              </a:rPr>
              <a:t>,Z</a:t>
            </a:r>
          </a:p>
        </p:txBody>
      </p:sp>
      <p:sp>
        <p:nvSpPr>
          <p:cNvPr id="40" name="Freeform 3"/>
          <p:cNvSpPr/>
          <p:nvPr/>
        </p:nvSpPr>
        <p:spPr>
          <a:xfrm>
            <a:off x="4800600" y="2526029"/>
            <a:ext cx="914400" cy="914400"/>
          </a:xfrm>
          <a:custGeom>
            <a:avLst/>
            <a:gdLst>
              <a:gd name="connsiteX0" fmla="*/ 457200 w 914400"/>
              <a:gd name="connsiteY0" fmla="*/ 0 h 914400"/>
              <a:gd name="connsiteX1" fmla="*/ 914400 w 914400"/>
              <a:gd name="connsiteY1" fmla="*/ 457200 h 914400"/>
              <a:gd name="connsiteX2" fmla="*/ 457200 w 914400"/>
              <a:gd name="connsiteY2" fmla="*/ 914400 h 914400"/>
              <a:gd name="connsiteX3" fmla="*/ 0 w 914400"/>
              <a:gd name="connsiteY3" fmla="*/ 457200 h 914400"/>
              <a:gd name="connsiteX4" fmla="*/ 457200 w 914400"/>
              <a:gd name="connsiteY4" fmla="*/ 0 h 914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" h="914400">
                <a:moveTo>
                  <a:pt x="457200" y="0"/>
                </a:moveTo>
                <a:cubicBezTo>
                  <a:pt x="716279" y="0"/>
                  <a:pt x="914400" y="198120"/>
                  <a:pt x="914400" y="457200"/>
                </a:cubicBezTo>
                <a:cubicBezTo>
                  <a:pt x="914400" y="716280"/>
                  <a:pt x="716279" y="914400"/>
                  <a:pt x="457200" y="914400"/>
                </a:cubicBezTo>
                <a:cubicBezTo>
                  <a:pt x="198120" y="914400"/>
                  <a:pt x="0" y="716280"/>
                  <a:pt x="0" y="457200"/>
                </a:cubicBezTo>
                <a:cubicBezTo>
                  <a:pt x="0" y="198120"/>
                  <a:pt x="198120" y="0"/>
                  <a:pt x="457200" y="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tx1"/>
              </a:solidFill>
            </a:endParaRPr>
          </a:p>
        </p:txBody>
      </p:sp>
      <p:sp>
        <p:nvSpPr>
          <p:cNvPr id="41" name="Freeform 3"/>
          <p:cNvSpPr/>
          <p:nvPr/>
        </p:nvSpPr>
        <p:spPr>
          <a:xfrm>
            <a:off x="4782270" y="2507700"/>
            <a:ext cx="951059" cy="951059"/>
          </a:xfrm>
          <a:custGeom>
            <a:avLst/>
            <a:gdLst>
              <a:gd name="connsiteX0" fmla="*/ 475529 w 951059"/>
              <a:gd name="connsiteY0" fmla="*/ 18329 h 951059"/>
              <a:gd name="connsiteX1" fmla="*/ 932729 w 951059"/>
              <a:gd name="connsiteY1" fmla="*/ 475529 h 951059"/>
              <a:gd name="connsiteX2" fmla="*/ 475529 w 951059"/>
              <a:gd name="connsiteY2" fmla="*/ 932729 h 951059"/>
              <a:gd name="connsiteX3" fmla="*/ 18329 w 951059"/>
              <a:gd name="connsiteY3" fmla="*/ 475529 h 951059"/>
              <a:gd name="connsiteX4" fmla="*/ 475529 w 951059"/>
              <a:gd name="connsiteY4" fmla="*/ 18329 h 9510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51059" h="951059">
                <a:moveTo>
                  <a:pt x="475529" y="18329"/>
                </a:moveTo>
                <a:cubicBezTo>
                  <a:pt x="734609" y="18329"/>
                  <a:pt x="932729" y="216449"/>
                  <a:pt x="932729" y="475529"/>
                </a:cubicBezTo>
                <a:cubicBezTo>
                  <a:pt x="932729" y="734610"/>
                  <a:pt x="734609" y="932729"/>
                  <a:pt x="475529" y="932729"/>
                </a:cubicBezTo>
                <a:cubicBezTo>
                  <a:pt x="216449" y="932729"/>
                  <a:pt x="18329" y="734610"/>
                  <a:pt x="18329" y="475529"/>
                </a:cubicBezTo>
                <a:cubicBezTo>
                  <a:pt x="18329" y="216449"/>
                  <a:pt x="216449" y="18329"/>
                  <a:pt x="475529" y="18329"/>
                </a:cubicBez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tx1"/>
              </a:solidFill>
            </a:endParaRPr>
          </a:p>
        </p:txBody>
      </p:sp>
      <p:sp>
        <p:nvSpPr>
          <p:cNvPr id="58" name="Freeform 3"/>
          <p:cNvSpPr/>
          <p:nvPr/>
        </p:nvSpPr>
        <p:spPr>
          <a:xfrm>
            <a:off x="5696584" y="2964814"/>
            <a:ext cx="946150" cy="73660"/>
          </a:xfrm>
          <a:custGeom>
            <a:avLst/>
            <a:gdLst>
              <a:gd name="connsiteX0" fmla="*/ 18415 w 946150"/>
              <a:gd name="connsiteY0" fmla="*/ 18414 h 73660"/>
              <a:gd name="connsiteX1" fmla="*/ 927734 w 946150"/>
              <a:gd name="connsiteY1" fmla="*/ 18414 h 736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46150" h="73660">
                <a:moveTo>
                  <a:pt x="18415" y="18414"/>
                </a:moveTo>
                <a:lnTo>
                  <a:pt x="927734" y="18414"/>
                </a:lnTo>
              </a:path>
            </a:pathLst>
          </a:custGeom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59" name="Freeform 3"/>
          <p:cNvSpPr/>
          <p:nvPr/>
        </p:nvSpPr>
        <p:spPr>
          <a:xfrm>
            <a:off x="6614159" y="2901950"/>
            <a:ext cx="243840" cy="162560"/>
          </a:xfrm>
          <a:custGeom>
            <a:avLst/>
            <a:gdLst>
              <a:gd name="connsiteX0" fmla="*/ 243840 w 243840"/>
              <a:gd name="connsiteY0" fmla="*/ 81279 h 162560"/>
              <a:gd name="connsiteX1" fmla="*/ 0 w 243840"/>
              <a:gd name="connsiteY1" fmla="*/ 0 h 162560"/>
              <a:gd name="connsiteX2" fmla="*/ 0 w 243840"/>
              <a:gd name="connsiteY2" fmla="*/ 162560 h 162560"/>
              <a:gd name="connsiteX3" fmla="*/ 243840 w 243840"/>
              <a:gd name="connsiteY3" fmla="*/ 81279 h 1625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3840" h="162560">
                <a:moveTo>
                  <a:pt x="243840" y="81279"/>
                </a:moveTo>
                <a:lnTo>
                  <a:pt x="0" y="0"/>
                </a:lnTo>
                <a:lnTo>
                  <a:pt x="0" y="162560"/>
                </a:lnTo>
                <a:lnTo>
                  <a:pt x="243840" y="81279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tx1"/>
              </a:solidFill>
            </a:endParaRPr>
          </a:p>
        </p:txBody>
      </p:sp>
      <p:sp>
        <p:nvSpPr>
          <p:cNvPr id="60" name="Freeform 3"/>
          <p:cNvSpPr/>
          <p:nvPr/>
        </p:nvSpPr>
        <p:spPr>
          <a:xfrm>
            <a:off x="4915534" y="2240945"/>
            <a:ext cx="628650" cy="436849"/>
          </a:xfrm>
          <a:custGeom>
            <a:avLst/>
            <a:gdLst>
              <a:gd name="connsiteX0" fmla="*/ 18415 w 628650"/>
              <a:gd name="connsiteY0" fmla="*/ 418434 h 436849"/>
              <a:gd name="connsiteX1" fmla="*/ 610235 w 628650"/>
              <a:gd name="connsiteY1" fmla="*/ 197454 h 4368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628650" h="436849">
                <a:moveTo>
                  <a:pt x="18415" y="418434"/>
                </a:moveTo>
                <a:cubicBezTo>
                  <a:pt x="18415" y="-79405"/>
                  <a:pt x="452755" y="-62895"/>
                  <a:pt x="610235" y="197454"/>
                </a:cubicBezTo>
              </a:path>
            </a:pathLst>
          </a:custGeom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61" name="Freeform 3"/>
          <p:cNvSpPr/>
          <p:nvPr/>
        </p:nvSpPr>
        <p:spPr>
          <a:xfrm>
            <a:off x="5439409" y="2402839"/>
            <a:ext cx="157480" cy="256539"/>
          </a:xfrm>
          <a:custGeom>
            <a:avLst/>
            <a:gdLst>
              <a:gd name="connsiteX0" fmla="*/ 142240 w 157480"/>
              <a:gd name="connsiteY0" fmla="*/ 256539 h 256539"/>
              <a:gd name="connsiteX1" fmla="*/ 157480 w 157480"/>
              <a:gd name="connsiteY1" fmla="*/ 0 h 256539"/>
              <a:gd name="connsiteX2" fmla="*/ 0 w 157480"/>
              <a:gd name="connsiteY2" fmla="*/ 41910 h 256539"/>
              <a:gd name="connsiteX3" fmla="*/ 142240 w 157480"/>
              <a:gd name="connsiteY3" fmla="*/ 256539 h 25653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57480" h="256539">
                <a:moveTo>
                  <a:pt x="142240" y="256539"/>
                </a:moveTo>
                <a:lnTo>
                  <a:pt x="157480" y="0"/>
                </a:lnTo>
                <a:lnTo>
                  <a:pt x="0" y="41910"/>
                </a:lnTo>
                <a:lnTo>
                  <a:pt x="142240" y="256539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tx1"/>
              </a:solidFill>
            </a:endParaRPr>
          </a:p>
        </p:txBody>
      </p:sp>
      <p:sp>
        <p:nvSpPr>
          <p:cNvPr id="66" name="TextBox 1"/>
          <p:cNvSpPr txBox="1"/>
          <p:nvPr/>
        </p:nvSpPr>
        <p:spPr>
          <a:xfrm>
            <a:off x="6184900" y="2667000"/>
            <a:ext cx="246862" cy="448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  <a:tabLst/>
            </a:pPr>
            <a:r>
              <a:rPr lang="en-US" altLang="zh-CN" sz="3200" b="1" dirty="0" smtClean="0">
                <a:latin typeface="Courier New" pitchFamily="18" charset="0"/>
                <a:cs typeface="Courier New" pitchFamily="18" charset="0"/>
              </a:rPr>
              <a:t>"</a:t>
            </a:r>
          </a:p>
        </p:txBody>
      </p:sp>
      <p:sp>
        <p:nvSpPr>
          <p:cNvPr id="67" name="Freeform 3"/>
          <p:cNvSpPr/>
          <p:nvPr/>
        </p:nvSpPr>
        <p:spPr>
          <a:xfrm>
            <a:off x="6858000" y="2526029"/>
            <a:ext cx="914400" cy="914400"/>
          </a:xfrm>
          <a:custGeom>
            <a:avLst/>
            <a:gdLst>
              <a:gd name="connsiteX0" fmla="*/ 457200 w 914400"/>
              <a:gd name="connsiteY0" fmla="*/ 0 h 914400"/>
              <a:gd name="connsiteX1" fmla="*/ 914400 w 914400"/>
              <a:gd name="connsiteY1" fmla="*/ 457200 h 914400"/>
              <a:gd name="connsiteX2" fmla="*/ 457200 w 914400"/>
              <a:gd name="connsiteY2" fmla="*/ 914400 h 914400"/>
              <a:gd name="connsiteX3" fmla="*/ 0 w 914400"/>
              <a:gd name="connsiteY3" fmla="*/ 457200 h 914400"/>
              <a:gd name="connsiteX4" fmla="*/ 457200 w 914400"/>
              <a:gd name="connsiteY4" fmla="*/ 0 h 914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" h="914400">
                <a:moveTo>
                  <a:pt x="457200" y="0"/>
                </a:moveTo>
                <a:cubicBezTo>
                  <a:pt x="716280" y="0"/>
                  <a:pt x="914400" y="198120"/>
                  <a:pt x="914400" y="457200"/>
                </a:cubicBezTo>
                <a:cubicBezTo>
                  <a:pt x="914400" y="716280"/>
                  <a:pt x="716280" y="914400"/>
                  <a:pt x="457200" y="914400"/>
                </a:cubicBezTo>
                <a:cubicBezTo>
                  <a:pt x="198119" y="914400"/>
                  <a:pt x="0" y="716280"/>
                  <a:pt x="0" y="457200"/>
                </a:cubicBezTo>
                <a:cubicBezTo>
                  <a:pt x="0" y="198120"/>
                  <a:pt x="198119" y="0"/>
                  <a:pt x="457200" y="0"/>
                </a:cubicBezTo>
              </a:path>
            </a:pathLst>
          </a:custGeom>
          <a:solidFill>
            <a:srgbClr val="FFD32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Freeform 3"/>
          <p:cNvSpPr/>
          <p:nvPr/>
        </p:nvSpPr>
        <p:spPr>
          <a:xfrm>
            <a:off x="6839670" y="2507700"/>
            <a:ext cx="951059" cy="951059"/>
          </a:xfrm>
          <a:custGeom>
            <a:avLst/>
            <a:gdLst>
              <a:gd name="connsiteX0" fmla="*/ 475529 w 951059"/>
              <a:gd name="connsiteY0" fmla="*/ 18329 h 951059"/>
              <a:gd name="connsiteX1" fmla="*/ 932729 w 951059"/>
              <a:gd name="connsiteY1" fmla="*/ 475529 h 951059"/>
              <a:gd name="connsiteX2" fmla="*/ 475529 w 951059"/>
              <a:gd name="connsiteY2" fmla="*/ 932729 h 951059"/>
              <a:gd name="connsiteX3" fmla="*/ 18329 w 951059"/>
              <a:gd name="connsiteY3" fmla="*/ 475529 h 951059"/>
              <a:gd name="connsiteX4" fmla="*/ 475529 w 951059"/>
              <a:gd name="connsiteY4" fmla="*/ 18329 h 9510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51059" h="951059">
                <a:moveTo>
                  <a:pt x="475529" y="18329"/>
                </a:moveTo>
                <a:cubicBezTo>
                  <a:pt x="734610" y="18329"/>
                  <a:pt x="932729" y="216449"/>
                  <a:pt x="932729" y="475529"/>
                </a:cubicBezTo>
                <a:cubicBezTo>
                  <a:pt x="932729" y="734610"/>
                  <a:pt x="734610" y="932729"/>
                  <a:pt x="475529" y="932729"/>
                </a:cubicBezTo>
                <a:cubicBezTo>
                  <a:pt x="216449" y="932729"/>
                  <a:pt x="18329" y="734610"/>
                  <a:pt x="18329" y="475529"/>
                </a:cubicBezTo>
                <a:cubicBezTo>
                  <a:pt x="18329" y="216449"/>
                  <a:pt x="216449" y="18329"/>
                  <a:pt x="475529" y="18329"/>
                </a:cubicBez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Freeform 3"/>
          <p:cNvSpPr/>
          <p:nvPr/>
        </p:nvSpPr>
        <p:spPr>
          <a:xfrm>
            <a:off x="6949440" y="2617470"/>
            <a:ext cx="730250" cy="730250"/>
          </a:xfrm>
          <a:custGeom>
            <a:avLst/>
            <a:gdLst>
              <a:gd name="connsiteX0" fmla="*/ 364490 w 730250"/>
              <a:gd name="connsiteY0" fmla="*/ 0 h 730250"/>
              <a:gd name="connsiteX1" fmla="*/ 730250 w 730250"/>
              <a:gd name="connsiteY1" fmla="*/ 364489 h 730250"/>
              <a:gd name="connsiteX2" fmla="*/ 364490 w 730250"/>
              <a:gd name="connsiteY2" fmla="*/ 730250 h 730250"/>
              <a:gd name="connsiteX3" fmla="*/ 0 w 730250"/>
              <a:gd name="connsiteY3" fmla="*/ 364489 h 730250"/>
              <a:gd name="connsiteX4" fmla="*/ 364490 w 730250"/>
              <a:gd name="connsiteY4" fmla="*/ 0 h 7302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30250" h="730250">
                <a:moveTo>
                  <a:pt x="364490" y="0"/>
                </a:moveTo>
                <a:cubicBezTo>
                  <a:pt x="572769" y="0"/>
                  <a:pt x="730250" y="157479"/>
                  <a:pt x="730250" y="364489"/>
                </a:cubicBezTo>
                <a:cubicBezTo>
                  <a:pt x="730250" y="571500"/>
                  <a:pt x="572769" y="730250"/>
                  <a:pt x="364490" y="730250"/>
                </a:cubicBezTo>
                <a:cubicBezTo>
                  <a:pt x="157479" y="730250"/>
                  <a:pt x="0" y="571500"/>
                  <a:pt x="0" y="364489"/>
                </a:cubicBezTo>
                <a:cubicBezTo>
                  <a:pt x="0" y="157479"/>
                  <a:pt x="157479" y="0"/>
                  <a:pt x="364490" y="0"/>
                </a:cubicBezTo>
              </a:path>
            </a:pathLst>
          </a:custGeom>
          <a:solidFill>
            <a:srgbClr val="FFD32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Freeform 3"/>
          <p:cNvSpPr/>
          <p:nvPr/>
        </p:nvSpPr>
        <p:spPr>
          <a:xfrm>
            <a:off x="6931110" y="2599140"/>
            <a:ext cx="766909" cy="766909"/>
          </a:xfrm>
          <a:custGeom>
            <a:avLst/>
            <a:gdLst>
              <a:gd name="connsiteX0" fmla="*/ 382820 w 766909"/>
              <a:gd name="connsiteY0" fmla="*/ 18329 h 766909"/>
              <a:gd name="connsiteX1" fmla="*/ 748579 w 766909"/>
              <a:gd name="connsiteY1" fmla="*/ 382819 h 766909"/>
              <a:gd name="connsiteX2" fmla="*/ 382820 w 766909"/>
              <a:gd name="connsiteY2" fmla="*/ 748579 h 766909"/>
              <a:gd name="connsiteX3" fmla="*/ 18329 w 766909"/>
              <a:gd name="connsiteY3" fmla="*/ 382819 h 766909"/>
              <a:gd name="connsiteX4" fmla="*/ 382820 w 766909"/>
              <a:gd name="connsiteY4" fmla="*/ 18329 h 76690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66909" h="766909">
                <a:moveTo>
                  <a:pt x="382820" y="18329"/>
                </a:moveTo>
                <a:cubicBezTo>
                  <a:pt x="591099" y="18329"/>
                  <a:pt x="748579" y="175809"/>
                  <a:pt x="748579" y="382819"/>
                </a:cubicBezTo>
                <a:cubicBezTo>
                  <a:pt x="748579" y="589829"/>
                  <a:pt x="591099" y="748579"/>
                  <a:pt x="382820" y="748579"/>
                </a:cubicBezTo>
                <a:cubicBezTo>
                  <a:pt x="175809" y="748579"/>
                  <a:pt x="18329" y="589829"/>
                  <a:pt x="18329" y="382819"/>
                </a:cubicBezTo>
                <a:cubicBezTo>
                  <a:pt x="18329" y="175809"/>
                  <a:pt x="175809" y="18329"/>
                  <a:pt x="382820" y="18329"/>
                </a:cubicBez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Freeform 3"/>
          <p:cNvSpPr/>
          <p:nvPr/>
        </p:nvSpPr>
        <p:spPr>
          <a:xfrm>
            <a:off x="4114800" y="5486400"/>
            <a:ext cx="685800" cy="685800"/>
          </a:xfrm>
          <a:custGeom>
            <a:avLst/>
            <a:gdLst>
              <a:gd name="connsiteX0" fmla="*/ 176529 w 685800"/>
              <a:gd name="connsiteY0" fmla="*/ 685800 h 685800"/>
              <a:gd name="connsiteX1" fmla="*/ 176529 w 685800"/>
              <a:gd name="connsiteY1" fmla="*/ 321309 h 685800"/>
              <a:gd name="connsiteX2" fmla="*/ 0 w 685800"/>
              <a:gd name="connsiteY2" fmla="*/ 321309 h 685800"/>
              <a:gd name="connsiteX3" fmla="*/ 342900 w 685800"/>
              <a:gd name="connsiteY3" fmla="*/ 0 h 685800"/>
              <a:gd name="connsiteX4" fmla="*/ 685800 w 685800"/>
              <a:gd name="connsiteY4" fmla="*/ 321309 h 685800"/>
              <a:gd name="connsiteX5" fmla="*/ 508000 w 685800"/>
              <a:gd name="connsiteY5" fmla="*/ 321309 h 685800"/>
              <a:gd name="connsiteX6" fmla="*/ 508000 w 685800"/>
              <a:gd name="connsiteY6" fmla="*/ 685800 h 685800"/>
              <a:gd name="connsiteX7" fmla="*/ 176529 w 685800"/>
              <a:gd name="connsiteY7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85800" h="685800">
                <a:moveTo>
                  <a:pt x="176529" y="685800"/>
                </a:moveTo>
                <a:lnTo>
                  <a:pt x="176529" y="321309"/>
                </a:lnTo>
                <a:lnTo>
                  <a:pt x="0" y="321309"/>
                </a:lnTo>
                <a:lnTo>
                  <a:pt x="342900" y="0"/>
                </a:lnTo>
                <a:lnTo>
                  <a:pt x="685800" y="321309"/>
                </a:lnTo>
                <a:lnTo>
                  <a:pt x="508000" y="321309"/>
                </a:lnTo>
                <a:lnTo>
                  <a:pt x="508000" y="685800"/>
                </a:lnTo>
                <a:lnTo>
                  <a:pt x="176529" y="685800"/>
                </a:lnTo>
              </a:path>
            </a:pathLst>
          </a:custGeom>
          <a:solidFill>
            <a:srgbClr val="00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Freeform 3"/>
          <p:cNvSpPr/>
          <p:nvPr/>
        </p:nvSpPr>
        <p:spPr>
          <a:xfrm>
            <a:off x="4108450" y="5480050"/>
            <a:ext cx="698500" cy="698500"/>
          </a:xfrm>
          <a:custGeom>
            <a:avLst/>
            <a:gdLst>
              <a:gd name="connsiteX0" fmla="*/ 182879 w 698500"/>
              <a:gd name="connsiteY0" fmla="*/ 692150 h 698500"/>
              <a:gd name="connsiteX1" fmla="*/ 182879 w 698500"/>
              <a:gd name="connsiteY1" fmla="*/ 327659 h 698500"/>
              <a:gd name="connsiteX2" fmla="*/ 6350 w 698500"/>
              <a:gd name="connsiteY2" fmla="*/ 327659 h 698500"/>
              <a:gd name="connsiteX3" fmla="*/ 349250 w 698500"/>
              <a:gd name="connsiteY3" fmla="*/ 6350 h 698500"/>
              <a:gd name="connsiteX4" fmla="*/ 692150 w 698500"/>
              <a:gd name="connsiteY4" fmla="*/ 327659 h 698500"/>
              <a:gd name="connsiteX5" fmla="*/ 514350 w 698500"/>
              <a:gd name="connsiteY5" fmla="*/ 327659 h 698500"/>
              <a:gd name="connsiteX6" fmla="*/ 514350 w 698500"/>
              <a:gd name="connsiteY6" fmla="*/ 692150 h 698500"/>
              <a:gd name="connsiteX7" fmla="*/ 182879 w 698500"/>
              <a:gd name="connsiteY7" fmla="*/ 692150 h 6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98500" h="698500">
                <a:moveTo>
                  <a:pt x="182879" y="692150"/>
                </a:moveTo>
                <a:lnTo>
                  <a:pt x="182879" y="327659"/>
                </a:lnTo>
                <a:lnTo>
                  <a:pt x="6350" y="327659"/>
                </a:lnTo>
                <a:lnTo>
                  <a:pt x="349250" y="6350"/>
                </a:lnTo>
                <a:lnTo>
                  <a:pt x="692150" y="327659"/>
                </a:lnTo>
                <a:lnTo>
                  <a:pt x="514350" y="327659"/>
                </a:lnTo>
                <a:lnTo>
                  <a:pt x="514350" y="692150"/>
                </a:lnTo>
                <a:lnTo>
                  <a:pt x="182879" y="692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Freeform 3"/>
          <p:cNvSpPr/>
          <p:nvPr/>
        </p:nvSpPr>
        <p:spPr>
          <a:xfrm>
            <a:off x="5696670" y="5696670"/>
            <a:ext cx="4156540" cy="1400640"/>
          </a:xfrm>
          <a:custGeom>
            <a:avLst/>
            <a:gdLst>
              <a:gd name="connsiteX0" fmla="*/ 2078270 w 4156540"/>
              <a:gd name="connsiteY0" fmla="*/ 1382310 h 1400640"/>
              <a:gd name="connsiteX1" fmla="*/ 18329 w 4156540"/>
              <a:gd name="connsiteY1" fmla="*/ 1382310 h 1400640"/>
              <a:gd name="connsiteX2" fmla="*/ 18329 w 4156540"/>
              <a:gd name="connsiteY2" fmla="*/ 18329 h 1400640"/>
              <a:gd name="connsiteX3" fmla="*/ 4138210 w 4156540"/>
              <a:gd name="connsiteY3" fmla="*/ 18329 h 1400640"/>
              <a:gd name="connsiteX4" fmla="*/ 4138210 w 4156540"/>
              <a:gd name="connsiteY4" fmla="*/ 1382310 h 1400640"/>
              <a:gd name="connsiteX5" fmla="*/ 2078270 w 4156540"/>
              <a:gd name="connsiteY5" fmla="*/ 1382310 h 14006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156540" h="1400640">
                <a:moveTo>
                  <a:pt x="2078270" y="1382310"/>
                </a:moveTo>
                <a:lnTo>
                  <a:pt x="18329" y="1382310"/>
                </a:lnTo>
                <a:lnTo>
                  <a:pt x="18329" y="18329"/>
                </a:lnTo>
                <a:lnTo>
                  <a:pt x="4138210" y="18329"/>
                </a:lnTo>
                <a:lnTo>
                  <a:pt x="4138210" y="1382310"/>
                </a:lnTo>
                <a:lnTo>
                  <a:pt x="2078270" y="1382310"/>
                </a:ln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Freeform 3"/>
          <p:cNvSpPr/>
          <p:nvPr/>
        </p:nvSpPr>
        <p:spPr>
          <a:xfrm>
            <a:off x="7756525" y="3179445"/>
            <a:ext cx="273017" cy="2553969"/>
          </a:xfrm>
          <a:custGeom>
            <a:avLst/>
            <a:gdLst>
              <a:gd name="connsiteX0" fmla="*/ 18415 w 273017"/>
              <a:gd name="connsiteY0" fmla="*/ 2535554 h 2553969"/>
              <a:gd name="connsiteX1" fmla="*/ 189865 w 273017"/>
              <a:gd name="connsiteY1" fmla="*/ 857884 h 2553969"/>
              <a:gd name="connsiteX2" fmla="*/ 210184 w 273017"/>
              <a:gd name="connsiteY2" fmla="*/ 18414 h 255396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273017" h="2553969">
                <a:moveTo>
                  <a:pt x="18415" y="2535554"/>
                </a:moveTo>
                <a:cubicBezTo>
                  <a:pt x="18415" y="829945"/>
                  <a:pt x="116205" y="1114425"/>
                  <a:pt x="189865" y="857884"/>
                </a:cubicBezTo>
                <a:cubicBezTo>
                  <a:pt x="264794" y="601345"/>
                  <a:pt x="278765" y="273684"/>
                  <a:pt x="210184" y="18414"/>
                </a:cubicBezTo>
              </a:path>
            </a:pathLst>
          </a:custGeom>
          <a:ln w="38100">
            <a:solidFill>
              <a:srgbClr val="8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Freeform 3"/>
          <p:cNvSpPr/>
          <p:nvPr/>
        </p:nvSpPr>
        <p:spPr>
          <a:xfrm>
            <a:off x="7767319" y="2978150"/>
            <a:ext cx="274320" cy="297179"/>
          </a:xfrm>
          <a:custGeom>
            <a:avLst/>
            <a:gdLst>
              <a:gd name="connsiteX0" fmla="*/ 144780 w 274320"/>
              <a:gd name="connsiteY0" fmla="*/ 288290 h 297179"/>
              <a:gd name="connsiteX1" fmla="*/ 146050 w 274320"/>
              <a:gd name="connsiteY1" fmla="*/ 290829 h 297179"/>
              <a:gd name="connsiteX2" fmla="*/ 148590 w 274320"/>
              <a:gd name="connsiteY2" fmla="*/ 292100 h 297179"/>
              <a:gd name="connsiteX3" fmla="*/ 153670 w 274320"/>
              <a:gd name="connsiteY3" fmla="*/ 295909 h 297179"/>
              <a:gd name="connsiteX4" fmla="*/ 160020 w 274320"/>
              <a:gd name="connsiteY4" fmla="*/ 297179 h 297179"/>
              <a:gd name="connsiteX5" fmla="*/ 166370 w 274320"/>
              <a:gd name="connsiteY5" fmla="*/ 295909 h 297179"/>
              <a:gd name="connsiteX6" fmla="*/ 171450 w 274320"/>
              <a:gd name="connsiteY6" fmla="*/ 292100 h 297179"/>
              <a:gd name="connsiteX7" fmla="*/ 173990 w 274320"/>
              <a:gd name="connsiteY7" fmla="*/ 288290 h 297179"/>
              <a:gd name="connsiteX8" fmla="*/ 175260 w 274320"/>
              <a:gd name="connsiteY8" fmla="*/ 283209 h 297179"/>
              <a:gd name="connsiteX9" fmla="*/ 175260 w 274320"/>
              <a:gd name="connsiteY9" fmla="*/ 278129 h 297179"/>
              <a:gd name="connsiteX10" fmla="*/ 172720 w 274320"/>
              <a:gd name="connsiteY10" fmla="*/ 273050 h 297179"/>
              <a:gd name="connsiteX11" fmla="*/ 64770 w 274320"/>
              <a:gd name="connsiteY11" fmla="*/ 72389 h 297179"/>
              <a:gd name="connsiteX12" fmla="*/ 246380 w 274320"/>
              <a:gd name="connsiteY12" fmla="*/ 207010 h 297179"/>
              <a:gd name="connsiteX13" fmla="*/ 251460 w 274320"/>
              <a:gd name="connsiteY13" fmla="*/ 209550 h 297179"/>
              <a:gd name="connsiteX14" fmla="*/ 259080 w 274320"/>
              <a:gd name="connsiteY14" fmla="*/ 210820 h 297179"/>
              <a:gd name="connsiteX15" fmla="*/ 264160 w 274320"/>
              <a:gd name="connsiteY15" fmla="*/ 209550 h 297179"/>
              <a:gd name="connsiteX16" fmla="*/ 269240 w 274320"/>
              <a:gd name="connsiteY16" fmla="*/ 205739 h 297179"/>
              <a:gd name="connsiteX17" fmla="*/ 273050 w 274320"/>
              <a:gd name="connsiteY17" fmla="*/ 200660 h 297179"/>
              <a:gd name="connsiteX18" fmla="*/ 274320 w 274320"/>
              <a:gd name="connsiteY18" fmla="*/ 194310 h 297179"/>
              <a:gd name="connsiteX19" fmla="*/ 271780 w 274320"/>
              <a:gd name="connsiteY19" fmla="*/ 187960 h 297179"/>
              <a:gd name="connsiteX20" fmla="*/ 267970 w 274320"/>
              <a:gd name="connsiteY20" fmla="*/ 182879 h 297179"/>
              <a:gd name="connsiteX21" fmla="*/ 267970 w 274320"/>
              <a:gd name="connsiteY21" fmla="*/ 181610 h 297179"/>
              <a:gd name="connsiteX22" fmla="*/ 266700 w 274320"/>
              <a:gd name="connsiteY22" fmla="*/ 182879 h 297179"/>
              <a:gd name="connsiteX23" fmla="*/ 29210 w 274320"/>
              <a:gd name="connsiteY23" fmla="*/ 6350 h 297179"/>
              <a:gd name="connsiteX24" fmla="*/ 24130 w 274320"/>
              <a:gd name="connsiteY24" fmla="*/ 2539 h 297179"/>
              <a:gd name="connsiteX25" fmla="*/ 17780 w 274320"/>
              <a:gd name="connsiteY25" fmla="*/ 0 h 297179"/>
              <a:gd name="connsiteX26" fmla="*/ 11430 w 274320"/>
              <a:gd name="connsiteY26" fmla="*/ 1270 h 297179"/>
              <a:gd name="connsiteX27" fmla="*/ 5080 w 274320"/>
              <a:gd name="connsiteY27" fmla="*/ 5079 h 297179"/>
              <a:gd name="connsiteX28" fmla="*/ 1270 w 274320"/>
              <a:gd name="connsiteY28" fmla="*/ 8889 h 297179"/>
              <a:gd name="connsiteX29" fmla="*/ 0 w 274320"/>
              <a:gd name="connsiteY29" fmla="*/ 16510 h 297179"/>
              <a:gd name="connsiteX30" fmla="*/ 0 w 274320"/>
              <a:gd name="connsiteY30" fmla="*/ 22860 h 297179"/>
              <a:gd name="connsiteX31" fmla="*/ 3810 w 274320"/>
              <a:gd name="connsiteY31" fmla="*/ 27939 h 297179"/>
              <a:gd name="connsiteX32" fmla="*/ 144780 w 274320"/>
              <a:gd name="connsiteY32" fmla="*/ 288290 h 2971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</a:cxnLst>
            <a:rect l="l" t="t" r="r" b="b"/>
            <a:pathLst>
              <a:path w="274320" h="297179">
                <a:moveTo>
                  <a:pt x="144780" y="288290"/>
                </a:moveTo>
                <a:lnTo>
                  <a:pt x="146050" y="290829"/>
                </a:lnTo>
                <a:lnTo>
                  <a:pt x="148590" y="292100"/>
                </a:lnTo>
                <a:lnTo>
                  <a:pt x="153670" y="295909"/>
                </a:lnTo>
                <a:lnTo>
                  <a:pt x="160020" y="297179"/>
                </a:lnTo>
                <a:lnTo>
                  <a:pt x="166370" y="295909"/>
                </a:lnTo>
                <a:lnTo>
                  <a:pt x="171450" y="292100"/>
                </a:lnTo>
                <a:lnTo>
                  <a:pt x="173990" y="288290"/>
                </a:lnTo>
                <a:lnTo>
                  <a:pt x="175260" y="283209"/>
                </a:lnTo>
                <a:lnTo>
                  <a:pt x="175260" y="278129"/>
                </a:lnTo>
                <a:lnTo>
                  <a:pt x="172720" y="273050"/>
                </a:lnTo>
                <a:lnTo>
                  <a:pt x="64770" y="72389"/>
                </a:lnTo>
                <a:lnTo>
                  <a:pt x="246380" y="207010"/>
                </a:lnTo>
                <a:lnTo>
                  <a:pt x="251460" y="209550"/>
                </a:lnTo>
                <a:lnTo>
                  <a:pt x="259080" y="210820"/>
                </a:lnTo>
                <a:lnTo>
                  <a:pt x="264160" y="209550"/>
                </a:lnTo>
                <a:lnTo>
                  <a:pt x="269240" y="205739"/>
                </a:lnTo>
                <a:lnTo>
                  <a:pt x="273050" y="200660"/>
                </a:lnTo>
                <a:lnTo>
                  <a:pt x="274320" y="194310"/>
                </a:lnTo>
                <a:lnTo>
                  <a:pt x="271780" y="187960"/>
                </a:lnTo>
                <a:lnTo>
                  <a:pt x="267970" y="182879"/>
                </a:lnTo>
                <a:lnTo>
                  <a:pt x="267970" y="181610"/>
                </a:lnTo>
                <a:lnTo>
                  <a:pt x="266700" y="182879"/>
                </a:lnTo>
                <a:lnTo>
                  <a:pt x="29210" y="6350"/>
                </a:lnTo>
                <a:lnTo>
                  <a:pt x="24130" y="2539"/>
                </a:lnTo>
                <a:lnTo>
                  <a:pt x="17780" y="0"/>
                </a:lnTo>
                <a:lnTo>
                  <a:pt x="11430" y="1270"/>
                </a:lnTo>
                <a:lnTo>
                  <a:pt x="5080" y="5079"/>
                </a:lnTo>
                <a:lnTo>
                  <a:pt x="1270" y="8889"/>
                </a:lnTo>
                <a:lnTo>
                  <a:pt x="0" y="16510"/>
                </a:lnTo>
                <a:lnTo>
                  <a:pt x="0" y="22860"/>
                </a:lnTo>
                <a:lnTo>
                  <a:pt x="3810" y="27939"/>
                </a:lnTo>
                <a:lnTo>
                  <a:pt x="144780" y="288290"/>
                </a:lnTo>
              </a:path>
            </a:pathLst>
          </a:custGeom>
          <a:solidFill>
            <a:srgbClr val="8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TextBox 50"/>
          <p:cNvSpPr txBox="1"/>
          <p:nvPr/>
        </p:nvSpPr>
        <p:spPr>
          <a:xfrm>
            <a:off x="5629384" y="5332710"/>
            <a:ext cx="4289316" cy="21646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3200"/>
              </a:lnSpc>
              <a:tabLst>
                <a:tab pos="3149600" algn="l"/>
                <a:tab pos="3162300" algn="l"/>
                <a:tab pos="3263900" algn="l"/>
                <a:tab pos="3467100" algn="l"/>
                <a:tab pos="4330700" algn="l"/>
                <a:tab pos="4432300" algn="l"/>
                <a:tab pos="4826000" algn="l"/>
              </a:tabLst>
            </a:pPr>
            <a:endParaRPr lang="en-US" altLang="zh-CN" sz="2800" b="1" dirty="0" smtClean="0">
              <a:latin typeface="Bradley Hand ITC" pitchFamily="66" charset="0"/>
              <a:cs typeface="Times New Roman" pitchFamily="18" charset="0"/>
            </a:endParaRPr>
          </a:p>
          <a:p>
            <a:pPr algn="ctr">
              <a:lnSpc>
                <a:spcPts val="3200"/>
              </a:lnSpc>
              <a:tabLst>
                <a:tab pos="3149600" algn="l"/>
                <a:tab pos="3162300" algn="l"/>
                <a:tab pos="3263900" algn="l"/>
                <a:tab pos="3467100" algn="l"/>
                <a:tab pos="4330700" algn="l"/>
                <a:tab pos="4432300" algn="l"/>
                <a:tab pos="4826000" algn="l"/>
              </a:tabLst>
            </a:pPr>
            <a:r>
              <a:rPr lang="en-US" altLang="zh-CN" sz="2800" b="1" dirty="0" smtClean="0">
                <a:latin typeface="Bradley Hand ITC" pitchFamily="66" charset="0"/>
                <a:cs typeface="Times New Roman" pitchFamily="18" charset="0"/>
              </a:rPr>
              <a:t>There is no transition on “</a:t>
            </a:r>
          </a:p>
          <a:p>
            <a:pPr algn="ctr">
              <a:lnSpc>
                <a:spcPts val="3200"/>
              </a:lnSpc>
              <a:tabLst>
                <a:tab pos="3149600" algn="l"/>
                <a:tab pos="3162300" algn="l"/>
                <a:tab pos="3263900" algn="l"/>
                <a:tab pos="3467100" algn="l"/>
                <a:tab pos="4330700" algn="l"/>
                <a:tab pos="4432300" algn="l"/>
                <a:tab pos="4826000" algn="l"/>
              </a:tabLst>
            </a:pPr>
            <a:r>
              <a:rPr lang="en-US" altLang="zh-CN" sz="2800" b="1" dirty="0" smtClean="0">
                <a:latin typeface="Bradley Hand ITC" pitchFamily="66" charset="0"/>
                <a:cs typeface="Times New Roman" pitchFamily="18" charset="0"/>
              </a:rPr>
              <a:t>here, so the automaton</a:t>
            </a:r>
          </a:p>
          <a:p>
            <a:pPr algn="ctr">
              <a:lnSpc>
                <a:spcPts val="3200"/>
              </a:lnSpc>
              <a:tabLst>
                <a:tab pos="3149600" algn="l"/>
                <a:tab pos="3162300" algn="l"/>
                <a:tab pos="3263900" algn="l"/>
                <a:tab pos="3467100" algn="l"/>
                <a:tab pos="4330700" algn="l"/>
                <a:tab pos="4432300" algn="l"/>
                <a:tab pos="4826000" algn="l"/>
              </a:tabLst>
            </a:pPr>
            <a:r>
              <a:rPr lang="en-US" altLang="zh-CN" sz="2800" b="1" dirty="0" smtClean="0">
                <a:latin typeface="Bradley Hand ITC" pitchFamily="66" charset="0"/>
                <a:cs typeface="Times New Roman" pitchFamily="18" charset="0"/>
              </a:rPr>
              <a:t> dies and rejects.</a:t>
            </a:r>
            <a:endParaRPr lang="en-US" altLang="zh-CN" sz="2800" dirty="0" smtClean="0">
              <a:solidFill>
                <a:srgbClr val="808080"/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zh-CN" alt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3"/>
          <p:cNvSpPr/>
          <p:nvPr/>
        </p:nvSpPr>
        <p:spPr>
          <a:xfrm>
            <a:off x="2743200" y="4800600"/>
            <a:ext cx="685800" cy="685800"/>
          </a:xfrm>
          <a:custGeom>
            <a:avLst/>
            <a:gdLst>
              <a:gd name="connsiteX0" fmla="*/ 342900 w 685800"/>
              <a:gd name="connsiteY0" fmla="*/ 685800 h 685800"/>
              <a:gd name="connsiteX1" fmla="*/ 0 w 685800"/>
              <a:gd name="connsiteY1" fmla="*/ 685800 h 685800"/>
              <a:gd name="connsiteX2" fmla="*/ 0 w 685800"/>
              <a:gd name="connsiteY2" fmla="*/ 0 h 685800"/>
              <a:gd name="connsiteX3" fmla="*/ 685800 w 685800"/>
              <a:gd name="connsiteY3" fmla="*/ 0 h 685800"/>
              <a:gd name="connsiteX4" fmla="*/ 685800 w 685800"/>
              <a:gd name="connsiteY4" fmla="*/ 685800 h 685800"/>
              <a:gd name="connsiteX5" fmla="*/ 342900 w 685800"/>
              <a:gd name="connsiteY5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85800" h="685800">
                <a:moveTo>
                  <a:pt x="342900" y="685800"/>
                </a:moveTo>
                <a:lnTo>
                  <a:pt x="0" y="685800"/>
                </a:lnTo>
                <a:lnTo>
                  <a:pt x="0" y="0"/>
                </a:lnTo>
                <a:lnTo>
                  <a:pt x="685800" y="0"/>
                </a:lnTo>
                <a:lnTo>
                  <a:pt x="685800" y="685800"/>
                </a:lnTo>
                <a:lnTo>
                  <a:pt x="342900" y="685800"/>
                </a:lnTo>
              </a:path>
            </a:pathLst>
          </a:custGeom>
          <a:solidFill>
            <a:srgbClr val="99CC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2736850" y="4794250"/>
            <a:ext cx="698500" cy="698500"/>
          </a:xfrm>
          <a:custGeom>
            <a:avLst/>
            <a:gdLst>
              <a:gd name="connsiteX0" fmla="*/ 349250 w 698500"/>
              <a:gd name="connsiteY0" fmla="*/ 692150 h 698500"/>
              <a:gd name="connsiteX1" fmla="*/ 6350 w 698500"/>
              <a:gd name="connsiteY1" fmla="*/ 692150 h 698500"/>
              <a:gd name="connsiteX2" fmla="*/ 6350 w 698500"/>
              <a:gd name="connsiteY2" fmla="*/ 6350 h 698500"/>
              <a:gd name="connsiteX3" fmla="*/ 692150 w 698500"/>
              <a:gd name="connsiteY3" fmla="*/ 6350 h 698500"/>
              <a:gd name="connsiteX4" fmla="*/ 692150 w 698500"/>
              <a:gd name="connsiteY4" fmla="*/ 692150 h 698500"/>
              <a:gd name="connsiteX5" fmla="*/ 349250 w 698500"/>
              <a:gd name="connsiteY5" fmla="*/ 692150 h 6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98500" h="698500">
                <a:moveTo>
                  <a:pt x="349250" y="692150"/>
                </a:moveTo>
                <a:lnTo>
                  <a:pt x="6350" y="692150"/>
                </a:lnTo>
                <a:lnTo>
                  <a:pt x="6350" y="6350"/>
                </a:lnTo>
                <a:lnTo>
                  <a:pt x="692150" y="6350"/>
                </a:lnTo>
                <a:lnTo>
                  <a:pt x="692150" y="692150"/>
                </a:lnTo>
                <a:lnTo>
                  <a:pt x="349250" y="692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3429000" y="4799329"/>
            <a:ext cx="685800" cy="685800"/>
          </a:xfrm>
          <a:custGeom>
            <a:avLst/>
            <a:gdLst>
              <a:gd name="connsiteX0" fmla="*/ 342900 w 685800"/>
              <a:gd name="connsiteY0" fmla="*/ 685800 h 685800"/>
              <a:gd name="connsiteX1" fmla="*/ 0 w 685800"/>
              <a:gd name="connsiteY1" fmla="*/ 685800 h 685800"/>
              <a:gd name="connsiteX2" fmla="*/ 0 w 685800"/>
              <a:gd name="connsiteY2" fmla="*/ 0 h 685800"/>
              <a:gd name="connsiteX3" fmla="*/ 685800 w 685800"/>
              <a:gd name="connsiteY3" fmla="*/ 0 h 685800"/>
              <a:gd name="connsiteX4" fmla="*/ 685800 w 685800"/>
              <a:gd name="connsiteY4" fmla="*/ 685800 h 685800"/>
              <a:gd name="connsiteX5" fmla="*/ 342900 w 685800"/>
              <a:gd name="connsiteY5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85800" h="685800">
                <a:moveTo>
                  <a:pt x="342900" y="685800"/>
                </a:moveTo>
                <a:lnTo>
                  <a:pt x="0" y="685800"/>
                </a:lnTo>
                <a:lnTo>
                  <a:pt x="0" y="0"/>
                </a:lnTo>
                <a:lnTo>
                  <a:pt x="685800" y="0"/>
                </a:lnTo>
                <a:lnTo>
                  <a:pt x="685800" y="685800"/>
                </a:lnTo>
                <a:lnTo>
                  <a:pt x="342900" y="685800"/>
                </a:lnTo>
              </a:path>
            </a:pathLst>
          </a:custGeom>
          <a:solidFill>
            <a:srgbClr val="99CC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3422650" y="4792979"/>
            <a:ext cx="698500" cy="698500"/>
          </a:xfrm>
          <a:custGeom>
            <a:avLst/>
            <a:gdLst>
              <a:gd name="connsiteX0" fmla="*/ 349250 w 698500"/>
              <a:gd name="connsiteY0" fmla="*/ 692150 h 698500"/>
              <a:gd name="connsiteX1" fmla="*/ 6350 w 698500"/>
              <a:gd name="connsiteY1" fmla="*/ 692150 h 698500"/>
              <a:gd name="connsiteX2" fmla="*/ 6350 w 698500"/>
              <a:gd name="connsiteY2" fmla="*/ 6350 h 698500"/>
              <a:gd name="connsiteX3" fmla="*/ 692150 w 698500"/>
              <a:gd name="connsiteY3" fmla="*/ 6350 h 698500"/>
              <a:gd name="connsiteX4" fmla="*/ 692150 w 698500"/>
              <a:gd name="connsiteY4" fmla="*/ 692150 h 698500"/>
              <a:gd name="connsiteX5" fmla="*/ 349250 w 698500"/>
              <a:gd name="connsiteY5" fmla="*/ 692150 h 6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98500" h="698500">
                <a:moveTo>
                  <a:pt x="349250" y="692150"/>
                </a:moveTo>
                <a:lnTo>
                  <a:pt x="6350" y="692150"/>
                </a:lnTo>
                <a:lnTo>
                  <a:pt x="6350" y="6350"/>
                </a:lnTo>
                <a:lnTo>
                  <a:pt x="692150" y="6350"/>
                </a:lnTo>
                <a:lnTo>
                  <a:pt x="692150" y="692150"/>
                </a:lnTo>
                <a:lnTo>
                  <a:pt x="349250" y="692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4114800" y="4800600"/>
            <a:ext cx="685800" cy="685800"/>
          </a:xfrm>
          <a:custGeom>
            <a:avLst/>
            <a:gdLst>
              <a:gd name="connsiteX0" fmla="*/ 342900 w 685800"/>
              <a:gd name="connsiteY0" fmla="*/ 685800 h 685800"/>
              <a:gd name="connsiteX1" fmla="*/ 0 w 685800"/>
              <a:gd name="connsiteY1" fmla="*/ 685800 h 685800"/>
              <a:gd name="connsiteX2" fmla="*/ 0 w 685800"/>
              <a:gd name="connsiteY2" fmla="*/ 0 h 685800"/>
              <a:gd name="connsiteX3" fmla="*/ 685800 w 685800"/>
              <a:gd name="connsiteY3" fmla="*/ 0 h 685800"/>
              <a:gd name="connsiteX4" fmla="*/ 685800 w 685800"/>
              <a:gd name="connsiteY4" fmla="*/ 685800 h 685800"/>
              <a:gd name="connsiteX5" fmla="*/ 342900 w 685800"/>
              <a:gd name="connsiteY5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85800" h="685800">
                <a:moveTo>
                  <a:pt x="342900" y="685800"/>
                </a:moveTo>
                <a:lnTo>
                  <a:pt x="0" y="685800"/>
                </a:lnTo>
                <a:lnTo>
                  <a:pt x="0" y="0"/>
                </a:lnTo>
                <a:lnTo>
                  <a:pt x="685800" y="0"/>
                </a:lnTo>
                <a:lnTo>
                  <a:pt x="685800" y="685800"/>
                </a:lnTo>
                <a:lnTo>
                  <a:pt x="342900" y="685800"/>
                </a:lnTo>
              </a:path>
            </a:pathLst>
          </a:custGeom>
          <a:solidFill>
            <a:srgbClr val="99CC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4108450" y="4794250"/>
            <a:ext cx="698500" cy="698500"/>
          </a:xfrm>
          <a:custGeom>
            <a:avLst/>
            <a:gdLst>
              <a:gd name="connsiteX0" fmla="*/ 349250 w 698500"/>
              <a:gd name="connsiteY0" fmla="*/ 692150 h 698500"/>
              <a:gd name="connsiteX1" fmla="*/ 6350 w 698500"/>
              <a:gd name="connsiteY1" fmla="*/ 692150 h 698500"/>
              <a:gd name="connsiteX2" fmla="*/ 6350 w 698500"/>
              <a:gd name="connsiteY2" fmla="*/ 6350 h 698500"/>
              <a:gd name="connsiteX3" fmla="*/ 692150 w 698500"/>
              <a:gd name="connsiteY3" fmla="*/ 6350 h 698500"/>
              <a:gd name="connsiteX4" fmla="*/ 692150 w 698500"/>
              <a:gd name="connsiteY4" fmla="*/ 692150 h 698500"/>
              <a:gd name="connsiteX5" fmla="*/ 349250 w 698500"/>
              <a:gd name="connsiteY5" fmla="*/ 692150 h 6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98500" h="698500">
                <a:moveTo>
                  <a:pt x="349250" y="692150"/>
                </a:moveTo>
                <a:lnTo>
                  <a:pt x="6350" y="692150"/>
                </a:lnTo>
                <a:lnTo>
                  <a:pt x="6350" y="6350"/>
                </a:lnTo>
                <a:lnTo>
                  <a:pt x="692150" y="6350"/>
                </a:lnTo>
                <a:lnTo>
                  <a:pt x="692150" y="692150"/>
                </a:lnTo>
                <a:lnTo>
                  <a:pt x="349250" y="692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4800600" y="4800600"/>
            <a:ext cx="685800" cy="685800"/>
          </a:xfrm>
          <a:custGeom>
            <a:avLst/>
            <a:gdLst>
              <a:gd name="connsiteX0" fmla="*/ 342900 w 685800"/>
              <a:gd name="connsiteY0" fmla="*/ 685800 h 685800"/>
              <a:gd name="connsiteX1" fmla="*/ 0 w 685800"/>
              <a:gd name="connsiteY1" fmla="*/ 685800 h 685800"/>
              <a:gd name="connsiteX2" fmla="*/ 0 w 685800"/>
              <a:gd name="connsiteY2" fmla="*/ 0 h 685800"/>
              <a:gd name="connsiteX3" fmla="*/ 685800 w 685800"/>
              <a:gd name="connsiteY3" fmla="*/ 0 h 685800"/>
              <a:gd name="connsiteX4" fmla="*/ 685800 w 685800"/>
              <a:gd name="connsiteY4" fmla="*/ 685800 h 685800"/>
              <a:gd name="connsiteX5" fmla="*/ 342900 w 685800"/>
              <a:gd name="connsiteY5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85800" h="685800">
                <a:moveTo>
                  <a:pt x="342900" y="685800"/>
                </a:moveTo>
                <a:lnTo>
                  <a:pt x="0" y="685800"/>
                </a:lnTo>
                <a:lnTo>
                  <a:pt x="0" y="0"/>
                </a:lnTo>
                <a:lnTo>
                  <a:pt x="685800" y="0"/>
                </a:lnTo>
                <a:lnTo>
                  <a:pt x="685800" y="685800"/>
                </a:lnTo>
                <a:lnTo>
                  <a:pt x="342900" y="685800"/>
                </a:lnTo>
              </a:path>
            </a:pathLst>
          </a:custGeom>
          <a:solidFill>
            <a:srgbClr val="99CC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4794250" y="4794250"/>
            <a:ext cx="698500" cy="698500"/>
          </a:xfrm>
          <a:custGeom>
            <a:avLst/>
            <a:gdLst>
              <a:gd name="connsiteX0" fmla="*/ 349250 w 698500"/>
              <a:gd name="connsiteY0" fmla="*/ 692150 h 698500"/>
              <a:gd name="connsiteX1" fmla="*/ 6350 w 698500"/>
              <a:gd name="connsiteY1" fmla="*/ 692150 h 698500"/>
              <a:gd name="connsiteX2" fmla="*/ 6350 w 698500"/>
              <a:gd name="connsiteY2" fmla="*/ 6350 h 698500"/>
              <a:gd name="connsiteX3" fmla="*/ 692150 w 698500"/>
              <a:gd name="connsiteY3" fmla="*/ 6350 h 698500"/>
              <a:gd name="connsiteX4" fmla="*/ 692150 w 698500"/>
              <a:gd name="connsiteY4" fmla="*/ 692150 h 698500"/>
              <a:gd name="connsiteX5" fmla="*/ 349250 w 698500"/>
              <a:gd name="connsiteY5" fmla="*/ 692150 h 6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98500" h="698500">
                <a:moveTo>
                  <a:pt x="349250" y="692150"/>
                </a:moveTo>
                <a:lnTo>
                  <a:pt x="6350" y="692150"/>
                </a:lnTo>
                <a:lnTo>
                  <a:pt x="6350" y="6350"/>
                </a:lnTo>
                <a:lnTo>
                  <a:pt x="692150" y="6350"/>
                </a:lnTo>
                <a:lnTo>
                  <a:pt x="692150" y="692150"/>
                </a:lnTo>
                <a:lnTo>
                  <a:pt x="349250" y="692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5486400" y="4800600"/>
            <a:ext cx="685800" cy="685800"/>
          </a:xfrm>
          <a:custGeom>
            <a:avLst/>
            <a:gdLst>
              <a:gd name="connsiteX0" fmla="*/ 342900 w 685800"/>
              <a:gd name="connsiteY0" fmla="*/ 685800 h 685800"/>
              <a:gd name="connsiteX1" fmla="*/ 0 w 685800"/>
              <a:gd name="connsiteY1" fmla="*/ 685800 h 685800"/>
              <a:gd name="connsiteX2" fmla="*/ 0 w 685800"/>
              <a:gd name="connsiteY2" fmla="*/ 0 h 685800"/>
              <a:gd name="connsiteX3" fmla="*/ 685800 w 685800"/>
              <a:gd name="connsiteY3" fmla="*/ 0 h 685800"/>
              <a:gd name="connsiteX4" fmla="*/ 685800 w 685800"/>
              <a:gd name="connsiteY4" fmla="*/ 685800 h 685800"/>
              <a:gd name="connsiteX5" fmla="*/ 342900 w 685800"/>
              <a:gd name="connsiteY5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85800" h="685800">
                <a:moveTo>
                  <a:pt x="342900" y="685800"/>
                </a:moveTo>
                <a:lnTo>
                  <a:pt x="0" y="685800"/>
                </a:lnTo>
                <a:lnTo>
                  <a:pt x="0" y="0"/>
                </a:lnTo>
                <a:lnTo>
                  <a:pt x="685800" y="0"/>
                </a:lnTo>
                <a:lnTo>
                  <a:pt x="685800" y="685800"/>
                </a:lnTo>
                <a:lnTo>
                  <a:pt x="342900" y="685800"/>
                </a:lnTo>
              </a:path>
            </a:pathLst>
          </a:custGeom>
          <a:solidFill>
            <a:srgbClr val="99CC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5480050" y="4794250"/>
            <a:ext cx="698500" cy="698500"/>
          </a:xfrm>
          <a:custGeom>
            <a:avLst/>
            <a:gdLst>
              <a:gd name="connsiteX0" fmla="*/ 349250 w 698500"/>
              <a:gd name="connsiteY0" fmla="*/ 692150 h 698500"/>
              <a:gd name="connsiteX1" fmla="*/ 6350 w 698500"/>
              <a:gd name="connsiteY1" fmla="*/ 692150 h 698500"/>
              <a:gd name="connsiteX2" fmla="*/ 6350 w 698500"/>
              <a:gd name="connsiteY2" fmla="*/ 6350 h 698500"/>
              <a:gd name="connsiteX3" fmla="*/ 692150 w 698500"/>
              <a:gd name="connsiteY3" fmla="*/ 6350 h 698500"/>
              <a:gd name="connsiteX4" fmla="*/ 692150 w 698500"/>
              <a:gd name="connsiteY4" fmla="*/ 692150 h 698500"/>
              <a:gd name="connsiteX5" fmla="*/ 349250 w 698500"/>
              <a:gd name="connsiteY5" fmla="*/ 692150 h 6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98500" h="698500">
                <a:moveTo>
                  <a:pt x="349250" y="692150"/>
                </a:moveTo>
                <a:lnTo>
                  <a:pt x="6350" y="692150"/>
                </a:lnTo>
                <a:lnTo>
                  <a:pt x="6350" y="6350"/>
                </a:lnTo>
                <a:lnTo>
                  <a:pt x="692150" y="6350"/>
                </a:lnTo>
                <a:lnTo>
                  <a:pt x="692150" y="692150"/>
                </a:lnTo>
                <a:lnTo>
                  <a:pt x="349250" y="692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6172200" y="4800600"/>
            <a:ext cx="685800" cy="685800"/>
          </a:xfrm>
          <a:custGeom>
            <a:avLst/>
            <a:gdLst>
              <a:gd name="connsiteX0" fmla="*/ 342900 w 685800"/>
              <a:gd name="connsiteY0" fmla="*/ 685800 h 685800"/>
              <a:gd name="connsiteX1" fmla="*/ 0 w 685800"/>
              <a:gd name="connsiteY1" fmla="*/ 685800 h 685800"/>
              <a:gd name="connsiteX2" fmla="*/ 0 w 685800"/>
              <a:gd name="connsiteY2" fmla="*/ 0 h 685800"/>
              <a:gd name="connsiteX3" fmla="*/ 685800 w 685800"/>
              <a:gd name="connsiteY3" fmla="*/ 0 h 685800"/>
              <a:gd name="connsiteX4" fmla="*/ 685800 w 685800"/>
              <a:gd name="connsiteY4" fmla="*/ 685800 h 685800"/>
              <a:gd name="connsiteX5" fmla="*/ 342900 w 685800"/>
              <a:gd name="connsiteY5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85800" h="685800">
                <a:moveTo>
                  <a:pt x="342900" y="685800"/>
                </a:moveTo>
                <a:lnTo>
                  <a:pt x="0" y="685800"/>
                </a:lnTo>
                <a:lnTo>
                  <a:pt x="0" y="0"/>
                </a:lnTo>
                <a:lnTo>
                  <a:pt x="685800" y="0"/>
                </a:lnTo>
                <a:lnTo>
                  <a:pt x="685800" y="685800"/>
                </a:lnTo>
                <a:lnTo>
                  <a:pt x="342900" y="685800"/>
                </a:lnTo>
              </a:path>
            </a:pathLst>
          </a:custGeom>
          <a:solidFill>
            <a:srgbClr val="99CC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6165850" y="4794250"/>
            <a:ext cx="698500" cy="698500"/>
          </a:xfrm>
          <a:custGeom>
            <a:avLst/>
            <a:gdLst>
              <a:gd name="connsiteX0" fmla="*/ 349250 w 698500"/>
              <a:gd name="connsiteY0" fmla="*/ 692150 h 698500"/>
              <a:gd name="connsiteX1" fmla="*/ 6350 w 698500"/>
              <a:gd name="connsiteY1" fmla="*/ 692150 h 698500"/>
              <a:gd name="connsiteX2" fmla="*/ 6350 w 698500"/>
              <a:gd name="connsiteY2" fmla="*/ 6350 h 698500"/>
              <a:gd name="connsiteX3" fmla="*/ 692150 w 698500"/>
              <a:gd name="connsiteY3" fmla="*/ 6350 h 698500"/>
              <a:gd name="connsiteX4" fmla="*/ 692150 w 698500"/>
              <a:gd name="connsiteY4" fmla="*/ 692150 h 698500"/>
              <a:gd name="connsiteX5" fmla="*/ 349250 w 698500"/>
              <a:gd name="connsiteY5" fmla="*/ 692150 h 6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98500" h="698500">
                <a:moveTo>
                  <a:pt x="349250" y="692150"/>
                </a:moveTo>
                <a:lnTo>
                  <a:pt x="6350" y="692150"/>
                </a:lnTo>
                <a:lnTo>
                  <a:pt x="6350" y="6350"/>
                </a:lnTo>
                <a:lnTo>
                  <a:pt x="692150" y="6350"/>
                </a:lnTo>
                <a:lnTo>
                  <a:pt x="692150" y="692150"/>
                </a:lnTo>
                <a:lnTo>
                  <a:pt x="349250" y="692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TextBox 1"/>
          <p:cNvSpPr txBox="1"/>
          <p:nvPr/>
        </p:nvSpPr>
        <p:spPr>
          <a:xfrm>
            <a:off x="2912771" y="4921798"/>
            <a:ext cx="3805529" cy="68525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900"/>
              </a:lnSpc>
              <a:tabLst/>
            </a:pPr>
            <a:r>
              <a:rPr lang="en-US" altLang="zh-CN" sz="4400" dirty="0" smtClean="0">
                <a:latin typeface="Courier New" pitchFamily="18" charset="0"/>
                <a:cs typeface="Courier New" pitchFamily="18" charset="0"/>
              </a:rPr>
              <a:t>"</a:t>
            </a: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4400" dirty="0" smtClean="0">
                <a:latin typeface="Courier New" pitchFamily="18" charset="0"/>
                <a:cs typeface="Courier New" pitchFamily="18" charset="0"/>
              </a:rPr>
              <a:t>" " " " "</a:t>
            </a:r>
          </a:p>
        </p:txBody>
      </p:sp>
      <p:sp>
        <p:nvSpPr>
          <p:cNvPr id="38" name="Freeform 3"/>
          <p:cNvSpPr/>
          <p:nvPr/>
        </p:nvSpPr>
        <p:spPr>
          <a:xfrm>
            <a:off x="2743200" y="2526029"/>
            <a:ext cx="914400" cy="914400"/>
          </a:xfrm>
          <a:custGeom>
            <a:avLst/>
            <a:gdLst>
              <a:gd name="connsiteX0" fmla="*/ 457200 w 914400"/>
              <a:gd name="connsiteY0" fmla="*/ 0 h 914400"/>
              <a:gd name="connsiteX1" fmla="*/ 914400 w 914400"/>
              <a:gd name="connsiteY1" fmla="*/ 457200 h 914400"/>
              <a:gd name="connsiteX2" fmla="*/ 457200 w 914400"/>
              <a:gd name="connsiteY2" fmla="*/ 914400 h 914400"/>
              <a:gd name="connsiteX3" fmla="*/ 0 w 914400"/>
              <a:gd name="connsiteY3" fmla="*/ 457200 h 914400"/>
              <a:gd name="connsiteX4" fmla="*/ 457200 w 914400"/>
              <a:gd name="connsiteY4" fmla="*/ 0 h 914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" h="914400">
                <a:moveTo>
                  <a:pt x="457200" y="0"/>
                </a:moveTo>
                <a:cubicBezTo>
                  <a:pt x="716279" y="0"/>
                  <a:pt x="914400" y="198120"/>
                  <a:pt x="914400" y="457200"/>
                </a:cubicBezTo>
                <a:cubicBezTo>
                  <a:pt x="914400" y="716280"/>
                  <a:pt x="716279" y="914400"/>
                  <a:pt x="457200" y="914400"/>
                </a:cubicBezTo>
                <a:cubicBezTo>
                  <a:pt x="198120" y="914400"/>
                  <a:pt x="0" y="716280"/>
                  <a:pt x="0" y="457200"/>
                </a:cubicBezTo>
                <a:cubicBezTo>
                  <a:pt x="0" y="198120"/>
                  <a:pt x="198120" y="0"/>
                  <a:pt x="457200" y="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tx1"/>
              </a:solidFill>
            </a:endParaRPr>
          </a:p>
        </p:txBody>
      </p:sp>
      <p:sp>
        <p:nvSpPr>
          <p:cNvPr id="39" name="Freeform 3"/>
          <p:cNvSpPr/>
          <p:nvPr/>
        </p:nvSpPr>
        <p:spPr>
          <a:xfrm>
            <a:off x="2724870" y="2507700"/>
            <a:ext cx="951059" cy="951059"/>
          </a:xfrm>
          <a:custGeom>
            <a:avLst/>
            <a:gdLst>
              <a:gd name="connsiteX0" fmla="*/ 475529 w 951059"/>
              <a:gd name="connsiteY0" fmla="*/ 18329 h 951059"/>
              <a:gd name="connsiteX1" fmla="*/ 932729 w 951059"/>
              <a:gd name="connsiteY1" fmla="*/ 475529 h 951059"/>
              <a:gd name="connsiteX2" fmla="*/ 475529 w 951059"/>
              <a:gd name="connsiteY2" fmla="*/ 932729 h 951059"/>
              <a:gd name="connsiteX3" fmla="*/ 18329 w 951059"/>
              <a:gd name="connsiteY3" fmla="*/ 475529 h 951059"/>
              <a:gd name="connsiteX4" fmla="*/ 475529 w 951059"/>
              <a:gd name="connsiteY4" fmla="*/ 18329 h 9510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51059" h="951059">
                <a:moveTo>
                  <a:pt x="475529" y="18329"/>
                </a:moveTo>
                <a:cubicBezTo>
                  <a:pt x="734609" y="18329"/>
                  <a:pt x="932729" y="216449"/>
                  <a:pt x="932729" y="475529"/>
                </a:cubicBezTo>
                <a:cubicBezTo>
                  <a:pt x="932729" y="734610"/>
                  <a:pt x="734609" y="932729"/>
                  <a:pt x="475529" y="932729"/>
                </a:cubicBezTo>
                <a:cubicBezTo>
                  <a:pt x="216449" y="932729"/>
                  <a:pt x="18329" y="734610"/>
                  <a:pt x="18329" y="475529"/>
                </a:cubicBezTo>
                <a:cubicBezTo>
                  <a:pt x="18329" y="216449"/>
                  <a:pt x="216449" y="18329"/>
                  <a:pt x="475529" y="18329"/>
                </a:cubicBez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tx1"/>
              </a:solidFill>
            </a:endParaRPr>
          </a:p>
        </p:txBody>
      </p:sp>
      <p:sp>
        <p:nvSpPr>
          <p:cNvPr id="44" name="Freeform 3"/>
          <p:cNvSpPr/>
          <p:nvPr/>
        </p:nvSpPr>
        <p:spPr>
          <a:xfrm>
            <a:off x="3639184" y="2964814"/>
            <a:ext cx="946150" cy="73660"/>
          </a:xfrm>
          <a:custGeom>
            <a:avLst/>
            <a:gdLst>
              <a:gd name="connsiteX0" fmla="*/ 18415 w 946150"/>
              <a:gd name="connsiteY0" fmla="*/ 18414 h 73660"/>
              <a:gd name="connsiteX1" fmla="*/ 927735 w 946150"/>
              <a:gd name="connsiteY1" fmla="*/ 18414 h 736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46150" h="73660">
                <a:moveTo>
                  <a:pt x="18415" y="18414"/>
                </a:moveTo>
                <a:lnTo>
                  <a:pt x="927735" y="18414"/>
                </a:lnTo>
              </a:path>
            </a:pathLst>
          </a:custGeom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45" name="Freeform 3"/>
          <p:cNvSpPr/>
          <p:nvPr/>
        </p:nvSpPr>
        <p:spPr>
          <a:xfrm>
            <a:off x="4556759" y="2901950"/>
            <a:ext cx="243840" cy="162560"/>
          </a:xfrm>
          <a:custGeom>
            <a:avLst/>
            <a:gdLst>
              <a:gd name="connsiteX0" fmla="*/ 243840 w 243840"/>
              <a:gd name="connsiteY0" fmla="*/ 81279 h 162560"/>
              <a:gd name="connsiteX1" fmla="*/ 0 w 243840"/>
              <a:gd name="connsiteY1" fmla="*/ 0 h 162560"/>
              <a:gd name="connsiteX2" fmla="*/ 0 w 243840"/>
              <a:gd name="connsiteY2" fmla="*/ 162560 h 162560"/>
              <a:gd name="connsiteX3" fmla="*/ 243840 w 243840"/>
              <a:gd name="connsiteY3" fmla="*/ 81279 h 1625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3840" h="162560">
                <a:moveTo>
                  <a:pt x="243840" y="81279"/>
                </a:moveTo>
                <a:lnTo>
                  <a:pt x="0" y="0"/>
                </a:lnTo>
                <a:lnTo>
                  <a:pt x="0" y="162560"/>
                </a:lnTo>
                <a:lnTo>
                  <a:pt x="243840" y="81279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tx1"/>
              </a:solidFill>
            </a:endParaRPr>
          </a:p>
        </p:txBody>
      </p:sp>
      <p:sp>
        <p:nvSpPr>
          <p:cNvPr id="48" name="Freeform 3"/>
          <p:cNvSpPr/>
          <p:nvPr/>
        </p:nvSpPr>
        <p:spPr>
          <a:xfrm>
            <a:off x="1353185" y="2964814"/>
            <a:ext cx="1174750" cy="73660"/>
          </a:xfrm>
          <a:custGeom>
            <a:avLst/>
            <a:gdLst>
              <a:gd name="connsiteX0" fmla="*/ 18414 w 1174750"/>
              <a:gd name="connsiteY0" fmla="*/ 18414 h 73660"/>
              <a:gd name="connsiteX1" fmla="*/ 1156335 w 1174750"/>
              <a:gd name="connsiteY1" fmla="*/ 18414 h 736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174750" h="73660">
                <a:moveTo>
                  <a:pt x="18414" y="18414"/>
                </a:moveTo>
                <a:lnTo>
                  <a:pt x="1156335" y="18414"/>
                </a:lnTo>
              </a:path>
            </a:pathLst>
          </a:custGeom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49" name="Freeform 3"/>
          <p:cNvSpPr/>
          <p:nvPr/>
        </p:nvSpPr>
        <p:spPr>
          <a:xfrm>
            <a:off x="2499360" y="2901950"/>
            <a:ext cx="243839" cy="162560"/>
          </a:xfrm>
          <a:custGeom>
            <a:avLst/>
            <a:gdLst>
              <a:gd name="connsiteX0" fmla="*/ 243839 w 243839"/>
              <a:gd name="connsiteY0" fmla="*/ 81279 h 162560"/>
              <a:gd name="connsiteX1" fmla="*/ 0 w 243839"/>
              <a:gd name="connsiteY1" fmla="*/ 0 h 162560"/>
              <a:gd name="connsiteX2" fmla="*/ 0 w 243839"/>
              <a:gd name="connsiteY2" fmla="*/ 162560 h 162560"/>
              <a:gd name="connsiteX3" fmla="*/ 243839 w 243839"/>
              <a:gd name="connsiteY3" fmla="*/ 81279 h 1625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3839" h="162560">
                <a:moveTo>
                  <a:pt x="243839" y="81279"/>
                </a:moveTo>
                <a:lnTo>
                  <a:pt x="0" y="0"/>
                </a:lnTo>
                <a:lnTo>
                  <a:pt x="0" y="162560"/>
                </a:lnTo>
                <a:lnTo>
                  <a:pt x="243839" y="81279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tx1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4127500" y="2667000"/>
            <a:ext cx="246862" cy="448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  <a:tabLst/>
            </a:pPr>
            <a:r>
              <a:rPr lang="en-US" altLang="zh-CN" sz="3200" b="1" dirty="0" smtClean="0">
                <a:latin typeface="Courier New" pitchFamily="18" charset="0"/>
                <a:cs typeface="Courier New" pitchFamily="18" charset="0"/>
              </a:rPr>
              <a:t>"</a:t>
            </a:r>
          </a:p>
        </p:txBody>
      </p:sp>
      <p:sp>
        <p:nvSpPr>
          <p:cNvPr id="56" name="TextBox 1"/>
          <p:cNvSpPr txBox="1"/>
          <p:nvPr/>
        </p:nvSpPr>
        <p:spPr>
          <a:xfrm>
            <a:off x="1828800" y="2730500"/>
            <a:ext cx="706925" cy="33470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start</a:t>
            </a:r>
          </a:p>
        </p:txBody>
      </p:sp>
      <p:sp>
        <p:nvSpPr>
          <p:cNvPr id="57" name="TextBox 1"/>
          <p:cNvSpPr txBox="1"/>
          <p:nvPr/>
        </p:nvSpPr>
        <p:spPr>
          <a:xfrm>
            <a:off x="2120900" y="647700"/>
            <a:ext cx="4765920" cy="152073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100"/>
              </a:lnSpc>
              <a:tabLst>
                <a:tab pos="2197100" algn="l"/>
              </a:tabLst>
            </a:pP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A Simple Automaton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500"/>
              </a:lnSpc>
              <a:tabLst>
                <a:tab pos="2197100" algn="l"/>
              </a:tabLst>
            </a:pPr>
            <a:r>
              <a:rPr lang="en-US" altLang="zh-CN" dirty="0" smtClean="0"/>
              <a:t>	</a:t>
            </a:r>
            <a:r>
              <a:rPr lang="en-US" altLang="zh-CN" sz="2600" b="1" dirty="0" smtClean="0">
                <a:latin typeface="Courier New" pitchFamily="18" charset="0"/>
                <a:cs typeface="Courier New" pitchFamily="18" charset="0"/>
              </a:rPr>
              <a:t>A,B,C,</a:t>
            </a:r>
            <a:r>
              <a:rPr lang="en-US" altLang="zh-CN" sz="2600" b="1" dirty="0" smtClean="0">
                <a:latin typeface="Times New Roman" pitchFamily="18" charset="0"/>
                <a:cs typeface="Times New Roman" pitchFamily="18" charset="0"/>
              </a:rPr>
              <a:t>...</a:t>
            </a:r>
            <a:r>
              <a:rPr lang="en-US" altLang="zh-CN" sz="2600" b="1" dirty="0" smtClean="0">
                <a:latin typeface="Courier New" pitchFamily="18" charset="0"/>
                <a:cs typeface="Courier New" pitchFamily="18" charset="0"/>
              </a:rPr>
              <a:t>,Z</a:t>
            </a:r>
          </a:p>
        </p:txBody>
      </p:sp>
      <p:sp>
        <p:nvSpPr>
          <p:cNvPr id="40" name="Freeform 3"/>
          <p:cNvSpPr/>
          <p:nvPr/>
        </p:nvSpPr>
        <p:spPr>
          <a:xfrm>
            <a:off x="4800600" y="2526029"/>
            <a:ext cx="914400" cy="914400"/>
          </a:xfrm>
          <a:custGeom>
            <a:avLst/>
            <a:gdLst>
              <a:gd name="connsiteX0" fmla="*/ 457200 w 914400"/>
              <a:gd name="connsiteY0" fmla="*/ 0 h 914400"/>
              <a:gd name="connsiteX1" fmla="*/ 914400 w 914400"/>
              <a:gd name="connsiteY1" fmla="*/ 457200 h 914400"/>
              <a:gd name="connsiteX2" fmla="*/ 457200 w 914400"/>
              <a:gd name="connsiteY2" fmla="*/ 914400 h 914400"/>
              <a:gd name="connsiteX3" fmla="*/ 0 w 914400"/>
              <a:gd name="connsiteY3" fmla="*/ 457200 h 914400"/>
              <a:gd name="connsiteX4" fmla="*/ 457200 w 914400"/>
              <a:gd name="connsiteY4" fmla="*/ 0 h 914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" h="914400">
                <a:moveTo>
                  <a:pt x="457200" y="0"/>
                </a:moveTo>
                <a:cubicBezTo>
                  <a:pt x="716279" y="0"/>
                  <a:pt x="914400" y="198120"/>
                  <a:pt x="914400" y="457200"/>
                </a:cubicBezTo>
                <a:cubicBezTo>
                  <a:pt x="914400" y="716280"/>
                  <a:pt x="716279" y="914400"/>
                  <a:pt x="457200" y="914400"/>
                </a:cubicBezTo>
                <a:cubicBezTo>
                  <a:pt x="198120" y="914400"/>
                  <a:pt x="0" y="716280"/>
                  <a:pt x="0" y="457200"/>
                </a:cubicBezTo>
                <a:cubicBezTo>
                  <a:pt x="0" y="198120"/>
                  <a:pt x="198120" y="0"/>
                  <a:pt x="457200" y="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tx1"/>
              </a:solidFill>
            </a:endParaRPr>
          </a:p>
        </p:txBody>
      </p:sp>
      <p:sp>
        <p:nvSpPr>
          <p:cNvPr id="41" name="Freeform 3"/>
          <p:cNvSpPr/>
          <p:nvPr/>
        </p:nvSpPr>
        <p:spPr>
          <a:xfrm>
            <a:off x="4782270" y="2507700"/>
            <a:ext cx="951059" cy="951059"/>
          </a:xfrm>
          <a:custGeom>
            <a:avLst/>
            <a:gdLst>
              <a:gd name="connsiteX0" fmla="*/ 475529 w 951059"/>
              <a:gd name="connsiteY0" fmla="*/ 18329 h 951059"/>
              <a:gd name="connsiteX1" fmla="*/ 932729 w 951059"/>
              <a:gd name="connsiteY1" fmla="*/ 475529 h 951059"/>
              <a:gd name="connsiteX2" fmla="*/ 475529 w 951059"/>
              <a:gd name="connsiteY2" fmla="*/ 932729 h 951059"/>
              <a:gd name="connsiteX3" fmla="*/ 18329 w 951059"/>
              <a:gd name="connsiteY3" fmla="*/ 475529 h 951059"/>
              <a:gd name="connsiteX4" fmla="*/ 475529 w 951059"/>
              <a:gd name="connsiteY4" fmla="*/ 18329 h 9510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51059" h="951059">
                <a:moveTo>
                  <a:pt x="475529" y="18329"/>
                </a:moveTo>
                <a:cubicBezTo>
                  <a:pt x="734609" y="18329"/>
                  <a:pt x="932729" y="216449"/>
                  <a:pt x="932729" y="475529"/>
                </a:cubicBezTo>
                <a:cubicBezTo>
                  <a:pt x="932729" y="734610"/>
                  <a:pt x="734609" y="932729"/>
                  <a:pt x="475529" y="932729"/>
                </a:cubicBezTo>
                <a:cubicBezTo>
                  <a:pt x="216449" y="932729"/>
                  <a:pt x="18329" y="734610"/>
                  <a:pt x="18329" y="475529"/>
                </a:cubicBezTo>
                <a:cubicBezTo>
                  <a:pt x="18329" y="216449"/>
                  <a:pt x="216449" y="18329"/>
                  <a:pt x="475529" y="18329"/>
                </a:cubicBez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tx1"/>
              </a:solidFill>
            </a:endParaRPr>
          </a:p>
        </p:txBody>
      </p:sp>
      <p:sp>
        <p:nvSpPr>
          <p:cNvPr id="58" name="Freeform 3"/>
          <p:cNvSpPr/>
          <p:nvPr/>
        </p:nvSpPr>
        <p:spPr>
          <a:xfrm>
            <a:off x="5696584" y="2964814"/>
            <a:ext cx="946150" cy="73660"/>
          </a:xfrm>
          <a:custGeom>
            <a:avLst/>
            <a:gdLst>
              <a:gd name="connsiteX0" fmla="*/ 18415 w 946150"/>
              <a:gd name="connsiteY0" fmla="*/ 18414 h 73660"/>
              <a:gd name="connsiteX1" fmla="*/ 927734 w 946150"/>
              <a:gd name="connsiteY1" fmla="*/ 18414 h 736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46150" h="73660">
                <a:moveTo>
                  <a:pt x="18415" y="18414"/>
                </a:moveTo>
                <a:lnTo>
                  <a:pt x="927734" y="18414"/>
                </a:lnTo>
              </a:path>
            </a:pathLst>
          </a:custGeom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59" name="Freeform 3"/>
          <p:cNvSpPr/>
          <p:nvPr/>
        </p:nvSpPr>
        <p:spPr>
          <a:xfrm>
            <a:off x="6614159" y="2901950"/>
            <a:ext cx="243840" cy="162560"/>
          </a:xfrm>
          <a:custGeom>
            <a:avLst/>
            <a:gdLst>
              <a:gd name="connsiteX0" fmla="*/ 243840 w 243840"/>
              <a:gd name="connsiteY0" fmla="*/ 81279 h 162560"/>
              <a:gd name="connsiteX1" fmla="*/ 0 w 243840"/>
              <a:gd name="connsiteY1" fmla="*/ 0 h 162560"/>
              <a:gd name="connsiteX2" fmla="*/ 0 w 243840"/>
              <a:gd name="connsiteY2" fmla="*/ 162560 h 162560"/>
              <a:gd name="connsiteX3" fmla="*/ 243840 w 243840"/>
              <a:gd name="connsiteY3" fmla="*/ 81279 h 1625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3840" h="162560">
                <a:moveTo>
                  <a:pt x="243840" y="81279"/>
                </a:moveTo>
                <a:lnTo>
                  <a:pt x="0" y="0"/>
                </a:lnTo>
                <a:lnTo>
                  <a:pt x="0" y="162560"/>
                </a:lnTo>
                <a:lnTo>
                  <a:pt x="243840" y="81279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tx1"/>
              </a:solidFill>
            </a:endParaRPr>
          </a:p>
        </p:txBody>
      </p:sp>
      <p:sp>
        <p:nvSpPr>
          <p:cNvPr id="60" name="Freeform 3"/>
          <p:cNvSpPr/>
          <p:nvPr/>
        </p:nvSpPr>
        <p:spPr>
          <a:xfrm>
            <a:off x="4915534" y="2240945"/>
            <a:ext cx="628650" cy="436849"/>
          </a:xfrm>
          <a:custGeom>
            <a:avLst/>
            <a:gdLst>
              <a:gd name="connsiteX0" fmla="*/ 18415 w 628650"/>
              <a:gd name="connsiteY0" fmla="*/ 418434 h 436849"/>
              <a:gd name="connsiteX1" fmla="*/ 610235 w 628650"/>
              <a:gd name="connsiteY1" fmla="*/ 197454 h 4368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628650" h="436849">
                <a:moveTo>
                  <a:pt x="18415" y="418434"/>
                </a:moveTo>
                <a:cubicBezTo>
                  <a:pt x="18415" y="-79405"/>
                  <a:pt x="452755" y="-62895"/>
                  <a:pt x="610235" y="197454"/>
                </a:cubicBezTo>
              </a:path>
            </a:pathLst>
          </a:custGeom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61" name="Freeform 3"/>
          <p:cNvSpPr/>
          <p:nvPr/>
        </p:nvSpPr>
        <p:spPr>
          <a:xfrm>
            <a:off x="5439409" y="2402839"/>
            <a:ext cx="157480" cy="256539"/>
          </a:xfrm>
          <a:custGeom>
            <a:avLst/>
            <a:gdLst>
              <a:gd name="connsiteX0" fmla="*/ 142240 w 157480"/>
              <a:gd name="connsiteY0" fmla="*/ 256539 h 256539"/>
              <a:gd name="connsiteX1" fmla="*/ 157480 w 157480"/>
              <a:gd name="connsiteY1" fmla="*/ 0 h 256539"/>
              <a:gd name="connsiteX2" fmla="*/ 0 w 157480"/>
              <a:gd name="connsiteY2" fmla="*/ 41910 h 256539"/>
              <a:gd name="connsiteX3" fmla="*/ 142240 w 157480"/>
              <a:gd name="connsiteY3" fmla="*/ 256539 h 25653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57480" h="256539">
                <a:moveTo>
                  <a:pt x="142240" y="256539"/>
                </a:moveTo>
                <a:lnTo>
                  <a:pt x="157480" y="0"/>
                </a:lnTo>
                <a:lnTo>
                  <a:pt x="0" y="41910"/>
                </a:lnTo>
                <a:lnTo>
                  <a:pt x="142240" y="256539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tx1"/>
              </a:solidFill>
            </a:endParaRPr>
          </a:p>
        </p:txBody>
      </p:sp>
      <p:sp>
        <p:nvSpPr>
          <p:cNvPr id="66" name="TextBox 1"/>
          <p:cNvSpPr txBox="1"/>
          <p:nvPr/>
        </p:nvSpPr>
        <p:spPr>
          <a:xfrm>
            <a:off x="6184900" y="2667000"/>
            <a:ext cx="246862" cy="448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  <a:tabLst/>
            </a:pPr>
            <a:r>
              <a:rPr lang="en-US" altLang="zh-CN" sz="3200" b="1" dirty="0" smtClean="0">
                <a:latin typeface="Courier New" pitchFamily="18" charset="0"/>
                <a:cs typeface="Courier New" pitchFamily="18" charset="0"/>
              </a:rPr>
              <a:t>"</a:t>
            </a:r>
          </a:p>
        </p:txBody>
      </p:sp>
      <p:sp>
        <p:nvSpPr>
          <p:cNvPr id="42" name="Freeform 3"/>
          <p:cNvSpPr/>
          <p:nvPr/>
        </p:nvSpPr>
        <p:spPr>
          <a:xfrm>
            <a:off x="4114800" y="5486400"/>
            <a:ext cx="685800" cy="685800"/>
          </a:xfrm>
          <a:custGeom>
            <a:avLst/>
            <a:gdLst>
              <a:gd name="connsiteX0" fmla="*/ 176529 w 685800"/>
              <a:gd name="connsiteY0" fmla="*/ 685800 h 685800"/>
              <a:gd name="connsiteX1" fmla="*/ 176529 w 685800"/>
              <a:gd name="connsiteY1" fmla="*/ 321309 h 685800"/>
              <a:gd name="connsiteX2" fmla="*/ 0 w 685800"/>
              <a:gd name="connsiteY2" fmla="*/ 321309 h 685800"/>
              <a:gd name="connsiteX3" fmla="*/ 342900 w 685800"/>
              <a:gd name="connsiteY3" fmla="*/ 0 h 685800"/>
              <a:gd name="connsiteX4" fmla="*/ 685800 w 685800"/>
              <a:gd name="connsiteY4" fmla="*/ 321309 h 685800"/>
              <a:gd name="connsiteX5" fmla="*/ 508000 w 685800"/>
              <a:gd name="connsiteY5" fmla="*/ 321309 h 685800"/>
              <a:gd name="connsiteX6" fmla="*/ 508000 w 685800"/>
              <a:gd name="connsiteY6" fmla="*/ 685800 h 685800"/>
              <a:gd name="connsiteX7" fmla="*/ 176529 w 685800"/>
              <a:gd name="connsiteY7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85800" h="685800">
                <a:moveTo>
                  <a:pt x="176529" y="685800"/>
                </a:moveTo>
                <a:lnTo>
                  <a:pt x="176529" y="321309"/>
                </a:lnTo>
                <a:lnTo>
                  <a:pt x="0" y="321309"/>
                </a:lnTo>
                <a:lnTo>
                  <a:pt x="342900" y="0"/>
                </a:lnTo>
                <a:lnTo>
                  <a:pt x="685800" y="321309"/>
                </a:lnTo>
                <a:lnTo>
                  <a:pt x="508000" y="321309"/>
                </a:lnTo>
                <a:lnTo>
                  <a:pt x="508000" y="685800"/>
                </a:lnTo>
                <a:lnTo>
                  <a:pt x="176529" y="685800"/>
                </a:lnTo>
              </a:path>
            </a:pathLst>
          </a:custGeom>
          <a:solidFill>
            <a:srgbClr val="00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Freeform 3"/>
          <p:cNvSpPr/>
          <p:nvPr/>
        </p:nvSpPr>
        <p:spPr>
          <a:xfrm>
            <a:off x="4108450" y="5480050"/>
            <a:ext cx="698500" cy="698500"/>
          </a:xfrm>
          <a:custGeom>
            <a:avLst/>
            <a:gdLst>
              <a:gd name="connsiteX0" fmla="*/ 182879 w 698500"/>
              <a:gd name="connsiteY0" fmla="*/ 692150 h 698500"/>
              <a:gd name="connsiteX1" fmla="*/ 182879 w 698500"/>
              <a:gd name="connsiteY1" fmla="*/ 327659 h 698500"/>
              <a:gd name="connsiteX2" fmla="*/ 6350 w 698500"/>
              <a:gd name="connsiteY2" fmla="*/ 327659 h 698500"/>
              <a:gd name="connsiteX3" fmla="*/ 349250 w 698500"/>
              <a:gd name="connsiteY3" fmla="*/ 6350 h 698500"/>
              <a:gd name="connsiteX4" fmla="*/ 692150 w 698500"/>
              <a:gd name="connsiteY4" fmla="*/ 327659 h 698500"/>
              <a:gd name="connsiteX5" fmla="*/ 514350 w 698500"/>
              <a:gd name="connsiteY5" fmla="*/ 327659 h 698500"/>
              <a:gd name="connsiteX6" fmla="*/ 514350 w 698500"/>
              <a:gd name="connsiteY6" fmla="*/ 692150 h 698500"/>
              <a:gd name="connsiteX7" fmla="*/ 182879 w 698500"/>
              <a:gd name="connsiteY7" fmla="*/ 692150 h 6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98500" h="698500">
                <a:moveTo>
                  <a:pt x="182879" y="692150"/>
                </a:moveTo>
                <a:lnTo>
                  <a:pt x="182879" y="327659"/>
                </a:lnTo>
                <a:lnTo>
                  <a:pt x="6350" y="327659"/>
                </a:lnTo>
                <a:lnTo>
                  <a:pt x="349250" y="6350"/>
                </a:lnTo>
                <a:lnTo>
                  <a:pt x="692150" y="327659"/>
                </a:lnTo>
                <a:lnTo>
                  <a:pt x="514350" y="327659"/>
                </a:lnTo>
                <a:lnTo>
                  <a:pt x="514350" y="692150"/>
                </a:lnTo>
                <a:lnTo>
                  <a:pt x="182879" y="692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Freeform 3"/>
          <p:cNvSpPr/>
          <p:nvPr/>
        </p:nvSpPr>
        <p:spPr>
          <a:xfrm>
            <a:off x="5696670" y="5696670"/>
            <a:ext cx="4156540" cy="1400640"/>
          </a:xfrm>
          <a:custGeom>
            <a:avLst/>
            <a:gdLst>
              <a:gd name="connsiteX0" fmla="*/ 2078270 w 4156540"/>
              <a:gd name="connsiteY0" fmla="*/ 1382310 h 1400640"/>
              <a:gd name="connsiteX1" fmla="*/ 18329 w 4156540"/>
              <a:gd name="connsiteY1" fmla="*/ 1382310 h 1400640"/>
              <a:gd name="connsiteX2" fmla="*/ 18329 w 4156540"/>
              <a:gd name="connsiteY2" fmla="*/ 18329 h 1400640"/>
              <a:gd name="connsiteX3" fmla="*/ 4138210 w 4156540"/>
              <a:gd name="connsiteY3" fmla="*/ 18329 h 1400640"/>
              <a:gd name="connsiteX4" fmla="*/ 4138210 w 4156540"/>
              <a:gd name="connsiteY4" fmla="*/ 1382310 h 1400640"/>
              <a:gd name="connsiteX5" fmla="*/ 2078270 w 4156540"/>
              <a:gd name="connsiteY5" fmla="*/ 1382310 h 14006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156540" h="1400640">
                <a:moveTo>
                  <a:pt x="2078270" y="1382310"/>
                </a:moveTo>
                <a:lnTo>
                  <a:pt x="18329" y="1382310"/>
                </a:lnTo>
                <a:lnTo>
                  <a:pt x="18329" y="18329"/>
                </a:lnTo>
                <a:lnTo>
                  <a:pt x="4138210" y="18329"/>
                </a:lnTo>
                <a:lnTo>
                  <a:pt x="4138210" y="1382310"/>
                </a:lnTo>
                <a:lnTo>
                  <a:pt x="2078270" y="1382310"/>
                </a:ln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Freeform 3"/>
          <p:cNvSpPr/>
          <p:nvPr/>
        </p:nvSpPr>
        <p:spPr>
          <a:xfrm>
            <a:off x="7756525" y="3179445"/>
            <a:ext cx="273017" cy="2553969"/>
          </a:xfrm>
          <a:custGeom>
            <a:avLst/>
            <a:gdLst>
              <a:gd name="connsiteX0" fmla="*/ 18415 w 273017"/>
              <a:gd name="connsiteY0" fmla="*/ 2535554 h 2553969"/>
              <a:gd name="connsiteX1" fmla="*/ 189865 w 273017"/>
              <a:gd name="connsiteY1" fmla="*/ 857884 h 2553969"/>
              <a:gd name="connsiteX2" fmla="*/ 210184 w 273017"/>
              <a:gd name="connsiteY2" fmla="*/ 18414 h 255396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273017" h="2553969">
                <a:moveTo>
                  <a:pt x="18415" y="2535554"/>
                </a:moveTo>
                <a:cubicBezTo>
                  <a:pt x="18415" y="829945"/>
                  <a:pt x="116205" y="1114425"/>
                  <a:pt x="189865" y="857884"/>
                </a:cubicBezTo>
                <a:cubicBezTo>
                  <a:pt x="264794" y="601345"/>
                  <a:pt x="278765" y="273684"/>
                  <a:pt x="210184" y="18414"/>
                </a:cubicBezTo>
              </a:path>
            </a:pathLst>
          </a:custGeom>
          <a:ln w="38100">
            <a:solidFill>
              <a:srgbClr val="8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Freeform 3"/>
          <p:cNvSpPr/>
          <p:nvPr/>
        </p:nvSpPr>
        <p:spPr>
          <a:xfrm>
            <a:off x="7767319" y="2978150"/>
            <a:ext cx="274320" cy="297179"/>
          </a:xfrm>
          <a:custGeom>
            <a:avLst/>
            <a:gdLst>
              <a:gd name="connsiteX0" fmla="*/ 144780 w 274320"/>
              <a:gd name="connsiteY0" fmla="*/ 288290 h 297179"/>
              <a:gd name="connsiteX1" fmla="*/ 146050 w 274320"/>
              <a:gd name="connsiteY1" fmla="*/ 290829 h 297179"/>
              <a:gd name="connsiteX2" fmla="*/ 148590 w 274320"/>
              <a:gd name="connsiteY2" fmla="*/ 292100 h 297179"/>
              <a:gd name="connsiteX3" fmla="*/ 153670 w 274320"/>
              <a:gd name="connsiteY3" fmla="*/ 295909 h 297179"/>
              <a:gd name="connsiteX4" fmla="*/ 160020 w 274320"/>
              <a:gd name="connsiteY4" fmla="*/ 297179 h 297179"/>
              <a:gd name="connsiteX5" fmla="*/ 166370 w 274320"/>
              <a:gd name="connsiteY5" fmla="*/ 295909 h 297179"/>
              <a:gd name="connsiteX6" fmla="*/ 171450 w 274320"/>
              <a:gd name="connsiteY6" fmla="*/ 292100 h 297179"/>
              <a:gd name="connsiteX7" fmla="*/ 173990 w 274320"/>
              <a:gd name="connsiteY7" fmla="*/ 288290 h 297179"/>
              <a:gd name="connsiteX8" fmla="*/ 175260 w 274320"/>
              <a:gd name="connsiteY8" fmla="*/ 283209 h 297179"/>
              <a:gd name="connsiteX9" fmla="*/ 175260 w 274320"/>
              <a:gd name="connsiteY9" fmla="*/ 278129 h 297179"/>
              <a:gd name="connsiteX10" fmla="*/ 172720 w 274320"/>
              <a:gd name="connsiteY10" fmla="*/ 273050 h 297179"/>
              <a:gd name="connsiteX11" fmla="*/ 64770 w 274320"/>
              <a:gd name="connsiteY11" fmla="*/ 72389 h 297179"/>
              <a:gd name="connsiteX12" fmla="*/ 246380 w 274320"/>
              <a:gd name="connsiteY12" fmla="*/ 207010 h 297179"/>
              <a:gd name="connsiteX13" fmla="*/ 251460 w 274320"/>
              <a:gd name="connsiteY13" fmla="*/ 209550 h 297179"/>
              <a:gd name="connsiteX14" fmla="*/ 259080 w 274320"/>
              <a:gd name="connsiteY14" fmla="*/ 210820 h 297179"/>
              <a:gd name="connsiteX15" fmla="*/ 264160 w 274320"/>
              <a:gd name="connsiteY15" fmla="*/ 209550 h 297179"/>
              <a:gd name="connsiteX16" fmla="*/ 269240 w 274320"/>
              <a:gd name="connsiteY16" fmla="*/ 205739 h 297179"/>
              <a:gd name="connsiteX17" fmla="*/ 273050 w 274320"/>
              <a:gd name="connsiteY17" fmla="*/ 200660 h 297179"/>
              <a:gd name="connsiteX18" fmla="*/ 274320 w 274320"/>
              <a:gd name="connsiteY18" fmla="*/ 194310 h 297179"/>
              <a:gd name="connsiteX19" fmla="*/ 271780 w 274320"/>
              <a:gd name="connsiteY19" fmla="*/ 187960 h 297179"/>
              <a:gd name="connsiteX20" fmla="*/ 267970 w 274320"/>
              <a:gd name="connsiteY20" fmla="*/ 182879 h 297179"/>
              <a:gd name="connsiteX21" fmla="*/ 267970 w 274320"/>
              <a:gd name="connsiteY21" fmla="*/ 181610 h 297179"/>
              <a:gd name="connsiteX22" fmla="*/ 266700 w 274320"/>
              <a:gd name="connsiteY22" fmla="*/ 182879 h 297179"/>
              <a:gd name="connsiteX23" fmla="*/ 29210 w 274320"/>
              <a:gd name="connsiteY23" fmla="*/ 6350 h 297179"/>
              <a:gd name="connsiteX24" fmla="*/ 24130 w 274320"/>
              <a:gd name="connsiteY24" fmla="*/ 2539 h 297179"/>
              <a:gd name="connsiteX25" fmla="*/ 17780 w 274320"/>
              <a:gd name="connsiteY25" fmla="*/ 0 h 297179"/>
              <a:gd name="connsiteX26" fmla="*/ 11430 w 274320"/>
              <a:gd name="connsiteY26" fmla="*/ 1270 h 297179"/>
              <a:gd name="connsiteX27" fmla="*/ 5080 w 274320"/>
              <a:gd name="connsiteY27" fmla="*/ 5079 h 297179"/>
              <a:gd name="connsiteX28" fmla="*/ 1270 w 274320"/>
              <a:gd name="connsiteY28" fmla="*/ 8889 h 297179"/>
              <a:gd name="connsiteX29" fmla="*/ 0 w 274320"/>
              <a:gd name="connsiteY29" fmla="*/ 16510 h 297179"/>
              <a:gd name="connsiteX30" fmla="*/ 0 w 274320"/>
              <a:gd name="connsiteY30" fmla="*/ 22860 h 297179"/>
              <a:gd name="connsiteX31" fmla="*/ 3810 w 274320"/>
              <a:gd name="connsiteY31" fmla="*/ 27939 h 297179"/>
              <a:gd name="connsiteX32" fmla="*/ 144780 w 274320"/>
              <a:gd name="connsiteY32" fmla="*/ 288290 h 2971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</a:cxnLst>
            <a:rect l="l" t="t" r="r" b="b"/>
            <a:pathLst>
              <a:path w="274320" h="297179">
                <a:moveTo>
                  <a:pt x="144780" y="288290"/>
                </a:moveTo>
                <a:lnTo>
                  <a:pt x="146050" y="290829"/>
                </a:lnTo>
                <a:lnTo>
                  <a:pt x="148590" y="292100"/>
                </a:lnTo>
                <a:lnTo>
                  <a:pt x="153670" y="295909"/>
                </a:lnTo>
                <a:lnTo>
                  <a:pt x="160020" y="297179"/>
                </a:lnTo>
                <a:lnTo>
                  <a:pt x="166370" y="295909"/>
                </a:lnTo>
                <a:lnTo>
                  <a:pt x="171450" y="292100"/>
                </a:lnTo>
                <a:lnTo>
                  <a:pt x="173990" y="288290"/>
                </a:lnTo>
                <a:lnTo>
                  <a:pt x="175260" y="283209"/>
                </a:lnTo>
                <a:lnTo>
                  <a:pt x="175260" y="278129"/>
                </a:lnTo>
                <a:lnTo>
                  <a:pt x="172720" y="273050"/>
                </a:lnTo>
                <a:lnTo>
                  <a:pt x="64770" y="72389"/>
                </a:lnTo>
                <a:lnTo>
                  <a:pt x="246380" y="207010"/>
                </a:lnTo>
                <a:lnTo>
                  <a:pt x="251460" y="209550"/>
                </a:lnTo>
                <a:lnTo>
                  <a:pt x="259080" y="210820"/>
                </a:lnTo>
                <a:lnTo>
                  <a:pt x="264160" y="209550"/>
                </a:lnTo>
                <a:lnTo>
                  <a:pt x="269240" y="205739"/>
                </a:lnTo>
                <a:lnTo>
                  <a:pt x="273050" y="200660"/>
                </a:lnTo>
                <a:lnTo>
                  <a:pt x="274320" y="194310"/>
                </a:lnTo>
                <a:lnTo>
                  <a:pt x="271780" y="187960"/>
                </a:lnTo>
                <a:lnTo>
                  <a:pt x="267970" y="182879"/>
                </a:lnTo>
                <a:lnTo>
                  <a:pt x="267970" y="181610"/>
                </a:lnTo>
                <a:lnTo>
                  <a:pt x="266700" y="182879"/>
                </a:lnTo>
                <a:lnTo>
                  <a:pt x="29210" y="6350"/>
                </a:lnTo>
                <a:lnTo>
                  <a:pt x="24130" y="2539"/>
                </a:lnTo>
                <a:lnTo>
                  <a:pt x="17780" y="0"/>
                </a:lnTo>
                <a:lnTo>
                  <a:pt x="11430" y="1270"/>
                </a:lnTo>
                <a:lnTo>
                  <a:pt x="5080" y="5079"/>
                </a:lnTo>
                <a:lnTo>
                  <a:pt x="1270" y="8889"/>
                </a:lnTo>
                <a:lnTo>
                  <a:pt x="0" y="16510"/>
                </a:lnTo>
                <a:lnTo>
                  <a:pt x="0" y="22860"/>
                </a:lnTo>
                <a:lnTo>
                  <a:pt x="3810" y="27939"/>
                </a:lnTo>
                <a:lnTo>
                  <a:pt x="144780" y="288290"/>
                </a:lnTo>
              </a:path>
            </a:pathLst>
          </a:custGeom>
          <a:solidFill>
            <a:srgbClr val="8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TextBox 50"/>
          <p:cNvSpPr txBox="1"/>
          <p:nvPr/>
        </p:nvSpPr>
        <p:spPr>
          <a:xfrm>
            <a:off x="5629384" y="5332710"/>
            <a:ext cx="4289316" cy="21646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3200"/>
              </a:lnSpc>
              <a:tabLst>
                <a:tab pos="3149600" algn="l"/>
                <a:tab pos="3162300" algn="l"/>
                <a:tab pos="3263900" algn="l"/>
                <a:tab pos="3467100" algn="l"/>
                <a:tab pos="4330700" algn="l"/>
                <a:tab pos="4432300" algn="l"/>
                <a:tab pos="4826000" algn="l"/>
              </a:tabLst>
            </a:pPr>
            <a:endParaRPr lang="en-US" altLang="zh-CN" sz="2800" b="1" dirty="0" smtClean="0">
              <a:latin typeface="Bradley Hand ITC" pitchFamily="66" charset="0"/>
              <a:cs typeface="Times New Roman" pitchFamily="18" charset="0"/>
            </a:endParaRPr>
          </a:p>
          <a:p>
            <a:pPr algn="ctr">
              <a:lnSpc>
                <a:spcPts val="3200"/>
              </a:lnSpc>
              <a:tabLst>
                <a:tab pos="3149600" algn="l"/>
                <a:tab pos="3162300" algn="l"/>
                <a:tab pos="3263900" algn="l"/>
                <a:tab pos="3467100" algn="l"/>
                <a:tab pos="4330700" algn="l"/>
                <a:tab pos="4432300" algn="l"/>
                <a:tab pos="4826000" algn="l"/>
              </a:tabLst>
            </a:pPr>
            <a:r>
              <a:rPr lang="en-US" altLang="zh-CN" sz="2800" b="1" dirty="0" smtClean="0">
                <a:latin typeface="Bradley Hand ITC" pitchFamily="66" charset="0"/>
                <a:cs typeface="Times New Roman" pitchFamily="18" charset="0"/>
              </a:rPr>
              <a:t>There is no transition on “</a:t>
            </a:r>
          </a:p>
          <a:p>
            <a:pPr algn="ctr">
              <a:lnSpc>
                <a:spcPts val="3200"/>
              </a:lnSpc>
              <a:tabLst>
                <a:tab pos="3149600" algn="l"/>
                <a:tab pos="3162300" algn="l"/>
                <a:tab pos="3263900" algn="l"/>
                <a:tab pos="3467100" algn="l"/>
                <a:tab pos="4330700" algn="l"/>
                <a:tab pos="4432300" algn="l"/>
                <a:tab pos="4826000" algn="l"/>
              </a:tabLst>
            </a:pPr>
            <a:r>
              <a:rPr lang="en-US" altLang="zh-CN" sz="2800" b="1" dirty="0" smtClean="0">
                <a:latin typeface="Bradley Hand ITC" pitchFamily="66" charset="0"/>
                <a:cs typeface="Times New Roman" pitchFamily="18" charset="0"/>
              </a:rPr>
              <a:t>here, so the automaton</a:t>
            </a:r>
          </a:p>
          <a:p>
            <a:pPr algn="ctr">
              <a:lnSpc>
                <a:spcPts val="3200"/>
              </a:lnSpc>
              <a:tabLst>
                <a:tab pos="3149600" algn="l"/>
                <a:tab pos="3162300" algn="l"/>
                <a:tab pos="3263900" algn="l"/>
                <a:tab pos="3467100" algn="l"/>
                <a:tab pos="4330700" algn="l"/>
                <a:tab pos="4432300" algn="l"/>
                <a:tab pos="4826000" algn="l"/>
              </a:tabLst>
            </a:pPr>
            <a:r>
              <a:rPr lang="en-US" altLang="zh-CN" sz="2800" b="1" dirty="0" smtClean="0">
                <a:latin typeface="Bradley Hand ITC" pitchFamily="66" charset="0"/>
                <a:cs typeface="Times New Roman" pitchFamily="18" charset="0"/>
              </a:rPr>
              <a:t> dies and rejects.</a:t>
            </a:r>
            <a:endParaRPr lang="en-US" altLang="zh-CN" sz="2800" dirty="0" smtClean="0">
              <a:solidFill>
                <a:srgbClr val="808080"/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zh-CN" altLang="en-US" sz="2800" dirty="0"/>
          </a:p>
        </p:txBody>
      </p:sp>
      <p:sp>
        <p:nvSpPr>
          <p:cNvPr id="52" name="Freeform 3"/>
          <p:cNvSpPr/>
          <p:nvPr/>
        </p:nvSpPr>
        <p:spPr>
          <a:xfrm>
            <a:off x="6858000" y="2526029"/>
            <a:ext cx="914400" cy="914400"/>
          </a:xfrm>
          <a:custGeom>
            <a:avLst/>
            <a:gdLst>
              <a:gd name="connsiteX0" fmla="*/ 457200 w 914400"/>
              <a:gd name="connsiteY0" fmla="*/ 0 h 914400"/>
              <a:gd name="connsiteX1" fmla="*/ 914400 w 914400"/>
              <a:gd name="connsiteY1" fmla="*/ 457200 h 914400"/>
              <a:gd name="connsiteX2" fmla="*/ 457200 w 914400"/>
              <a:gd name="connsiteY2" fmla="*/ 914400 h 914400"/>
              <a:gd name="connsiteX3" fmla="*/ 0 w 914400"/>
              <a:gd name="connsiteY3" fmla="*/ 457200 h 914400"/>
              <a:gd name="connsiteX4" fmla="*/ 457200 w 914400"/>
              <a:gd name="connsiteY4" fmla="*/ 0 h 914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" h="914400">
                <a:moveTo>
                  <a:pt x="457200" y="0"/>
                </a:moveTo>
                <a:cubicBezTo>
                  <a:pt x="716280" y="0"/>
                  <a:pt x="914400" y="198120"/>
                  <a:pt x="914400" y="457200"/>
                </a:cubicBezTo>
                <a:cubicBezTo>
                  <a:pt x="914400" y="716280"/>
                  <a:pt x="716280" y="914400"/>
                  <a:pt x="457200" y="914400"/>
                </a:cubicBezTo>
                <a:cubicBezTo>
                  <a:pt x="198119" y="914400"/>
                  <a:pt x="0" y="716280"/>
                  <a:pt x="0" y="457200"/>
                </a:cubicBezTo>
                <a:cubicBezTo>
                  <a:pt x="0" y="198120"/>
                  <a:pt x="198119" y="0"/>
                  <a:pt x="457200" y="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tx1"/>
              </a:solidFill>
            </a:endParaRPr>
          </a:p>
        </p:txBody>
      </p:sp>
      <p:sp>
        <p:nvSpPr>
          <p:cNvPr id="53" name="Freeform 3"/>
          <p:cNvSpPr/>
          <p:nvPr/>
        </p:nvSpPr>
        <p:spPr>
          <a:xfrm>
            <a:off x="6839670" y="2507700"/>
            <a:ext cx="951059" cy="951059"/>
          </a:xfrm>
          <a:custGeom>
            <a:avLst/>
            <a:gdLst>
              <a:gd name="connsiteX0" fmla="*/ 475529 w 951059"/>
              <a:gd name="connsiteY0" fmla="*/ 18329 h 951059"/>
              <a:gd name="connsiteX1" fmla="*/ 932729 w 951059"/>
              <a:gd name="connsiteY1" fmla="*/ 475529 h 951059"/>
              <a:gd name="connsiteX2" fmla="*/ 475529 w 951059"/>
              <a:gd name="connsiteY2" fmla="*/ 932729 h 951059"/>
              <a:gd name="connsiteX3" fmla="*/ 18329 w 951059"/>
              <a:gd name="connsiteY3" fmla="*/ 475529 h 951059"/>
              <a:gd name="connsiteX4" fmla="*/ 475529 w 951059"/>
              <a:gd name="connsiteY4" fmla="*/ 18329 h 9510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51059" h="951059">
                <a:moveTo>
                  <a:pt x="475529" y="18329"/>
                </a:moveTo>
                <a:cubicBezTo>
                  <a:pt x="734610" y="18329"/>
                  <a:pt x="932729" y="216449"/>
                  <a:pt x="932729" y="475529"/>
                </a:cubicBezTo>
                <a:cubicBezTo>
                  <a:pt x="932729" y="734610"/>
                  <a:pt x="734610" y="932729"/>
                  <a:pt x="475529" y="932729"/>
                </a:cubicBezTo>
                <a:cubicBezTo>
                  <a:pt x="216449" y="932729"/>
                  <a:pt x="18329" y="734610"/>
                  <a:pt x="18329" y="475529"/>
                </a:cubicBezTo>
                <a:cubicBezTo>
                  <a:pt x="18329" y="216449"/>
                  <a:pt x="216449" y="18329"/>
                  <a:pt x="475529" y="18329"/>
                </a:cubicBez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tx1"/>
              </a:solidFill>
            </a:endParaRPr>
          </a:p>
        </p:txBody>
      </p:sp>
      <p:sp>
        <p:nvSpPr>
          <p:cNvPr id="55" name="Freeform 3"/>
          <p:cNvSpPr/>
          <p:nvPr/>
        </p:nvSpPr>
        <p:spPr>
          <a:xfrm>
            <a:off x="6949440" y="2617470"/>
            <a:ext cx="730250" cy="730250"/>
          </a:xfrm>
          <a:custGeom>
            <a:avLst/>
            <a:gdLst>
              <a:gd name="connsiteX0" fmla="*/ 364490 w 730250"/>
              <a:gd name="connsiteY0" fmla="*/ 0 h 730250"/>
              <a:gd name="connsiteX1" fmla="*/ 730250 w 730250"/>
              <a:gd name="connsiteY1" fmla="*/ 364489 h 730250"/>
              <a:gd name="connsiteX2" fmla="*/ 364490 w 730250"/>
              <a:gd name="connsiteY2" fmla="*/ 730250 h 730250"/>
              <a:gd name="connsiteX3" fmla="*/ 0 w 730250"/>
              <a:gd name="connsiteY3" fmla="*/ 364489 h 730250"/>
              <a:gd name="connsiteX4" fmla="*/ 364490 w 730250"/>
              <a:gd name="connsiteY4" fmla="*/ 0 h 7302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30250" h="730250">
                <a:moveTo>
                  <a:pt x="364490" y="0"/>
                </a:moveTo>
                <a:cubicBezTo>
                  <a:pt x="572769" y="0"/>
                  <a:pt x="730250" y="157479"/>
                  <a:pt x="730250" y="364489"/>
                </a:cubicBezTo>
                <a:cubicBezTo>
                  <a:pt x="730250" y="571500"/>
                  <a:pt x="572769" y="730250"/>
                  <a:pt x="364490" y="730250"/>
                </a:cubicBezTo>
                <a:cubicBezTo>
                  <a:pt x="157479" y="730250"/>
                  <a:pt x="0" y="571500"/>
                  <a:pt x="0" y="364489"/>
                </a:cubicBezTo>
                <a:cubicBezTo>
                  <a:pt x="0" y="157479"/>
                  <a:pt x="157479" y="0"/>
                  <a:pt x="364490" y="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tx1"/>
              </a:solidFill>
            </a:endParaRPr>
          </a:p>
        </p:txBody>
      </p:sp>
      <p:sp>
        <p:nvSpPr>
          <p:cNvPr id="62" name="Freeform 3"/>
          <p:cNvSpPr/>
          <p:nvPr/>
        </p:nvSpPr>
        <p:spPr>
          <a:xfrm>
            <a:off x="6931110" y="2599140"/>
            <a:ext cx="766909" cy="766909"/>
          </a:xfrm>
          <a:custGeom>
            <a:avLst/>
            <a:gdLst>
              <a:gd name="connsiteX0" fmla="*/ 382820 w 766909"/>
              <a:gd name="connsiteY0" fmla="*/ 18329 h 766909"/>
              <a:gd name="connsiteX1" fmla="*/ 748579 w 766909"/>
              <a:gd name="connsiteY1" fmla="*/ 382819 h 766909"/>
              <a:gd name="connsiteX2" fmla="*/ 382820 w 766909"/>
              <a:gd name="connsiteY2" fmla="*/ 748579 h 766909"/>
              <a:gd name="connsiteX3" fmla="*/ 18329 w 766909"/>
              <a:gd name="connsiteY3" fmla="*/ 382819 h 766909"/>
              <a:gd name="connsiteX4" fmla="*/ 382820 w 766909"/>
              <a:gd name="connsiteY4" fmla="*/ 18329 h 76690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66909" h="766909">
                <a:moveTo>
                  <a:pt x="382820" y="18329"/>
                </a:moveTo>
                <a:cubicBezTo>
                  <a:pt x="591099" y="18329"/>
                  <a:pt x="748579" y="175809"/>
                  <a:pt x="748579" y="382819"/>
                </a:cubicBezTo>
                <a:cubicBezTo>
                  <a:pt x="748579" y="589829"/>
                  <a:pt x="591099" y="748579"/>
                  <a:pt x="382820" y="748579"/>
                </a:cubicBezTo>
                <a:cubicBezTo>
                  <a:pt x="175809" y="748579"/>
                  <a:pt x="18329" y="589829"/>
                  <a:pt x="18329" y="382819"/>
                </a:cubicBezTo>
                <a:cubicBezTo>
                  <a:pt x="18329" y="175809"/>
                  <a:pt x="175809" y="18329"/>
                  <a:pt x="382820" y="18329"/>
                </a:cubicBez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0079990" cy="7559040"/>
          </a:xfrm>
          <a:custGeom>
            <a:avLst/>
            <a:gdLst>
              <a:gd name="connsiteX0" fmla="*/ 0 w 10079990"/>
              <a:gd name="connsiteY0" fmla="*/ 0 h 7559040"/>
              <a:gd name="connsiteX1" fmla="*/ 10079990 w 10079990"/>
              <a:gd name="connsiteY1" fmla="*/ 0 h 7559040"/>
              <a:gd name="connsiteX2" fmla="*/ 10079990 w 10079990"/>
              <a:gd name="connsiteY2" fmla="*/ 7559040 h 7559040"/>
              <a:gd name="connsiteX3" fmla="*/ 0 w 10079990"/>
              <a:gd name="connsiteY3" fmla="*/ 7559040 h 7559040"/>
              <a:gd name="connsiteX4" fmla="*/ 0 w 10079990"/>
              <a:gd name="connsiteY4" fmla="*/ 0 h 75590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079990" h="7559040">
                <a:moveTo>
                  <a:pt x="0" y="0"/>
                </a:moveTo>
                <a:lnTo>
                  <a:pt x="10079990" y="0"/>
                </a:lnTo>
                <a:lnTo>
                  <a:pt x="10079990" y="7559040"/>
                </a:lnTo>
                <a:lnTo>
                  <a:pt x="0" y="755904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2743200" y="4800600"/>
            <a:ext cx="685800" cy="685800"/>
          </a:xfrm>
          <a:custGeom>
            <a:avLst/>
            <a:gdLst>
              <a:gd name="connsiteX0" fmla="*/ 342900 w 685800"/>
              <a:gd name="connsiteY0" fmla="*/ 685800 h 685800"/>
              <a:gd name="connsiteX1" fmla="*/ 0 w 685800"/>
              <a:gd name="connsiteY1" fmla="*/ 685800 h 685800"/>
              <a:gd name="connsiteX2" fmla="*/ 0 w 685800"/>
              <a:gd name="connsiteY2" fmla="*/ 0 h 685800"/>
              <a:gd name="connsiteX3" fmla="*/ 685800 w 685800"/>
              <a:gd name="connsiteY3" fmla="*/ 0 h 685800"/>
              <a:gd name="connsiteX4" fmla="*/ 685800 w 685800"/>
              <a:gd name="connsiteY4" fmla="*/ 685800 h 685800"/>
              <a:gd name="connsiteX5" fmla="*/ 342900 w 685800"/>
              <a:gd name="connsiteY5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85800" h="685800">
                <a:moveTo>
                  <a:pt x="342900" y="685800"/>
                </a:moveTo>
                <a:lnTo>
                  <a:pt x="0" y="685800"/>
                </a:lnTo>
                <a:lnTo>
                  <a:pt x="0" y="0"/>
                </a:lnTo>
                <a:lnTo>
                  <a:pt x="685800" y="0"/>
                </a:lnTo>
                <a:lnTo>
                  <a:pt x="685800" y="685800"/>
                </a:lnTo>
                <a:lnTo>
                  <a:pt x="342900" y="685800"/>
                </a:lnTo>
              </a:path>
            </a:pathLst>
          </a:custGeom>
          <a:solidFill>
            <a:srgbClr val="99CC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1" name="Freeform 3"/>
          <p:cNvSpPr/>
          <p:nvPr/>
        </p:nvSpPr>
        <p:spPr>
          <a:xfrm>
            <a:off x="2736850" y="4794250"/>
            <a:ext cx="698500" cy="698500"/>
          </a:xfrm>
          <a:custGeom>
            <a:avLst/>
            <a:gdLst>
              <a:gd name="connsiteX0" fmla="*/ 349250 w 698500"/>
              <a:gd name="connsiteY0" fmla="*/ 692150 h 698500"/>
              <a:gd name="connsiteX1" fmla="*/ 6350 w 698500"/>
              <a:gd name="connsiteY1" fmla="*/ 692150 h 698500"/>
              <a:gd name="connsiteX2" fmla="*/ 6350 w 698500"/>
              <a:gd name="connsiteY2" fmla="*/ 6350 h 698500"/>
              <a:gd name="connsiteX3" fmla="*/ 692150 w 698500"/>
              <a:gd name="connsiteY3" fmla="*/ 6350 h 698500"/>
              <a:gd name="connsiteX4" fmla="*/ 692150 w 698500"/>
              <a:gd name="connsiteY4" fmla="*/ 692150 h 698500"/>
              <a:gd name="connsiteX5" fmla="*/ 349250 w 698500"/>
              <a:gd name="connsiteY5" fmla="*/ 692150 h 6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98500" h="698500">
                <a:moveTo>
                  <a:pt x="349250" y="692150"/>
                </a:moveTo>
                <a:lnTo>
                  <a:pt x="6350" y="692150"/>
                </a:lnTo>
                <a:lnTo>
                  <a:pt x="6350" y="6350"/>
                </a:lnTo>
                <a:lnTo>
                  <a:pt x="692150" y="6350"/>
                </a:lnTo>
                <a:lnTo>
                  <a:pt x="692150" y="692150"/>
                </a:lnTo>
                <a:lnTo>
                  <a:pt x="349250" y="692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2" name="Freeform 3"/>
          <p:cNvSpPr/>
          <p:nvPr/>
        </p:nvSpPr>
        <p:spPr>
          <a:xfrm>
            <a:off x="3429000" y="4799329"/>
            <a:ext cx="685800" cy="685800"/>
          </a:xfrm>
          <a:custGeom>
            <a:avLst/>
            <a:gdLst>
              <a:gd name="connsiteX0" fmla="*/ 342900 w 685800"/>
              <a:gd name="connsiteY0" fmla="*/ 685800 h 685800"/>
              <a:gd name="connsiteX1" fmla="*/ 0 w 685800"/>
              <a:gd name="connsiteY1" fmla="*/ 685800 h 685800"/>
              <a:gd name="connsiteX2" fmla="*/ 0 w 685800"/>
              <a:gd name="connsiteY2" fmla="*/ 0 h 685800"/>
              <a:gd name="connsiteX3" fmla="*/ 685800 w 685800"/>
              <a:gd name="connsiteY3" fmla="*/ 0 h 685800"/>
              <a:gd name="connsiteX4" fmla="*/ 685800 w 685800"/>
              <a:gd name="connsiteY4" fmla="*/ 685800 h 685800"/>
              <a:gd name="connsiteX5" fmla="*/ 342900 w 685800"/>
              <a:gd name="connsiteY5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85800" h="685800">
                <a:moveTo>
                  <a:pt x="342900" y="685800"/>
                </a:moveTo>
                <a:lnTo>
                  <a:pt x="0" y="685800"/>
                </a:lnTo>
                <a:lnTo>
                  <a:pt x="0" y="0"/>
                </a:lnTo>
                <a:lnTo>
                  <a:pt x="685800" y="0"/>
                </a:lnTo>
                <a:lnTo>
                  <a:pt x="685800" y="685800"/>
                </a:lnTo>
                <a:lnTo>
                  <a:pt x="342900" y="685800"/>
                </a:lnTo>
              </a:path>
            </a:pathLst>
          </a:custGeom>
          <a:solidFill>
            <a:srgbClr val="99CC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3" name="Freeform 3"/>
          <p:cNvSpPr/>
          <p:nvPr/>
        </p:nvSpPr>
        <p:spPr>
          <a:xfrm>
            <a:off x="3422650" y="4792979"/>
            <a:ext cx="698500" cy="698500"/>
          </a:xfrm>
          <a:custGeom>
            <a:avLst/>
            <a:gdLst>
              <a:gd name="connsiteX0" fmla="*/ 349250 w 698500"/>
              <a:gd name="connsiteY0" fmla="*/ 692150 h 698500"/>
              <a:gd name="connsiteX1" fmla="*/ 6350 w 698500"/>
              <a:gd name="connsiteY1" fmla="*/ 692150 h 698500"/>
              <a:gd name="connsiteX2" fmla="*/ 6350 w 698500"/>
              <a:gd name="connsiteY2" fmla="*/ 6350 h 698500"/>
              <a:gd name="connsiteX3" fmla="*/ 692150 w 698500"/>
              <a:gd name="connsiteY3" fmla="*/ 6350 h 698500"/>
              <a:gd name="connsiteX4" fmla="*/ 692150 w 698500"/>
              <a:gd name="connsiteY4" fmla="*/ 692150 h 698500"/>
              <a:gd name="connsiteX5" fmla="*/ 349250 w 698500"/>
              <a:gd name="connsiteY5" fmla="*/ 692150 h 6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98500" h="698500">
                <a:moveTo>
                  <a:pt x="349250" y="692150"/>
                </a:moveTo>
                <a:lnTo>
                  <a:pt x="6350" y="692150"/>
                </a:lnTo>
                <a:lnTo>
                  <a:pt x="6350" y="6350"/>
                </a:lnTo>
                <a:lnTo>
                  <a:pt x="692150" y="6350"/>
                </a:lnTo>
                <a:lnTo>
                  <a:pt x="692150" y="692150"/>
                </a:lnTo>
                <a:lnTo>
                  <a:pt x="349250" y="692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4" name="Freeform 3"/>
          <p:cNvSpPr/>
          <p:nvPr/>
        </p:nvSpPr>
        <p:spPr>
          <a:xfrm>
            <a:off x="4114800" y="4800600"/>
            <a:ext cx="685800" cy="685800"/>
          </a:xfrm>
          <a:custGeom>
            <a:avLst/>
            <a:gdLst>
              <a:gd name="connsiteX0" fmla="*/ 342900 w 685800"/>
              <a:gd name="connsiteY0" fmla="*/ 685800 h 685800"/>
              <a:gd name="connsiteX1" fmla="*/ 0 w 685800"/>
              <a:gd name="connsiteY1" fmla="*/ 685800 h 685800"/>
              <a:gd name="connsiteX2" fmla="*/ 0 w 685800"/>
              <a:gd name="connsiteY2" fmla="*/ 0 h 685800"/>
              <a:gd name="connsiteX3" fmla="*/ 685800 w 685800"/>
              <a:gd name="connsiteY3" fmla="*/ 0 h 685800"/>
              <a:gd name="connsiteX4" fmla="*/ 685800 w 685800"/>
              <a:gd name="connsiteY4" fmla="*/ 685800 h 685800"/>
              <a:gd name="connsiteX5" fmla="*/ 342900 w 685800"/>
              <a:gd name="connsiteY5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85800" h="685800">
                <a:moveTo>
                  <a:pt x="342900" y="685800"/>
                </a:moveTo>
                <a:lnTo>
                  <a:pt x="0" y="685800"/>
                </a:lnTo>
                <a:lnTo>
                  <a:pt x="0" y="0"/>
                </a:lnTo>
                <a:lnTo>
                  <a:pt x="685800" y="0"/>
                </a:lnTo>
                <a:lnTo>
                  <a:pt x="685800" y="685800"/>
                </a:lnTo>
                <a:lnTo>
                  <a:pt x="342900" y="685800"/>
                </a:lnTo>
              </a:path>
            </a:pathLst>
          </a:custGeom>
          <a:solidFill>
            <a:srgbClr val="99CC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5" name="Freeform 3"/>
          <p:cNvSpPr/>
          <p:nvPr/>
        </p:nvSpPr>
        <p:spPr>
          <a:xfrm>
            <a:off x="4108450" y="4794250"/>
            <a:ext cx="698500" cy="698500"/>
          </a:xfrm>
          <a:custGeom>
            <a:avLst/>
            <a:gdLst>
              <a:gd name="connsiteX0" fmla="*/ 349250 w 698500"/>
              <a:gd name="connsiteY0" fmla="*/ 692150 h 698500"/>
              <a:gd name="connsiteX1" fmla="*/ 6350 w 698500"/>
              <a:gd name="connsiteY1" fmla="*/ 692150 h 698500"/>
              <a:gd name="connsiteX2" fmla="*/ 6350 w 698500"/>
              <a:gd name="connsiteY2" fmla="*/ 6350 h 698500"/>
              <a:gd name="connsiteX3" fmla="*/ 692150 w 698500"/>
              <a:gd name="connsiteY3" fmla="*/ 6350 h 698500"/>
              <a:gd name="connsiteX4" fmla="*/ 692150 w 698500"/>
              <a:gd name="connsiteY4" fmla="*/ 692150 h 698500"/>
              <a:gd name="connsiteX5" fmla="*/ 349250 w 698500"/>
              <a:gd name="connsiteY5" fmla="*/ 692150 h 6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98500" h="698500">
                <a:moveTo>
                  <a:pt x="349250" y="692150"/>
                </a:moveTo>
                <a:lnTo>
                  <a:pt x="6350" y="692150"/>
                </a:lnTo>
                <a:lnTo>
                  <a:pt x="6350" y="6350"/>
                </a:lnTo>
                <a:lnTo>
                  <a:pt x="692150" y="6350"/>
                </a:lnTo>
                <a:lnTo>
                  <a:pt x="692150" y="692150"/>
                </a:lnTo>
                <a:lnTo>
                  <a:pt x="349250" y="692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6" name="Freeform 3"/>
          <p:cNvSpPr/>
          <p:nvPr/>
        </p:nvSpPr>
        <p:spPr>
          <a:xfrm>
            <a:off x="4800600" y="4800600"/>
            <a:ext cx="685800" cy="685800"/>
          </a:xfrm>
          <a:custGeom>
            <a:avLst/>
            <a:gdLst>
              <a:gd name="connsiteX0" fmla="*/ 342900 w 685800"/>
              <a:gd name="connsiteY0" fmla="*/ 685800 h 685800"/>
              <a:gd name="connsiteX1" fmla="*/ 0 w 685800"/>
              <a:gd name="connsiteY1" fmla="*/ 685800 h 685800"/>
              <a:gd name="connsiteX2" fmla="*/ 0 w 685800"/>
              <a:gd name="connsiteY2" fmla="*/ 0 h 685800"/>
              <a:gd name="connsiteX3" fmla="*/ 685800 w 685800"/>
              <a:gd name="connsiteY3" fmla="*/ 0 h 685800"/>
              <a:gd name="connsiteX4" fmla="*/ 685800 w 685800"/>
              <a:gd name="connsiteY4" fmla="*/ 685800 h 685800"/>
              <a:gd name="connsiteX5" fmla="*/ 342900 w 685800"/>
              <a:gd name="connsiteY5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85800" h="685800">
                <a:moveTo>
                  <a:pt x="342900" y="685800"/>
                </a:moveTo>
                <a:lnTo>
                  <a:pt x="0" y="685800"/>
                </a:lnTo>
                <a:lnTo>
                  <a:pt x="0" y="0"/>
                </a:lnTo>
                <a:lnTo>
                  <a:pt x="685800" y="0"/>
                </a:lnTo>
                <a:lnTo>
                  <a:pt x="685800" y="685800"/>
                </a:lnTo>
                <a:lnTo>
                  <a:pt x="342900" y="685800"/>
                </a:lnTo>
              </a:path>
            </a:pathLst>
          </a:custGeom>
          <a:solidFill>
            <a:srgbClr val="99CC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7" name="Freeform 3"/>
          <p:cNvSpPr/>
          <p:nvPr/>
        </p:nvSpPr>
        <p:spPr>
          <a:xfrm>
            <a:off x="4794250" y="4794250"/>
            <a:ext cx="698500" cy="698500"/>
          </a:xfrm>
          <a:custGeom>
            <a:avLst/>
            <a:gdLst>
              <a:gd name="connsiteX0" fmla="*/ 349250 w 698500"/>
              <a:gd name="connsiteY0" fmla="*/ 692150 h 698500"/>
              <a:gd name="connsiteX1" fmla="*/ 6350 w 698500"/>
              <a:gd name="connsiteY1" fmla="*/ 692150 h 698500"/>
              <a:gd name="connsiteX2" fmla="*/ 6350 w 698500"/>
              <a:gd name="connsiteY2" fmla="*/ 6350 h 698500"/>
              <a:gd name="connsiteX3" fmla="*/ 692150 w 698500"/>
              <a:gd name="connsiteY3" fmla="*/ 6350 h 698500"/>
              <a:gd name="connsiteX4" fmla="*/ 692150 w 698500"/>
              <a:gd name="connsiteY4" fmla="*/ 692150 h 698500"/>
              <a:gd name="connsiteX5" fmla="*/ 349250 w 698500"/>
              <a:gd name="connsiteY5" fmla="*/ 692150 h 6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98500" h="698500">
                <a:moveTo>
                  <a:pt x="349250" y="692150"/>
                </a:moveTo>
                <a:lnTo>
                  <a:pt x="6350" y="692150"/>
                </a:lnTo>
                <a:lnTo>
                  <a:pt x="6350" y="6350"/>
                </a:lnTo>
                <a:lnTo>
                  <a:pt x="692150" y="6350"/>
                </a:lnTo>
                <a:lnTo>
                  <a:pt x="692150" y="692150"/>
                </a:lnTo>
                <a:lnTo>
                  <a:pt x="349250" y="692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8" name="Freeform 3"/>
          <p:cNvSpPr/>
          <p:nvPr/>
        </p:nvSpPr>
        <p:spPr>
          <a:xfrm>
            <a:off x="2743200" y="5486400"/>
            <a:ext cx="685800" cy="685800"/>
          </a:xfrm>
          <a:custGeom>
            <a:avLst/>
            <a:gdLst>
              <a:gd name="connsiteX0" fmla="*/ 176529 w 685800"/>
              <a:gd name="connsiteY0" fmla="*/ 685800 h 685800"/>
              <a:gd name="connsiteX1" fmla="*/ 176529 w 685800"/>
              <a:gd name="connsiteY1" fmla="*/ 321309 h 685800"/>
              <a:gd name="connsiteX2" fmla="*/ 0 w 685800"/>
              <a:gd name="connsiteY2" fmla="*/ 321309 h 685800"/>
              <a:gd name="connsiteX3" fmla="*/ 342900 w 685800"/>
              <a:gd name="connsiteY3" fmla="*/ 0 h 685800"/>
              <a:gd name="connsiteX4" fmla="*/ 685800 w 685800"/>
              <a:gd name="connsiteY4" fmla="*/ 321309 h 685800"/>
              <a:gd name="connsiteX5" fmla="*/ 508000 w 685800"/>
              <a:gd name="connsiteY5" fmla="*/ 321309 h 685800"/>
              <a:gd name="connsiteX6" fmla="*/ 508000 w 685800"/>
              <a:gd name="connsiteY6" fmla="*/ 685800 h 685800"/>
              <a:gd name="connsiteX7" fmla="*/ 176529 w 685800"/>
              <a:gd name="connsiteY7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85800" h="685800">
                <a:moveTo>
                  <a:pt x="176529" y="685800"/>
                </a:moveTo>
                <a:lnTo>
                  <a:pt x="176529" y="321309"/>
                </a:lnTo>
                <a:lnTo>
                  <a:pt x="0" y="321309"/>
                </a:lnTo>
                <a:lnTo>
                  <a:pt x="342900" y="0"/>
                </a:lnTo>
                <a:lnTo>
                  <a:pt x="685800" y="321309"/>
                </a:lnTo>
                <a:lnTo>
                  <a:pt x="508000" y="321309"/>
                </a:lnTo>
                <a:lnTo>
                  <a:pt x="508000" y="685800"/>
                </a:lnTo>
                <a:lnTo>
                  <a:pt x="176529" y="685800"/>
                </a:lnTo>
              </a:path>
            </a:pathLst>
          </a:custGeom>
          <a:solidFill>
            <a:srgbClr val="00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2736850" y="5480050"/>
            <a:ext cx="698500" cy="698500"/>
          </a:xfrm>
          <a:custGeom>
            <a:avLst/>
            <a:gdLst>
              <a:gd name="connsiteX0" fmla="*/ 182879 w 698500"/>
              <a:gd name="connsiteY0" fmla="*/ 692150 h 698500"/>
              <a:gd name="connsiteX1" fmla="*/ 182879 w 698500"/>
              <a:gd name="connsiteY1" fmla="*/ 327659 h 698500"/>
              <a:gd name="connsiteX2" fmla="*/ 6350 w 698500"/>
              <a:gd name="connsiteY2" fmla="*/ 327659 h 698500"/>
              <a:gd name="connsiteX3" fmla="*/ 349250 w 698500"/>
              <a:gd name="connsiteY3" fmla="*/ 6350 h 698500"/>
              <a:gd name="connsiteX4" fmla="*/ 692150 w 698500"/>
              <a:gd name="connsiteY4" fmla="*/ 327659 h 698500"/>
              <a:gd name="connsiteX5" fmla="*/ 514350 w 698500"/>
              <a:gd name="connsiteY5" fmla="*/ 327659 h 698500"/>
              <a:gd name="connsiteX6" fmla="*/ 514350 w 698500"/>
              <a:gd name="connsiteY6" fmla="*/ 692150 h 698500"/>
              <a:gd name="connsiteX7" fmla="*/ 182879 w 698500"/>
              <a:gd name="connsiteY7" fmla="*/ 692150 h 6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98500" h="698500">
                <a:moveTo>
                  <a:pt x="182879" y="692150"/>
                </a:moveTo>
                <a:lnTo>
                  <a:pt x="182879" y="327659"/>
                </a:lnTo>
                <a:lnTo>
                  <a:pt x="6350" y="327659"/>
                </a:lnTo>
                <a:lnTo>
                  <a:pt x="349250" y="6350"/>
                </a:lnTo>
                <a:lnTo>
                  <a:pt x="692150" y="327659"/>
                </a:lnTo>
                <a:lnTo>
                  <a:pt x="514350" y="327659"/>
                </a:lnTo>
                <a:lnTo>
                  <a:pt x="514350" y="692150"/>
                </a:lnTo>
                <a:lnTo>
                  <a:pt x="182879" y="692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2743200" y="2526029"/>
            <a:ext cx="914400" cy="914400"/>
          </a:xfrm>
          <a:custGeom>
            <a:avLst/>
            <a:gdLst>
              <a:gd name="connsiteX0" fmla="*/ 457200 w 914400"/>
              <a:gd name="connsiteY0" fmla="*/ 0 h 914400"/>
              <a:gd name="connsiteX1" fmla="*/ 914400 w 914400"/>
              <a:gd name="connsiteY1" fmla="*/ 457200 h 914400"/>
              <a:gd name="connsiteX2" fmla="*/ 457200 w 914400"/>
              <a:gd name="connsiteY2" fmla="*/ 914400 h 914400"/>
              <a:gd name="connsiteX3" fmla="*/ 0 w 914400"/>
              <a:gd name="connsiteY3" fmla="*/ 457200 h 914400"/>
              <a:gd name="connsiteX4" fmla="*/ 457200 w 914400"/>
              <a:gd name="connsiteY4" fmla="*/ 0 h 914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" h="914400">
                <a:moveTo>
                  <a:pt x="457200" y="0"/>
                </a:moveTo>
                <a:cubicBezTo>
                  <a:pt x="716279" y="0"/>
                  <a:pt x="914400" y="198120"/>
                  <a:pt x="914400" y="457200"/>
                </a:cubicBezTo>
                <a:cubicBezTo>
                  <a:pt x="914400" y="716280"/>
                  <a:pt x="716279" y="914400"/>
                  <a:pt x="457200" y="914400"/>
                </a:cubicBezTo>
                <a:cubicBezTo>
                  <a:pt x="198120" y="914400"/>
                  <a:pt x="0" y="716280"/>
                  <a:pt x="0" y="457200"/>
                </a:cubicBezTo>
                <a:cubicBezTo>
                  <a:pt x="0" y="198120"/>
                  <a:pt x="198120" y="0"/>
                  <a:pt x="457200" y="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tx1"/>
              </a:solidFill>
            </a:endParaRPr>
          </a:p>
        </p:txBody>
      </p:sp>
      <p:sp>
        <p:nvSpPr>
          <p:cNvPr id="34" name="Freeform 3"/>
          <p:cNvSpPr/>
          <p:nvPr/>
        </p:nvSpPr>
        <p:spPr>
          <a:xfrm>
            <a:off x="2724870" y="2507700"/>
            <a:ext cx="951059" cy="951059"/>
          </a:xfrm>
          <a:custGeom>
            <a:avLst/>
            <a:gdLst>
              <a:gd name="connsiteX0" fmla="*/ 475529 w 951059"/>
              <a:gd name="connsiteY0" fmla="*/ 18329 h 951059"/>
              <a:gd name="connsiteX1" fmla="*/ 932729 w 951059"/>
              <a:gd name="connsiteY1" fmla="*/ 475529 h 951059"/>
              <a:gd name="connsiteX2" fmla="*/ 475529 w 951059"/>
              <a:gd name="connsiteY2" fmla="*/ 932729 h 951059"/>
              <a:gd name="connsiteX3" fmla="*/ 18329 w 951059"/>
              <a:gd name="connsiteY3" fmla="*/ 475529 h 951059"/>
              <a:gd name="connsiteX4" fmla="*/ 475529 w 951059"/>
              <a:gd name="connsiteY4" fmla="*/ 18329 h 9510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51059" h="951059">
                <a:moveTo>
                  <a:pt x="475529" y="18329"/>
                </a:moveTo>
                <a:cubicBezTo>
                  <a:pt x="734609" y="18329"/>
                  <a:pt x="932729" y="216449"/>
                  <a:pt x="932729" y="475529"/>
                </a:cubicBezTo>
                <a:cubicBezTo>
                  <a:pt x="932729" y="734610"/>
                  <a:pt x="734609" y="932729"/>
                  <a:pt x="475529" y="932729"/>
                </a:cubicBezTo>
                <a:cubicBezTo>
                  <a:pt x="216449" y="932729"/>
                  <a:pt x="18329" y="734610"/>
                  <a:pt x="18329" y="475529"/>
                </a:cubicBezTo>
                <a:cubicBezTo>
                  <a:pt x="18329" y="216449"/>
                  <a:pt x="216449" y="18329"/>
                  <a:pt x="475529" y="18329"/>
                </a:cubicBez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tx1"/>
              </a:solidFill>
            </a:endParaRPr>
          </a:p>
        </p:txBody>
      </p:sp>
      <p:sp>
        <p:nvSpPr>
          <p:cNvPr id="35" name="Freeform 3"/>
          <p:cNvSpPr/>
          <p:nvPr/>
        </p:nvSpPr>
        <p:spPr>
          <a:xfrm>
            <a:off x="3639184" y="2964814"/>
            <a:ext cx="946150" cy="73660"/>
          </a:xfrm>
          <a:custGeom>
            <a:avLst/>
            <a:gdLst>
              <a:gd name="connsiteX0" fmla="*/ 18415 w 946150"/>
              <a:gd name="connsiteY0" fmla="*/ 18414 h 73660"/>
              <a:gd name="connsiteX1" fmla="*/ 927735 w 946150"/>
              <a:gd name="connsiteY1" fmla="*/ 18414 h 736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46150" h="73660">
                <a:moveTo>
                  <a:pt x="18415" y="18414"/>
                </a:moveTo>
                <a:lnTo>
                  <a:pt x="927735" y="18414"/>
                </a:lnTo>
              </a:path>
            </a:pathLst>
          </a:custGeom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36" name="Freeform 3"/>
          <p:cNvSpPr/>
          <p:nvPr/>
        </p:nvSpPr>
        <p:spPr>
          <a:xfrm>
            <a:off x="4556759" y="2901950"/>
            <a:ext cx="243840" cy="162560"/>
          </a:xfrm>
          <a:custGeom>
            <a:avLst/>
            <a:gdLst>
              <a:gd name="connsiteX0" fmla="*/ 243840 w 243840"/>
              <a:gd name="connsiteY0" fmla="*/ 81279 h 162560"/>
              <a:gd name="connsiteX1" fmla="*/ 0 w 243840"/>
              <a:gd name="connsiteY1" fmla="*/ 0 h 162560"/>
              <a:gd name="connsiteX2" fmla="*/ 0 w 243840"/>
              <a:gd name="connsiteY2" fmla="*/ 162560 h 162560"/>
              <a:gd name="connsiteX3" fmla="*/ 243840 w 243840"/>
              <a:gd name="connsiteY3" fmla="*/ 81279 h 1625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3840" h="162560">
                <a:moveTo>
                  <a:pt x="243840" y="81279"/>
                </a:moveTo>
                <a:lnTo>
                  <a:pt x="0" y="0"/>
                </a:lnTo>
                <a:lnTo>
                  <a:pt x="0" y="162560"/>
                </a:lnTo>
                <a:lnTo>
                  <a:pt x="243840" y="81279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tx1"/>
              </a:solidFill>
            </a:endParaRPr>
          </a:p>
        </p:txBody>
      </p:sp>
      <p:sp>
        <p:nvSpPr>
          <p:cNvPr id="37" name="Freeform 3"/>
          <p:cNvSpPr/>
          <p:nvPr/>
        </p:nvSpPr>
        <p:spPr>
          <a:xfrm>
            <a:off x="1353185" y="2964814"/>
            <a:ext cx="1174750" cy="73660"/>
          </a:xfrm>
          <a:custGeom>
            <a:avLst/>
            <a:gdLst>
              <a:gd name="connsiteX0" fmla="*/ 18414 w 1174750"/>
              <a:gd name="connsiteY0" fmla="*/ 18414 h 73660"/>
              <a:gd name="connsiteX1" fmla="*/ 1156335 w 1174750"/>
              <a:gd name="connsiteY1" fmla="*/ 18414 h 736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174750" h="73660">
                <a:moveTo>
                  <a:pt x="18414" y="18414"/>
                </a:moveTo>
                <a:lnTo>
                  <a:pt x="1156335" y="18414"/>
                </a:lnTo>
              </a:path>
            </a:pathLst>
          </a:custGeom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38" name="Freeform 3"/>
          <p:cNvSpPr/>
          <p:nvPr/>
        </p:nvSpPr>
        <p:spPr>
          <a:xfrm>
            <a:off x="2499360" y="2901950"/>
            <a:ext cx="243839" cy="162560"/>
          </a:xfrm>
          <a:custGeom>
            <a:avLst/>
            <a:gdLst>
              <a:gd name="connsiteX0" fmla="*/ 243839 w 243839"/>
              <a:gd name="connsiteY0" fmla="*/ 81279 h 162560"/>
              <a:gd name="connsiteX1" fmla="*/ 0 w 243839"/>
              <a:gd name="connsiteY1" fmla="*/ 0 h 162560"/>
              <a:gd name="connsiteX2" fmla="*/ 0 w 243839"/>
              <a:gd name="connsiteY2" fmla="*/ 162560 h 162560"/>
              <a:gd name="connsiteX3" fmla="*/ 243839 w 243839"/>
              <a:gd name="connsiteY3" fmla="*/ 81279 h 1625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3839" h="162560">
                <a:moveTo>
                  <a:pt x="243839" y="81279"/>
                </a:moveTo>
                <a:lnTo>
                  <a:pt x="0" y="0"/>
                </a:lnTo>
                <a:lnTo>
                  <a:pt x="0" y="162560"/>
                </a:lnTo>
                <a:lnTo>
                  <a:pt x="243839" y="81279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tx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127500" y="2667000"/>
            <a:ext cx="246862" cy="448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  <a:tabLst/>
            </a:pPr>
            <a:r>
              <a:rPr lang="en-US" altLang="zh-CN" sz="3200" b="1" dirty="0" smtClean="0">
                <a:latin typeface="Courier New" pitchFamily="18" charset="0"/>
                <a:cs typeface="Courier New" pitchFamily="18" charset="0"/>
              </a:rPr>
              <a:t>"</a:t>
            </a:r>
          </a:p>
        </p:txBody>
      </p:sp>
      <p:sp>
        <p:nvSpPr>
          <p:cNvPr id="40" name="TextBox 1"/>
          <p:cNvSpPr txBox="1"/>
          <p:nvPr/>
        </p:nvSpPr>
        <p:spPr>
          <a:xfrm>
            <a:off x="1828800" y="2730500"/>
            <a:ext cx="706925" cy="33470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start</a:t>
            </a:r>
          </a:p>
        </p:txBody>
      </p:sp>
      <p:sp>
        <p:nvSpPr>
          <p:cNvPr id="41" name="TextBox 1"/>
          <p:cNvSpPr txBox="1"/>
          <p:nvPr/>
        </p:nvSpPr>
        <p:spPr>
          <a:xfrm>
            <a:off x="2120900" y="647700"/>
            <a:ext cx="4765920" cy="152073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100"/>
              </a:lnSpc>
              <a:tabLst>
                <a:tab pos="2197100" algn="l"/>
              </a:tabLst>
            </a:pP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A Simple Automaton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500"/>
              </a:lnSpc>
              <a:tabLst>
                <a:tab pos="2197100" algn="l"/>
              </a:tabLst>
            </a:pPr>
            <a:r>
              <a:rPr lang="en-US" altLang="zh-CN" dirty="0" smtClean="0"/>
              <a:t>	</a:t>
            </a:r>
            <a:r>
              <a:rPr lang="en-US" altLang="zh-CN" sz="2600" b="1" dirty="0" smtClean="0">
                <a:latin typeface="Courier New" pitchFamily="18" charset="0"/>
                <a:cs typeface="Courier New" pitchFamily="18" charset="0"/>
              </a:rPr>
              <a:t>A,B,C,</a:t>
            </a:r>
            <a:r>
              <a:rPr lang="en-US" altLang="zh-CN" sz="2600" b="1" dirty="0" smtClean="0">
                <a:latin typeface="Times New Roman" pitchFamily="18" charset="0"/>
                <a:cs typeface="Times New Roman" pitchFamily="18" charset="0"/>
              </a:rPr>
              <a:t>...</a:t>
            </a:r>
            <a:r>
              <a:rPr lang="en-US" altLang="zh-CN" sz="2600" b="1" dirty="0" smtClean="0">
                <a:latin typeface="Courier New" pitchFamily="18" charset="0"/>
                <a:cs typeface="Courier New" pitchFamily="18" charset="0"/>
              </a:rPr>
              <a:t>,Z</a:t>
            </a:r>
          </a:p>
        </p:txBody>
      </p:sp>
      <p:sp>
        <p:nvSpPr>
          <p:cNvPr id="42" name="Freeform 3"/>
          <p:cNvSpPr/>
          <p:nvPr/>
        </p:nvSpPr>
        <p:spPr>
          <a:xfrm>
            <a:off x="4800600" y="2526029"/>
            <a:ext cx="914400" cy="914400"/>
          </a:xfrm>
          <a:custGeom>
            <a:avLst/>
            <a:gdLst>
              <a:gd name="connsiteX0" fmla="*/ 457200 w 914400"/>
              <a:gd name="connsiteY0" fmla="*/ 0 h 914400"/>
              <a:gd name="connsiteX1" fmla="*/ 914400 w 914400"/>
              <a:gd name="connsiteY1" fmla="*/ 457200 h 914400"/>
              <a:gd name="connsiteX2" fmla="*/ 457200 w 914400"/>
              <a:gd name="connsiteY2" fmla="*/ 914400 h 914400"/>
              <a:gd name="connsiteX3" fmla="*/ 0 w 914400"/>
              <a:gd name="connsiteY3" fmla="*/ 457200 h 914400"/>
              <a:gd name="connsiteX4" fmla="*/ 457200 w 914400"/>
              <a:gd name="connsiteY4" fmla="*/ 0 h 914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" h="914400">
                <a:moveTo>
                  <a:pt x="457200" y="0"/>
                </a:moveTo>
                <a:cubicBezTo>
                  <a:pt x="716279" y="0"/>
                  <a:pt x="914400" y="198120"/>
                  <a:pt x="914400" y="457200"/>
                </a:cubicBezTo>
                <a:cubicBezTo>
                  <a:pt x="914400" y="716280"/>
                  <a:pt x="716279" y="914400"/>
                  <a:pt x="457200" y="914400"/>
                </a:cubicBezTo>
                <a:cubicBezTo>
                  <a:pt x="198120" y="914400"/>
                  <a:pt x="0" y="716280"/>
                  <a:pt x="0" y="457200"/>
                </a:cubicBezTo>
                <a:cubicBezTo>
                  <a:pt x="0" y="198120"/>
                  <a:pt x="198120" y="0"/>
                  <a:pt x="457200" y="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tx1"/>
              </a:solidFill>
            </a:endParaRPr>
          </a:p>
        </p:txBody>
      </p:sp>
      <p:sp>
        <p:nvSpPr>
          <p:cNvPr id="43" name="Freeform 3"/>
          <p:cNvSpPr/>
          <p:nvPr/>
        </p:nvSpPr>
        <p:spPr>
          <a:xfrm>
            <a:off x="4782270" y="2507700"/>
            <a:ext cx="951059" cy="951059"/>
          </a:xfrm>
          <a:custGeom>
            <a:avLst/>
            <a:gdLst>
              <a:gd name="connsiteX0" fmla="*/ 475529 w 951059"/>
              <a:gd name="connsiteY0" fmla="*/ 18329 h 951059"/>
              <a:gd name="connsiteX1" fmla="*/ 932729 w 951059"/>
              <a:gd name="connsiteY1" fmla="*/ 475529 h 951059"/>
              <a:gd name="connsiteX2" fmla="*/ 475529 w 951059"/>
              <a:gd name="connsiteY2" fmla="*/ 932729 h 951059"/>
              <a:gd name="connsiteX3" fmla="*/ 18329 w 951059"/>
              <a:gd name="connsiteY3" fmla="*/ 475529 h 951059"/>
              <a:gd name="connsiteX4" fmla="*/ 475529 w 951059"/>
              <a:gd name="connsiteY4" fmla="*/ 18329 h 9510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51059" h="951059">
                <a:moveTo>
                  <a:pt x="475529" y="18329"/>
                </a:moveTo>
                <a:cubicBezTo>
                  <a:pt x="734609" y="18329"/>
                  <a:pt x="932729" y="216449"/>
                  <a:pt x="932729" y="475529"/>
                </a:cubicBezTo>
                <a:cubicBezTo>
                  <a:pt x="932729" y="734610"/>
                  <a:pt x="734609" y="932729"/>
                  <a:pt x="475529" y="932729"/>
                </a:cubicBezTo>
                <a:cubicBezTo>
                  <a:pt x="216449" y="932729"/>
                  <a:pt x="18329" y="734610"/>
                  <a:pt x="18329" y="475529"/>
                </a:cubicBezTo>
                <a:cubicBezTo>
                  <a:pt x="18329" y="216449"/>
                  <a:pt x="216449" y="18329"/>
                  <a:pt x="475529" y="18329"/>
                </a:cubicBez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tx1"/>
              </a:solidFill>
            </a:endParaRPr>
          </a:p>
        </p:txBody>
      </p:sp>
      <p:sp>
        <p:nvSpPr>
          <p:cNvPr id="44" name="Freeform 3"/>
          <p:cNvSpPr/>
          <p:nvPr/>
        </p:nvSpPr>
        <p:spPr>
          <a:xfrm>
            <a:off x="5696584" y="2964814"/>
            <a:ext cx="946150" cy="73660"/>
          </a:xfrm>
          <a:custGeom>
            <a:avLst/>
            <a:gdLst>
              <a:gd name="connsiteX0" fmla="*/ 18415 w 946150"/>
              <a:gd name="connsiteY0" fmla="*/ 18414 h 73660"/>
              <a:gd name="connsiteX1" fmla="*/ 927734 w 946150"/>
              <a:gd name="connsiteY1" fmla="*/ 18414 h 736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46150" h="73660">
                <a:moveTo>
                  <a:pt x="18415" y="18414"/>
                </a:moveTo>
                <a:lnTo>
                  <a:pt x="927734" y="18414"/>
                </a:lnTo>
              </a:path>
            </a:pathLst>
          </a:custGeom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45" name="Freeform 3"/>
          <p:cNvSpPr/>
          <p:nvPr/>
        </p:nvSpPr>
        <p:spPr>
          <a:xfrm>
            <a:off x="6614159" y="2901950"/>
            <a:ext cx="243840" cy="162560"/>
          </a:xfrm>
          <a:custGeom>
            <a:avLst/>
            <a:gdLst>
              <a:gd name="connsiteX0" fmla="*/ 243840 w 243840"/>
              <a:gd name="connsiteY0" fmla="*/ 81279 h 162560"/>
              <a:gd name="connsiteX1" fmla="*/ 0 w 243840"/>
              <a:gd name="connsiteY1" fmla="*/ 0 h 162560"/>
              <a:gd name="connsiteX2" fmla="*/ 0 w 243840"/>
              <a:gd name="connsiteY2" fmla="*/ 162560 h 162560"/>
              <a:gd name="connsiteX3" fmla="*/ 243840 w 243840"/>
              <a:gd name="connsiteY3" fmla="*/ 81279 h 1625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3840" h="162560">
                <a:moveTo>
                  <a:pt x="243840" y="81279"/>
                </a:moveTo>
                <a:lnTo>
                  <a:pt x="0" y="0"/>
                </a:lnTo>
                <a:lnTo>
                  <a:pt x="0" y="162560"/>
                </a:lnTo>
                <a:lnTo>
                  <a:pt x="243840" y="81279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tx1"/>
              </a:solidFill>
            </a:endParaRPr>
          </a:p>
        </p:txBody>
      </p:sp>
      <p:sp>
        <p:nvSpPr>
          <p:cNvPr id="46" name="Freeform 3"/>
          <p:cNvSpPr/>
          <p:nvPr/>
        </p:nvSpPr>
        <p:spPr>
          <a:xfrm>
            <a:off x="4915534" y="2240945"/>
            <a:ext cx="628650" cy="436849"/>
          </a:xfrm>
          <a:custGeom>
            <a:avLst/>
            <a:gdLst>
              <a:gd name="connsiteX0" fmla="*/ 18415 w 628650"/>
              <a:gd name="connsiteY0" fmla="*/ 418434 h 436849"/>
              <a:gd name="connsiteX1" fmla="*/ 610235 w 628650"/>
              <a:gd name="connsiteY1" fmla="*/ 197454 h 4368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628650" h="436849">
                <a:moveTo>
                  <a:pt x="18415" y="418434"/>
                </a:moveTo>
                <a:cubicBezTo>
                  <a:pt x="18415" y="-79405"/>
                  <a:pt x="452755" y="-62895"/>
                  <a:pt x="610235" y="197454"/>
                </a:cubicBezTo>
              </a:path>
            </a:pathLst>
          </a:custGeom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47" name="Freeform 3"/>
          <p:cNvSpPr/>
          <p:nvPr/>
        </p:nvSpPr>
        <p:spPr>
          <a:xfrm>
            <a:off x="5439409" y="2402839"/>
            <a:ext cx="157480" cy="256539"/>
          </a:xfrm>
          <a:custGeom>
            <a:avLst/>
            <a:gdLst>
              <a:gd name="connsiteX0" fmla="*/ 142240 w 157480"/>
              <a:gd name="connsiteY0" fmla="*/ 256539 h 256539"/>
              <a:gd name="connsiteX1" fmla="*/ 157480 w 157480"/>
              <a:gd name="connsiteY1" fmla="*/ 0 h 256539"/>
              <a:gd name="connsiteX2" fmla="*/ 0 w 157480"/>
              <a:gd name="connsiteY2" fmla="*/ 41910 h 256539"/>
              <a:gd name="connsiteX3" fmla="*/ 142240 w 157480"/>
              <a:gd name="connsiteY3" fmla="*/ 256539 h 25653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57480" h="256539">
                <a:moveTo>
                  <a:pt x="142240" y="256539"/>
                </a:moveTo>
                <a:lnTo>
                  <a:pt x="157480" y="0"/>
                </a:lnTo>
                <a:lnTo>
                  <a:pt x="0" y="41910"/>
                </a:lnTo>
                <a:lnTo>
                  <a:pt x="142240" y="256539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tx1"/>
              </a:solidFill>
            </a:endParaRPr>
          </a:p>
        </p:txBody>
      </p:sp>
      <p:sp>
        <p:nvSpPr>
          <p:cNvPr id="48" name="TextBox 1"/>
          <p:cNvSpPr txBox="1"/>
          <p:nvPr/>
        </p:nvSpPr>
        <p:spPr>
          <a:xfrm>
            <a:off x="6184900" y="2667000"/>
            <a:ext cx="246862" cy="448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  <a:tabLst/>
            </a:pPr>
            <a:r>
              <a:rPr lang="en-US" altLang="zh-CN" sz="3200" b="1" dirty="0" smtClean="0">
                <a:latin typeface="Courier New" pitchFamily="18" charset="0"/>
                <a:cs typeface="Courier New" pitchFamily="18" charset="0"/>
              </a:rPr>
              <a:t>"</a:t>
            </a:r>
          </a:p>
        </p:txBody>
      </p:sp>
      <p:sp>
        <p:nvSpPr>
          <p:cNvPr id="50" name="Freeform 3"/>
          <p:cNvSpPr/>
          <p:nvPr/>
        </p:nvSpPr>
        <p:spPr>
          <a:xfrm>
            <a:off x="6858000" y="2526029"/>
            <a:ext cx="914400" cy="914400"/>
          </a:xfrm>
          <a:custGeom>
            <a:avLst/>
            <a:gdLst>
              <a:gd name="connsiteX0" fmla="*/ 457200 w 914400"/>
              <a:gd name="connsiteY0" fmla="*/ 0 h 914400"/>
              <a:gd name="connsiteX1" fmla="*/ 914400 w 914400"/>
              <a:gd name="connsiteY1" fmla="*/ 457200 h 914400"/>
              <a:gd name="connsiteX2" fmla="*/ 457200 w 914400"/>
              <a:gd name="connsiteY2" fmla="*/ 914400 h 914400"/>
              <a:gd name="connsiteX3" fmla="*/ 0 w 914400"/>
              <a:gd name="connsiteY3" fmla="*/ 457200 h 914400"/>
              <a:gd name="connsiteX4" fmla="*/ 457200 w 914400"/>
              <a:gd name="connsiteY4" fmla="*/ 0 h 914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" h="914400">
                <a:moveTo>
                  <a:pt x="457200" y="0"/>
                </a:moveTo>
                <a:cubicBezTo>
                  <a:pt x="716280" y="0"/>
                  <a:pt x="914400" y="198120"/>
                  <a:pt x="914400" y="457200"/>
                </a:cubicBezTo>
                <a:cubicBezTo>
                  <a:pt x="914400" y="716280"/>
                  <a:pt x="716280" y="914400"/>
                  <a:pt x="457200" y="914400"/>
                </a:cubicBezTo>
                <a:cubicBezTo>
                  <a:pt x="198119" y="914400"/>
                  <a:pt x="0" y="716280"/>
                  <a:pt x="0" y="457200"/>
                </a:cubicBezTo>
                <a:cubicBezTo>
                  <a:pt x="0" y="198120"/>
                  <a:pt x="198119" y="0"/>
                  <a:pt x="457200" y="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tx1"/>
              </a:solidFill>
            </a:endParaRPr>
          </a:p>
        </p:txBody>
      </p:sp>
      <p:sp>
        <p:nvSpPr>
          <p:cNvPr id="51" name="Freeform 3"/>
          <p:cNvSpPr/>
          <p:nvPr/>
        </p:nvSpPr>
        <p:spPr>
          <a:xfrm>
            <a:off x="6839670" y="2507700"/>
            <a:ext cx="951059" cy="951059"/>
          </a:xfrm>
          <a:custGeom>
            <a:avLst/>
            <a:gdLst>
              <a:gd name="connsiteX0" fmla="*/ 475529 w 951059"/>
              <a:gd name="connsiteY0" fmla="*/ 18329 h 951059"/>
              <a:gd name="connsiteX1" fmla="*/ 932729 w 951059"/>
              <a:gd name="connsiteY1" fmla="*/ 475529 h 951059"/>
              <a:gd name="connsiteX2" fmla="*/ 475529 w 951059"/>
              <a:gd name="connsiteY2" fmla="*/ 932729 h 951059"/>
              <a:gd name="connsiteX3" fmla="*/ 18329 w 951059"/>
              <a:gd name="connsiteY3" fmla="*/ 475529 h 951059"/>
              <a:gd name="connsiteX4" fmla="*/ 475529 w 951059"/>
              <a:gd name="connsiteY4" fmla="*/ 18329 h 9510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51059" h="951059">
                <a:moveTo>
                  <a:pt x="475529" y="18329"/>
                </a:moveTo>
                <a:cubicBezTo>
                  <a:pt x="734610" y="18329"/>
                  <a:pt x="932729" y="216449"/>
                  <a:pt x="932729" y="475529"/>
                </a:cubicBezTo>
                <a:cubicBezTo>
                  <a:pt x="932729" y="734610"/>
                  <a:pt x="734610" y="932729"/>
                  <a:pt x="475529" y="932729"/>
                </a:cubicBezTo>
                <a:cubicBezTo>
                  <a:pt x="216449" y="932729"/>
                  <a:pt x="18329" y="734610"/>
                  <a:pt x="18329" y="475529"/>
                </a:cubicBezTo>
                <a:cubicBezTo>
                  <a:pt x="18329" y="216449"/>
                  <a:pt x="216449" y="18329"/>
                  <a:pt x="475529" y="18329"/>
                </a:cubicBez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tx1"/>
              </a:solidFill>
            </a:endParaRPr>
          </a:p>
        </p:txBody>
      </p:sp>
      <p:sp>
        <p:nvSpPr>
          <p:cNvPr id="52" name="Freeform 3"/>
          <p:cNvSpPr/>
          <p:nvPr/>
        </p:nvSpPr>
        <p:spPr>
          <a:xfrm>
            <a:off x="6949440" y="2617470"/>
            <a:ext cx="730250" cy="730250"/>
          </a:xfrm>
          <a:custGeom>
            <a:avLst/>
            <a:gdLst>
              <a:gd name="connsiteX0" fmla="*/ 364490 w 730250"/>
              <a:gd name="connsiteY0" fmla="*/ 0 h 730250"/>
              <a:gd name="connsiteX1" fmla="*/ 730250 w 730250"/>
              <a:gd name="connsiteY1" fmla="*/ 364489 h 730250"/>
              <a:gd name="connsiteX2" fmla="*/ 364490 w 730250"/>
              <a:gd name="connsiteY2" fmla="*/ 730250 h 730250"/>
              <a:gd name="connsiteX3" fmla="*/ 0 w 730250"/>
              <a:gd name="connsiteY3" fmla="*/ 364489 h 730250"/>
              <a:gd name="connsiteX4" fmla="*/ 364490 w 730250"/>
              <a:gd name="connsiteY4" fmla="*/ 0 h 7302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30250" h="730250">
                <a:moveTo>
                  <a:pt x="364490" y="0"/>
                </a:moveTo>
                <a:cubicBezTo>
                  <a:pt x="572769" y="0"/>
                  <a:pt x="730250" y="157479"/>
                  <a:pt x="730250" y="364489"/>
                </a:cubicBezTo>
                <a:cubicBezTo>
                  <a:pt x="730250" y="571500"/>
                  <a:pt x="572769" y="730250"/>
                  <a:pt x="364490" y="730250"/>
                </a:cubicBezTo>
                <a:cubicBezTo>
                  <a:pt x="157479" y="730250"/>
                  <a:pt x="0" y="571500"/>
                  <a:pt x="0" y="364489"/>
                </a:cubicBezTo>
                <a:cubicBezTo>
                  <a:pt x="0" y="157479"/>
                  <a:pt x="157479" y="0"/>
                  <a:pt x="364490" y="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tx1"/>
              </a:solidFill>
            </a:endParaRPr>
          </a:p>
        </p:txBody>
      </p:sp>
      <p:sp>
        <p:nvSpPr>
          <p:cNvPr id="53" name="Freeform 3"/>
          <p:cNvSpPr/>
          <p:nvPr/>
        </p:nvSpPr>
        <p:spPr>
          <a:xfrm>
            <a:off x="6931110" y="2599140"/>
            <a:ext cx="766909" cy="766909"/>
          </a:xfrm>
          <a:custGeom>
            <a:avLst/>
            <a:gdLst>
              <a:gd name="connsiteX0" fmla="*/ 382820 w 766909"/>
              <a:gd name="connsiteY0" fmla="*/ 18329 h 766909"/>
              <a:gd name="connsiteX1" fmla="*/ 748579 w 766909"/>
              <a:gd name="connsiteY1" fmla="*/ 382819 h 766909"/>
              <a:gd name="connsiteX2" fmla="*/ 382820 w 766909"/>
              <a:gd name="connsiteY2" fmla="*/ 748579 h 766909"/>
              <a:gd name="connsiteX3" fmla="*/ 18329 w 766909"/>
              <a:gd name="connsiteY3" fmla="*/ 382819 h 766909"/>
              <a:gd name="connsiteX4" fmla="*/ 382820 w 766909"/>
              <a:gd name="connsiteY4" fmla="*/ 18329 h 76690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66909" h="766909">
                <a:moveTo>
                  <a:pt x="382820" y="18329"/>
                </a:moveTo>
                <a:cubicBezTo>
                  <a:pt x="591099" y="18329"/>
                  <a:pt x="748579" y="175809"/>
                  <a:pt x="748579" y="382819"/>
                </a:cubicBezTo>
                <a:cubicBezTo>
                  <a:pt x="748579" y="589829"/>
                  <a:pt x="591099" y="748579"/>
                  <a:pt x="382820" y="748579"/>
                </a:cubicBezTo>
                <a:cubicBezTo>
                  <a:pt x="175809" y="748579"/>
                  <a:pt x="18329" y="589829"/>
                  <a:pt x="18329" y="382819"/>
                </a:cubicBezTo>
                <a:cubicBezTo>
                  <a:pt x="18329" y="175809"/>
                  <a:pt x="175809" y="18329"/>
                  <a:pt x="382820" y="18329"/>
                </a:cubicBez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tx1"/>
              </a:solidFill>
            </a:endParaRPr>
          </a:p>
        </p:txBody>
      </p:sp>
      <p:sp>
        <p:nvSpPr>
          <p:cNvPr id="49" name="TextBox 1"/>
          <p:cNvSpPr txBox="1"/>
          <p:nvPr/>
        </p:nvSpPr>
        <p:spPr>
          <a:xfrm>
            <a:off x="2827322" y="4849820"/>
            <a:ext cx="2481449" cy="694870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>
              <a:lnSpc>
                <a:spcPts val="5000"/>
              </a:lnSpc>
              <a:tabLst>
                <a:tab pos="1219200" algn="l"/>
              </a:tabLst>
            </a:pPr>
            <a:r>
              <a:rPr lang="en-US" altLang="zh-CN" sz="4400" dirty="0" smtClean="0">
                <a:latin typeface="Courier New" pitchFamily="18" charset="0"/>
                <a:cs typeface="Courier New" pitchFamily="18" charset="0"/>
              </a:rPr>
              <a:t>"</a:t>
            </a: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4400" b="1" dirty="0" smtClean="0">
                <a:latin typeface="Courier New" pitchFamily="18" charset="0"/>
                <a:cs typeface="Courier New" pitchFamily="18" charset="0"/>
              </a:rPr>
              <a:t>A</a:t>
            </a: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4400" b="1" dirty="0" smtClean="0">
                <a:latin typeface="Courier New" pitchFamily="18" charset="0"/>
                <a:cs typeface="Courier New" pitchFamily="18" charset="0"/>
              </a:rPr>
              <a:t>B</a:t>
            </a: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4400" b="1" dirty="0" smtClean="0">
                <a:latin typeface="Courier New" pitchFamily="18" charset="0"/>
                <a:cs typeface="Courier New" pitchFamily="18" charset="0"/>
              </a:rPr>
              <a:t>C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0079990" cy="7559040"/>
          </a:xfrm>
          <a:custGeom>
            <a:avLst/>
            <a:gdLst>
              <a:gd name="connsiteX0" fmla="*/ 0 w 10079990"/>
              <a:gd name="connsiteY0" fmla="*/ 0 h 7559040"/>
              <a:gd name="connsiteX1" fmla="*/ 10079990 w 10079990"/>
              <a:gd name="connsiteY1" fmla="*/ 0 h 7559040"/>
              <a:gd name="connsiteX2" fmla="*/ 10079990 w 10079990"/>
              <a:gd name="connsiteY2" fmla="*/ 7559040 h 7559040"/>
              <a:gd name="connsiteX3" fmla="*/ 0 w 10079990"/>
              <a:gd name="connsiteY3" fmla="*/ 7559040 h 7559040"/>
              <a:gd name="connsiteX4" fmla="*/ 0 w 10079990"/>
              <a:gd name="connsiteY4" fmla="*/ 0 h 75590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079990" h="7559040">
                <a:moveTo>
                  <a:pt x="0" y="0"/>
                </a:moveTo>
                <a:lnTo>
                  <a:pt x="10079990" y="0"/>
                </a:lnTo>
                <a:lnTo>
                  <a:pt x="10079990" y="7559040"/>
                </a:lnTo>
                <a:lnTo>
                  <a:pt x="0" y="755904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2743200" y="4800600"/>
            <a:ext cx="685800" cy="685800"/>
          </a:xfrm>
          <a:custGeom>
            <a:avLst/>
            <a:gdLst>
              <a:gd name="connsiteX0" fmla="*/ 342900 w 685800"/>
              <a:gd name="connsiteY0" fmla="*/ 685800 h 685800"/>
              <a:gd name="connsiteX1" fmla="*/ 0 w 685800"/>
              <a:gd name="connsiteY1" fmla="*/ 685800 h 685800"/>
              <a:gd name="connsiteX2" fmla="*/ 0 w 685800"/>
              <a:gd name="connsiteY2" fmla="*/ 0 h 685800"/>
              <a:gd name="connsiteX3" fmla="*/ 685800 w 685800"/>
              <a:gd name="connsiteY3" fmla="*/ 0 h 685800"/>
              <a:gd name="connsiteX4" fmla="*/ 685800 w 685800"/>
              <a:gd name="connsiteY4" fmla="*/ 685800 h 685800"/>
              <a:gd name="connsiteX5" fmla="*/ 342900 w 685800"/>
              <a:gd name="connsiteY5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85800" h="685800">
                <a:moveTo>
                  <a:pt x="342900" y="685800"/>
                </a:moveTo>
                <a:lnTo>
                  <a:pt x="0" y="685800"/>
                </a:lnTo>
                <a:lnTo>
                  <a:pt x="0" y="0"/>
                </a:lnTo>
                <a:lnTo>
                  <a:pt x="685800" y="0"/>
                </a:lnTo>
                <a:lnTo>
                  <a:pt x="685800" y="685800"/>
                </a:lnTo>
                <a:lnTo>
                  <a:pt x="342900" y="685800"/>
                </a:lnTo>
              </a:path>
            </a:pathLst>
          </a:custGeom>
          <a:solidFill>
            <a:srgbClr val="99CC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2736850" y="4794250"/>
            <a:ext cx="698500" cy="698500"/>
          </a:xfrm>
          <a:custGeom>
            <a:avLst/>
            <a:gdLst>
              <a:gd name="connsiteX0" fmla="*/ 349250 w 698500"/>
              <a:gd name="connsiteY0" fmla="*/ 692150 h 698500"/>
              <a:gd name="connsiteX1" fmla="*/ 6350 w 698500"/>
              <a:gd name="connsiteY1" fmla="*/ 692150 h 698500"/>
              <a:gd name="connsiteX2" fmla="*/ 6350 w 698500"/>
              <a:gd name="connsiteY2" fmla="*/ 6350 h 698500"/>
              <a:gd name="connsiteX3" fmla="*/ 692150 w 698500"/>
              <a:gd name="connsiteY3" fmla="*/ 6350 h 698500"/>
              <a:gd name="connsiteX4" fmla="*/ 692150 w 698500"/>
              <a:gd name="connsiteY4" fmla="*/ 692150 h 698500"/>
              <a:gd name="connsiteX5" fmla="*/ 349250 w 698500"/>
              <a:gd name="connsiteY5" fmla="*/ 692150 h 6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98500" h="698500">
                <a:moveTo>
                  <a:pt x="349250" y="692150"/>
                </a:moveTo>
                <a:lnTo>
                  <a:pt x="6350" y="692150"/>
                </a:lnTo>
                <a:lnTo>
                  <a:pt x="6350" y="6350"/>
                </a:lnTo>
                <a:lnTo>
                  <a:pt x="692150" y="6350"/>
                </a:lnTo>
                <a:lnTo>
                  <a:pt x="692150" y="692150"/>
                </a:lnTo>
                <a:lnTo>
                  <a:pt x="349250" y="692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3429000" y="4799329"/>
            <a:ext cx="685800" cy="685800"/>
          </a:xfrm>
          <a:custGeom>
            <a:avLst/>
            <a:gdLst>
              <a:gd name="connsiteX0" fmla="*/ 342900 w 685800"/>
              <a:gd name="connsiteY0" fmla="*/ 685800 h 685800"/>
              <a:gd name="connsiteX1" fmla="*/ 0 w 685800"/>
              <a:gd name="connsiteY1" fmla="*/ 685800 h 685800"/>
              <a:gd name="connsiteX2" fmla="*/ 0 w 685800"/>
              <a:gd name="connsiteY2" fmla="*/ 0 h 685800"/>
              <a:gd name="connsiteX3" fmla="*/ 685800 w 685800"/>
              <a:gd name="connsiteY3" fmla="*/ 0 h 685800"/>
              <a:gd name="connsiteX4" fmla="*/ 685800 w 685800"/>
              <a:gd name="connsiteY4" fmla="*/ 685800 h 685800"/>
              <a:gd name="connsiteX5" fmla="*/ 342900 w 685800"/>
              <a:gd name="connsiteY5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85800" h="685800">
                <a:moveTo>
                  <a:pt x="342900" y="685800"/>
                </a:moveTo>
                <a:lnTo>
                  <a:pt x="0" y="685800"/>
                </a:lnTo>
                <a:lnTo>
                  <a:pt x="0" y="0"/>
                </a:lnTo>
                <a:lnTo>
                  <a:pt x="685800" y="0"/>
                </a:lnTo>
                <a:lnTo>
                  <a:pt x="685800" y="685800"/>
                </a:lnTo>
                <a:lnTo>
                  <a:pt x="342900" y="685800"/>
                </a:lnTo>
              </a:path>
            </a:pathLst>
          </a:custGeom>
          <a:solidFill>
            <a:srgbClr val="99CC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3422650" y="4792979"/>
            <a:ext cx="698500" cy="698500"/>
          </a:xfrm>
          <a:custGeom>
            <a:avLst/>
            <a:gdLst>
              <a:gd name="connsiteX0" fmla="*/ 349250 w 698500"/>
              <a:gd name="connsiteY0" fmla="*/ 692150 h 698500"/>
              <a:gd name="connsiteX1" fmla="*/ 6350 w 698500"/>
              <a:gd name="connsiteY1" fmla="*/ 692150 h 698500"/>
              <a:gd name="connsiteX2" fmla="*/ 6350 w 698500"/>
              <a:gd name="connsiteY2" fmla="*/ 6350 h 698500"/>
              <a:gd name="connsiteX3" fmla="*/ 692150 w 698500"/>
              <a:gd name="connsiteY3" fmla="*/ 6350 h 698500"/>
              <a:gd name="connsiteX4" fmla="*/ 692150 w 698500"/>
              <a:gd name="connsiteY4" fmla="*/ 692150 h 698500"/>
              <a:gd name="connsiteX5" fmla="*/ 349250 w 698500"/>
              <a:gd name="connsiteY5" fmla="*/ 692150 h 6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98500" h="698500">
                <a:moveTo>
                  <a:pt x="349250" y="692150"/>
                </a:moveTo>
                <a:lnTo>
                  <a:pt x="6350" y="692150"/>
                </a:lnTo>
                <a:lnTo>
                  <a:pt x="6350" y="6350"/>
                </a:lnTo>
                <a:lnTo>
                  <a:pt x="692150" y="6350"/>
                </a:lnTo>
                <a:lnTo>
                  <a:pt x="692150" y="692150"/>
                </a:lnTo>
                <a:lnTo>
                  <a:pt x="349250" y="692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4114800" y="4800600"/>
            <a:ext cx="685800" cy="685800"/>
          </a:xfrm>
          <a:custGeom>
            <a:avLst/>
            <a:gdLst>
              <a:gd name="connsiteX0" fmla="*/ 342900 w 685800"/>
              <a:gd name="connsiteY0" fmla="*/ 685800 h 685800"/>
              <a:gd name="connsiteX1" fmla="*/ 0 w 685800"/>
              <a:gd name="connsiteY1" fmla="*/ 685800 h 685800"/>
              <a:gd name="connsiteX2" fmla="*/ 0 w 685800"/>
              <a:gd name="connsiteY2" fmla="*/ 0 h 685800"/>
              <a:gd name="connsiteX3" fmla="*/ 685800 w 685800"/>
              <a:gd name="connsiteY3" fmla="*/ 0 h 685800"/>
              <a:gd name="connsiteX4" fmla="*/ 685800 w 685800"/>
              <a:gd name="connsiteY4" fmla="*/ 685800 h 685800"/>
              <a:gd name="connsiteX5" fmla="*/ 342900 w 685800"/>
              <a:gd name="connsiteY5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85800" h="685800">
                <a:moveTo>
                  <a:pt x="342900" y="685800"/>
                </a:moveTo>
                <a:lnTo>
                  <a:pt x="0" y="685800"/>
                </a:lnTo>
                <a:lnTo>
                  <a:pt x="0" y="0"/>
                </a:lnTo>
                <a:lnTo>
                  <a:pt x="685800" y="0"/>
                </a:lnTo>
                <a:lnTo>
                  <a:pt x="685800" y="685800"/>
                </a:lnTo>
                <a:lnTo>
                  <a:pt x="342900" y="685800"/>
                </a:lnTo>
              </a:path>
            </a:pathLst>
          </a:custGeom>
          <a:solidFill>
            <a:srgbClr val="99CC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4108450" y="4794250"/>
            <a:ext cx="698500" cy="698500"/>
          </a:xfrm>
          <a:custGeom>
            <a:avLst/>
            <a:gdLst>
              <a:gd name="connsiteX0" fmla="*/ 349250 w 698500"/>
              <a:gd name="connsiteY0" fmla="*/ 692150 h 698500"/>
              <a:gd name="connsiteX1" fmla="*/ 6350 w 698500"/>
              <a:gd name="connsiteY1" fmla="*/ 692150 h 698500"/>
              <a:gd name="connsiteX2" fmla="*/ 6350 w 698500"/>
              <a:gd name="connsiteY2" fmla="*/ 6350 h 698500"/>
              <a:gd name="connsiteX3" fmla="*/ 692150 w 698500"/>
              <a:gd name="connsiteY3" fmla="*/ 6350 h 698500"/>
              <a:gd name="connsiteX4" fmla="*/ 692150 w 698500"/>
              <a:gd name="connsiteY4" fmla="*/ 692150 h 698500"/>
              <a:gd name="connsiteX5" fmla="*/ 349250 w 698500"/>
              <a:gd name="connsiteY5" fmla="*/ 692150 h 6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98500" h="698500">
                <a:moveTo>
                  <a:pt x="349250" y="692150"/>
                </a:moveTo>
                <a:lnTo>
                  <a:pt x="6350" y="692150"/>
                </a:lnTo>
                <a:lnTo>
                  <a:pt x="6350" y="6350"/>
                </a:lnTo>
                <a:lnTo>
                  <a:pt x="692150" y="6350"/>
                </a:lnTo>
                <a:lnTo>
                  <a:pt x="692150" y="692150"/>
                </a:lnTo>
                <a:lnTo>
                  <a:pt x="349250" y="692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4800600" y="4800600"/>
            <a:ext cx="685800" cy="685800"/>
          </a:xfrm>
          <a:custGeom>
            <a:avLst/>
            <a:gdLst>
              <a:gd name="connsiteX0" fmla="*/ 342900 w 685800"/>
              <a:gd name="connsiteY0" fmla="*/ 685800 h 685800"/>
              <a:gd name="connsiteX1" fmla="*/ 0 w 685800"/>
              <a:gd name="connsiteY1" fmla="*/ 685800 h 685800"/>
              <a:gd name="connsiteX2" fmla="*/ 0 w 685800"/>
              <a:gd name="connsiteY2" fmla="*/ 0 h 685800"/>
              <a:gd name="connsiteX3" fmla="*/ 685800 w 685800"/>
              <a:gd name="connsiteY3" fmla="*/ 0 h 685800"/>
              <a:gd name="connsiteX4" fmla="*/ 685800 w 685800"/>
              <a:gd name="connsiteY4" fmla="*/ 685800 h 685800"/>
              <a:gd name="connsiteX5" fmla="*/ 342900 w 685800"/>
              <a:gd name="connsiteY5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85800" h="685800">
                <a:moveTo>
                  <a:pt x="342900" y="685800"/>
                </a:moveTo>
                <a:lnTo>
                  <a:pt x="0" y="685800"/>
                </a:lnTo>
                <a:lnTo>
                  <a:pt x="0" y="0"/>
                </a:lnTo>
                <a:lnTo>
                  <a:pt x="685800" y="0"/>
                </a:lnTo>
                <a:lnTo>
                  <a:pt x="685800" y="685800"/>
                </a:lnTo>
                <a:lnTo>
                  <a:pt x="342900" y="685800"/>
                </a:lnTo>
              </a:path>
            </a:pathLst>
          </a:custGeom>
          <a:solidFill>
            <a:srgbClr val="99CC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4794250" y="4794250"/>
            <a:ext cx="698500" cy="698500"/>
          </a:xfrm>
          <a:custGeom>
            <a:avLst/>
            <a:gdLst>
              <a:gd name="connsiteX0" fmla="*/ 349250 w 698500"/>
              <a:gd name="connsiteY0" fmla="*/ 692150 h 698500"/>
              <a:gd name="connsiteX1" fmla="*/ 6350 w 698500"/>
              <a:gd name="connsiteY1" fmla="*/ 692150 h 698500"/>
              <a:gd name="connsiteX2" fmla="*/ 6350 w 698500"/>
              <a:gd name="connsiteY2" fmla="*/ 6350 h 698500"/>
              <a:gd name="connsiteX3" fmla="*/ 692150 w 698500"/>
              <a:gd name="connsiteY3" fmla="*/ 6350 h 698500"/>
              <a:gd name="connsiteX4" fmla="*/ 692150 w 698500"/>
              <a:gd name="connsiteY4" fmla="*/ 692150 h 698500"/>
              <a:gd name="connsiteX5" fmla="*/ 349250 w 698500"/>
              <a:gd name="connsiteY5" fmla="*/ 692150 h 6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98500" h="698500">
                <a:moveTo>
                  <a:pt x="349250" y="692150"/>
                </a:moveTo>
                <a:lnTo>
                  <a:pt x="6350" y="692150"/>
                </a:lnTo>
                <a:lnTo>
                  <a:pt x="6350" y="6350"/>
                </a:lnTo>
                <a:lnTo>
                  <a:pt x="692150" y="6350"/>
                </a:lnTo>
                <a:lnTo>
                  <a:pt x="692150" y="692150"/>
                </a:lnTo>
                <a:lnTo>
                  <a:pt x="349250" y="692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2743200" y="5486400"/>
            <a:ext cx="685800" cy="685800"/>
          </a:xfrm>
          <a:custGeom>
            <a:avLst/>
            <a:gdLst>
              <a:gd name="connsiteX0" fmla="*/ 176529 w 685800"/>
              <a:gd name="connsiteY0" fmla="*/ 685800 h 685800"/>
              <a:gd name="connsiteX1" fmla="*/ 176529 w 685800"/>
              <a:gd name="connsiteY1" fmla="*/ 321309 h 685800"/>
              <a:gd name="connsiteX2" fmla="*/ 0 w 685800"/>
              <a:gd name="connsiteY2" fmla="*/ 321309 h 685800"/>
              <a:gd name="connsiteX3" fmla="*/ 342900 w 685800"/>
              <a:gd name="connsiteY3" fmla="*/ 0 h 685800"/>
              <a:gd name="connsiteX4" fmla="*/ 685800 w 685800"/>
              <a:gd name="connsiteY4" fmla="*/ 321309 h 685800"/>
              <a:gd name="connsiteX5" fmla="*/ 508000 w 685800"/>
              <a:gd name="connsiteY5" fmla="*/ 321309 h 685800"/>
              <a:gd name="connsiteX6" fmla="*/ 508000 w 685800"/>
              <a:gd name="connsiteY6" fmla="*/ 685800 h 685800"/>
              <a:gd name="connsiteX7" fmla="*/ 176529 w 685800"/>
              <a:gd name="connsiteY7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85800" h="685800">
                <a:moveTo>
                  <a:pt x="176529" y="685800"/>
                </a:moveTo>
                <a:lnTo>
                  <a:pt x="176529" y="321309"/>
                </a:lnTo>
                <a:lnTo>
                  <a:pt x="0" y="321309"/>
                </a:lnTo>
                <a:lnTo>
                  <a:pt x="342900" y="0"/>
                </a:lnTo>
                <a:lnTo>
                  <a:pt x="685800" y="321309"/>
                </a:lnTo>
                <a:lnTo>
                  <a:pt x="508000" y="321309"/>
                </a:lnTo>
                <a:lnTo>
                  <a:pt x="508000" y="685800"/>
                </a:lnTo>
                <a:lnTo>
                  <a:pt x="176529" y="685800"/>
                </a:lnTo>
              </a:path>
            </a:pathLst>
          </a:custGeom>
          <a:solidFill>
            <a:srgbClr val="00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2736850" y="5480050"/>
            <a:ext cx="698500" cy="698500"/>
          </a:xfrm>
          <a:custGeom>
            <a:avLst/>
            <a:gdLst>
              <a:gd name="connsiteX0" fmla="*/ 182879 w 698500"/>
              <a:gd name="connsiteY0" fmla="*/ 692150 h 698500"/>
              <a:gd name="connsiteX1" fmla="*/ 182879 w 698500"/>
              <a:gd name="connsiteY1" fmla="*/ 327659 h 698500"/>
              <a:gd name="connsiteX2" fmla="*/ 6350 w 698500"/>
              <a:gd name="connsiteY2" fmla="*/ 327659 h 698500"/>
              <a:gd name="connsiteX3" fmla="*/ 349250 w 698500"/>
              <a:gd name="connsiteY3" fmla="*/ 6350 h 698500"/>
              <a:gd name="connsiteX4" fmla="*/ 692150 w 698500"/>
              <a:gd name="connsiteY4" fmla="*/ 327659 h 698500"/>
              <a:gd name="connsiteX5" fmla="*/ 514350 w 698500"/>
              <a:gd name="connsiteY5" fmla="*/ 327659 h 698500"/>
              <a:gd name="connsiteX6" fmla="*/ 514350 w 698500"/>
              <a:gd name="connsiteY6" fmla="*/ 692150 h 698500"/>
              <a:gd name="connsiteX7" fmla="*/ 182879 w 698500"/>
              <a:gd name="connsiteY7" fmla="*/ 692150 h 6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98500" h="698500">
                <a:moveTo>
                  <a:pt x="182879" y="692150"/>
                </a:moveTo>
                <a:lnTo>
                  <a:pt x="182879" y="327659"/>
                </a:lnTo>
                <a:lnTo>
                  <a:pt x="6350" y="327659"/>
                </a:lnTo>
                <a:lnTo>
                  <a:pt x="349250" y="6350"/>
                </a:lnTo>
                <a:lnTo>
                  <a:pt x="692150" y="327659"/>
                </a:lnTo>
                <a:lnTo>
                  <a:pt x="514350" y="327659"/>
                </a:lnTo>
                <a:lnTo>
                  <a:pt x="514350" y="692150"/>
                </a:lnTo>
                <a:lnTo>
                  <a:pt x="182879" y="692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2743200" y="2526029"/>
            <a:ext cx="914400" cy="914400"/>
          </a:xfrm>
          <a:custGeom>
            <a:avLst/>
            <a:gdLst>
              <a:gd name="connsiteX0" fmla="*/ 457200 w 914400"/>
              <a:gd name="connsiteY0" fmla="*/ 0 h 914400"/>
              <a:gd name="connsiteX1" fmla="*/ 914400 w 914400"/>
              <a:gd name="connsiteY1" fmla="*/ 457200 h 914400"/>
              <a:gd name="connsiteX2" fmla="*/ 457200 w 914400"/>
              <a:gd name="connsiteY2" fmla="*/ 914400 h 914400"/>
              <a:gd name="connsiteX3" fmla="*/ 0 w 914400"/>
              <a:gd name="connsiteY3" fmla="*/ 457200 h 914400"/>
              <a:gd name="connsiteX4" fmla="*/ 457200 w 914400"/>
              <a:gd name="connsiteY4" fmla="*/ 0 h 914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" h="914400">
                <a:moveTo>
                  <a:pt x="457200" y="0"/>
                </a:moveTo>
                <a:cubicBezTo>
                  <a:pt x="716279" y="0"/>
                  <a:pt x="914400" y="198120"/>
                  <a:pt x="914400" y="457200"/>
                </a:cubicBezTo>
                <a:cubicBezTo>
                  <a:pt x="914400" y="716280"/>
                  <a:pt x="716279" y="914400"/>
                  <a:pt x="457200" y="914400"/>
                </a:cubicBezTo>
                <a:cubicBezTo>
                  <a:pt x="198120" y="914400"/>
                  <a:pt x="0" y="716280"/>
                  <a:pt x="0" y="457200"/>
                </a:cubicBezTo>
                <a:cubicBezTo>
                  <a:pt x="0" y="198120"/>
                  <a:pt x="198120" y="0"/>
                  <a:pt x="457200" y="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tx1"/>
              </a:solidFill>
            </a:endParaRPr>
          </a:p>
        </p:txBody>
      </p:sp>
      <p:sp>
        <p:nvSpPr>
          <p:cNvPr id="35" name="Freeform 3"/>
          <p:cNvSpPr/>
          <p:nvPr/>
        </p:nvSpPr>
        <p:spPr>
          <a:xfrm>
            <a:off x="3639184" y="2964814"/>
            <a:ext cx="946150" cy="73660"/>
          </a:xfrm>
          <a:custGeom>
            <a:avLst/>
            <a:gdLst>
              <a:gd name="connsiteX0" fmla="*/ 18415 w 946150"/>
              <a:gd name="connsiteY0" fmla="*/ 18414 h 73660"/>
              <a:gd name="connsiteX1" fmla="*/ 927735 w 946150"/>
              <a:gd name="connsiteY1" fmla="*/ 18414 h 736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46150" h="73660">
                <a:moveTo>
                  <a:pt x="18415" y="18414"/>
                </a:moveTo>
                <a:lnTo>
                  <a:pt x="927735" y="18414"/>
                </a:lnTo>
              </a:path>
            </a:pathLst>
          </a:custGeom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36" name="Freeform 3"/>
          <p:cNvSpPr/>
          <p:nvPr/>
        </p:nvSpPr>
        <p:spPr>
          <a:xfrm>
            <a:off x="4556759" y="2901950"/>
            <a:ext cx="243840" cy="162560"/>
          </a:xfrm>
          <a:custGeom>
            <a:avLst/>
            <a:gdLst>
              <a:gd name="connsiteX0" fmla="*/ 243840 w 243840"/>
              <a:gd name="connsiteY0" fmla="*/ 81279 h 162560"/>
              <a:gd name="connsiteX1" fmla="*/ 0 w 243840"/>
              <a:gd name="connsiteY1" fmla="*/ 0 h 162560"/>
              <a:gd name="connsiteX2" fmla="*/ 0 w 243840"/>
              <a:gd name="connsiteY2" fmla="*/ 162560 h 162560"/>
              <a:gd name="connsiteX3" fmla="*/ 243840 w 243840"/>
              <a:gd name="connsiteY3" fmla="*/ 81279 h 1625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3840" h="162560">
                <a:moveTo>
                  <a:pt x="243840" y="81279"/>
                </a:moveTo>
                <a:lnTo>
                  <a:pt x="0" y="0"/>
                </a:lnTo>
                <a:lnTo>
                  <a:pt x="0" y="162560"/>
                </a:lnTo>
                <a:lnTo>
                  <a:pt x="243840" y="81279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tx1"/>
              </a:solidFill>
            </a:endParaRPr>
          </a:p>
        </p:txBody>
      </p:sp>
      <p:sp>
        <p:nvSpPr>
          <p:cNvPr id="37" name="Freeform 3"/>
          <p:cNvSpPr/>
          <p:nvPr/>
        </p:nvSpPr>
        <p:spPr>
          <a:xfrm>
            <a:off x="1353185" y="2964814"/>
            <a:ext cx="1174750" cy="73660"/>
          </a:xfrm>
          <a:custGeom>
            <a:avLst/>
            <a:gdLst>
              <a:gd name="connsiteX0" fmla="*/ 18414 w 1174750"/>
              <a:gd name="connsiteY0" fmla="*/ 18414 h 73660"/>
              <a:gd name="connsiteX1" fmla="*/ 1156335 w 1174750"/>
              <a:gd name="connsiteY1" fmla="*/ 18414 h 736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174750" h="73660">
                <a:moveTo>
                  <a:pt x="18414" y="18414"/>
                </a:moveTo>
                <a:lnTo>
                  <a:pt x="1156335" y="18414"/>
                </a:lnTo>
              </a:path>
            </a:pathLst>
          </a:custGeom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38" name="Freeform 3"/>
          <p:cNvSpPr/>
          <p:nvPr/>
        </p:nvSpPr>
        <p:spPr>
          <a:xfrm>
            <a:off x="2499360" y="2901950"/>
            <a:ext cx="243839" cy="162560"/>
          </a:xfrm>
          <a:custGeom>
            <a:avLst/>
            <a:gdLst>
              <a:gd name="connsiteX0" fmla="*/ 243839 w 243839"/>
              <a:gd name="connsiteY0" fmla="*/ 81279 h 162560"/>
              <a:gd name="connsiteX1" fmla="*/ 0 w 243839"/>
              <a:gd name="connsiteY1" fmla="*/ 0 h 162560"/>
              <a:gd name="connsiteX2" fmla="*/ 0 w 243839"/>
              <a:gd name="connsiteY2" fmla="*/ 162560 h 162560"/>
              <a:gd name="connsiteX3" fmla="*/ 243839 w 243839"/>
              <a:gd name="connsiteY3" fmla="*/ 81279 h 1625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3839" h="162560">
                <a:moveTo>
                  <a:pt x="243839" y="81279"/>
                </a:moveTo>
                <a:lnTo>
                  <a:pt x="0" y="0"/>
                </a:lnTo>
                <a:lnTo>
                  <a:pt x="0" y="162560"/>
                </a:lnTo>
                <a:lnTo>
                  <a:pt x="243839" y="81279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tx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127500" y="2667000"/>
            <a:ext cx="246862" cy="448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  <a:tabLst/>
            </a:pPr>
            <a:r>
              <a:rPr lang="en-US" altLang="zh-CN" sz="3200" b="1" dirty="0" smtClean="0">
                <a:latin typeface="Courier New" pitchFamily="18" charset="0"/>
                <a:cs typeface="Courier New" pitchFamily="18" charset="0"/>
              </a:rPr>
              <a:t>"</a:t>
            </a:r>
          </a:p>
        </p:txBody>
      </p:sp>
      <p:sp>
        <p:nvSpPr>
          <p:cNvPr id="40" name="TextBox 1"/>
          <p:cNvSpPr txBox="1"/>
          <p:nvPr/>
        </p:nvSpPr>
        <p:spPr>
          <a:xfrm>
            <a:off x="1828800" y="2730500"/>
            <a:ext cx="706925" cy="33470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start</a:t>
            </a:r>
          </a:p>
        </p:txBody>
      </p:sp>
      <p:sp>
        <p:nvSpPr>
          <p:cNvPr id="41" name="TextBox 1"/>
          <p:cNvSpPr txBox="1"/>
          <p:nvPr/>
        </p:nvSpPr>
        <p:spPr>
          <a:xfrm>
            <a:off x="2120900" y="647700"/>
            <a:ext cx="4765920" cy="152073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100"/>
              </a:lnSpc>
              <a:tabLst>
                <a:tab pos="2197100" algn="l"/>
              </a:tabLst>
            </a:pP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A Simple Automaton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500"/>
              </a:lnSpc>
              <a:tabLst>
                <a:tab pos="2197100" algn="l"/>
              </a:tabLst>
            </a:pPr>
            <a:r>
              <a:rPr lang="en-US" altLang="zh-CN" dirty="0" smtClean="0"/>
              <a:t>	</a:t>
            </a:r>
            <a:r>
              <a:rPr lang="en-US" altLang="zh-CN" sz="2600" b="1" dirty="0" smtClean="0">
                <a:latin typeface="Courier New" pitchFamily="18" charset="0"/>
                <a:cs typeface="Courier New" pitchFamily="18" charset="0"/>
              </a:rPr>
              <a:t>A,B,C,</a:t>
            </a:r>
            <a:r>
              <a:rPr lang="en-US" altLang="zh-CN" sz="2600" b="1" dirty="0" smtClean="0">
                <a:latin typeface="Times New Roman" pitchFamily="18" charset="0"/>
                <a:cs typeface="Times New Roman" pitchFamily="18" charset="0"/>
              </a:rPr>
              <a:t>...</a:t>
            </a:r>
            <a:r>
              <a:rPr lang="en-US" altLang="zh-CN" sz="2600" b="1" dirty="0" smtClean="0">
                <a:latin typeface="Courier New" pitchFamily="18" charset="0"/>
                <a:cs typeface="Courier New" pitchFamily="18" charset="0"/>
              </a:rPr>
              <a:t>,Z</a:t>
            </a:r>
          </a:p>
        </p:txBody>
      </p:sp>
      <p:sp>
        <p:nvSpPr>
          <p:cNvPr id="42" name="Freeform 3"/>
          <p:cNvSpPr/>
          <p:nvPr/>
        </p:nvSpPr>
        <p:spPr>
          <a:xfrm>
            <a:off x="4800600" y="2526029"/>
            <a:ext cx="914400" cy="914400"/>
          </a:xfrm>
          <a:custGeom>
            <a:avLst/>
            <a:gdLst>
              <a:gd name="connsiteX0" fmla="*/ 457200 w 914400"/>
              <a:gd name="connsiteY0" fmla="*/ 0 h 914400"/>
              <a:gd name="connsiteX1" fmla="*/ 914400 w 914400"/>
              <a:gd name="connsiteY1" fmla="*/ 457200 h 914400"/>
              <a:gd name="connsiteX2" fmla="*/ 457200 w 914400"/>
              <a:gd name="connsiteY2" fmla="*/ 914400 h 914400"/>
              <a:gd name="connsiteX3" fmla="*/ 0 w 914400"/>
              <a:gd name="connsiteY3" fmla="*/ 457200 h 914400"/>
              <a:gd name="connsiteX4" fmla="*/ 457200 w 914400"/>
              <a:gd name="connsiteY4" fmla="*/ 0 h 914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" h="914400">
                <a:moveTo>
                  <a:pt x="457200" y="0"/>
                </a:moveTo>
                <a:cubicBezTo>
                  <a:pt x="716279" y="0"/>
                  <a:pt x="914400" y="198120"/>
                  <a:pt x="914400" y="457200"/>
                </a:cubicBezTo>
                <a:cubicBezTo>
                  <a:pt x="914400" y="716280"/>
                  <a:pt x="716279" y="914400"/>
                  <a:pt x="457200" y="914400"/>
                </a:cubicBezTo>
                <a:cubicBezTo>
                  <a:pt x="198120" y="914400"/>
                  <a:pt x="0" y="716280"/>
                  <a:pt x="0" y="457200"/>
                </a:cubicBezTo>
                <a:cubicBezTo>
                  <a:pt x="0" y="198120"/>
                  <a:pt x="198120" y="0"/>
                  <a:pt x="457200" y="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tx1"/>
              </a:solidFill>
            </a:endParaRPr>
          </a:p>
        </p:txBody>
      </p:sp>
      <p:sp>
        <p:nvSpPr>
          <p:cNvPr id="43" name="Freeform 3"/>
          <p:cNvSpPr/>
          <p:nvPr/>
        </p:nvSpPr>
        <p:spPr>
          <a:xfrm>
            <a:off x="4782270" y="2507700"/>
            <a:ext cx="951059" cy="951059"/>
          </a:xfrm>
          <a:custGeom>
            <a:avLst/>
            <a:gdLst>
              <a:gd name="connsiteX0" fmla="*/ 475529 w 951059"/>
              <a:gd name="connsiteY0" fmla="*/ 18329 h 951059"/>
              <a:gd name="connsiteX1" fmla="*/ 932729 w 951059"/>
              <a:gd name="connsiteY1" fmla="*/ 475529 h 951059"/>
              <a:gd name="connsiteX2" fmla="*/ 475529 w 951059"/>
              <a:gd name="connsiteY2" fmla="*/ 932729 h 951059"/>
              <a:gd name="connsiteX3" fmla="*/ 18329 w 951059"/>
              <a:gd name="connsiteY3" fmla="*/ 475529 h 951059"/>
              <a:gd name="connsiteX4" fmla="*/ 475529 w 951059"/>
              <a:gd name="connsiteY4" fmla="*/ 18329 h 9510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51059" h="951059">
                <a:moveTo>
                  <a:pt x="475529" y="18329"/>
                </a:moveTo>
                <a:cubicBezTo>
                  <a:pt x="734609" y="18329"/>
                  <a:pt x="932729" y="216449"/>
                  <a:pt x="932729" y="475529"/>
                </a:cubicBezTo>
                <a:cubicBezTo>
                  <a:pt x="932729" y="734610"/>
                  <a:pt x="734609" y="932729"/>
                  <a:pt x="475529" y="932729"/>
                </a:cubicBezTo>
                <a:cubicBezTo>
                  <a:pt x="216449" y="932729"/>
                  <a:pt x="18329" y="734610"/>
                  <a:pt x="18329" y="475529"/>
                </a:cubicBezTo>
                <a:cubicBezTo>
                  <a:pt x="18329" y="216449"/>
                  <a:pt x="216449" y="18329"/>
                  <a:pt x="475529" y="18329"/>
                </a:cubicBez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tx1"/>
              </a:solidFill>
            </a:endParaRPr>
          </a:p>
        </p:txBody>
      </p:sp>
      <p:sp>
        <p:nvSpPr>
          <p:cNvPr id="44" name="Freeform 3"/>
          <p:cNvSpPr/>
          <p:nvPr/>
        </p:nvSpPr>
        <p:spPr>
          <a:xfrm>
            <a:off x="5696584" y="2964814"/>
            <a:ext cx="946150" cy="73660"/>
          </a:xfrm>
          <a:custGeom>
            <a:avLst/>
            <a:gdLst>
              <a:gd name="connsiteX0" fmla="*/ 18415 w 946150"/>
              <a:gd name="connsiteY0" fmla="*/ 18414 h 73660"/>
              <a:gd name="connsiteX1" fmla="*/ 927734 w 946150"/>
              <a:gd name="connsiteY1" fmla="*/ 18414 h 736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46150" h="73660">
                <a:moveTo>
                  <a:pt x="18415" y="18414"/>
                </a:moveTo>
                <a:lnTo>
                  <a:pt x="927734" y="18414"/>
                </a:lnTo>
              </a:path>
            </a:pathLst>
          </a:custGeom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45" name="Freeform 3"/>
          <p:cNvSpPr/>
          <p:nvPr/>
        </p:nvSpPr>
        <p:spPr>
          <a:xfrm>
            <a:off x="6614159" y="2901950"/>
            <a:ext cx="243840" cy="162560"/>
          </a:xfrm>
          <a:custGeom>
            <a:avLst/>
            <a:gdLst>
              <a:gd name="connsiteX0" fmla="*/ 243840 w 243840"/>
              <a:gd name="connsiteY0" fmla="*/ 81279 h 162560"/>
              <a:gd name="connsiteX1" fmla="*/ 0 w 243840"/>
              <a:gd name="connsiteY1" fmla="*/ 0 h 162560"/>
              <a:gd name="connsiteX2" fmla="*/ 0 w 243840"/>
              <a:gd name="connsiteY2" fmla="*/ 162560 h 162560"/>
              <a:gd name="connsiteX3" fmla="*/ 243840 w 243840"/>
              <a:gd name="connsiteY3" fmla="*/ 81279 h 1625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3840" h="162560">
                <a:moveTo>
                  <a:pt x="243840" y="81279"/>
                </a:moveTo>
                <a:lnTo>
                  <a:pt x="0" y="0"/>
                </a:lnTo>
                <a:lnTo>
                  <a:pt x="0" y="162560"/>
                </a:lnTo>
                <a:lnTo>
                  <a:pt x="243840" y="81279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tx1"/>
              </a:solidFill>
            </a:endParaRPr>
          </a:p>
        </p:txBody>
      </p:sp>
      <p:sp>
        <p:nvSpPr>
          <p:cNvPr id="46" name="Freeform 3"/>
          <p:cNvSpPr/>
          <p:nvPr/>
        </p:nvSpPr>
        <p:spPr>
          <a:xfrm>
            <a:off x="4915534" y="2240945"/>
            <a:ext cx="628650" cy="436849"/>
          </a:xfrm>
          <a:custGeom>
            <a:avLst/>
            <a:gdLst>
              <a:gd name="connsiteX0" fmla="*/ 18415 w 628650"/>
              <a:gd name="connsiteY0" fmla="*/ 418434 h 436849"/>
              <a:gd name="connsiteX1" fmla="*/ 610235 w 628650"/>
              <a:gd name="connsiteY1" fmla="*/ 197454 h 4368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628650" h="436849">
                <a:moveTo>
                  <a:pt x="18415" y="418434"/>
                </a:moveTo>
                <a:cubicBezTo>
                  <a:pt x="18415" y="-79405"/>
                  <a:pt x="452755" y="-62895"/>
                  <a:pt x="610235" y="197454"/>
                </a:cubicBezTo>
              </a:path>
            </a:pathLst>
          </a:custGeom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47" name="Freeform 3"/>
          <p:cNvSpPr/>
          <p:nvPr/>
        </p:nvSpPr>
        <p:spPr>
          <a:xfrm>
            <a:off x="5439409" y="2402839"/>
            <a:ext cx="157480" cy="256539"/>
          </a:xfrm>
          <a:custGeom>
            <a:avLst/>
            <a:gdLst>
              <a:gd name="connsiteX0" fmla="*/ 142240 w 157480"/>
              <a:gd name="connsiteY0" fmla="*/ 256539 h 256539"/>
              <a:gd name="connsiteX1" fmla="*/ 157480 w 157480"/>
              <a:gd name="connsiteY1" fmla="*/ 0 h 256539"/>
              <a:gd name="connsiteX2" fmla="*/ 0 w 157480"/>
              <a:gd name="connsiteY2" fmla="*/ 41910 h 256539"/>
              <a:gd name="connsiteX3" fmla="*/ 142240 w 157480"/>
              <a:gd name="connsiteY3" fmla="*/ 256539 h 25653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57480" h="256539">
                <a:moveTo>
                  <a:pt x="142240" y="256539"/>
                </a:moveTo>
                <a:lnTo>
                  <a:pt x="157480" y="0"/>
                </a:lnTo>
                <a:lnTo>
                  <a:pt x="0" y="41910"/>
                </a:lnTo>
                <a:lnTo>
                  <a:pt x="142240" y="256539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tx1"/>
              </a:solidFill>
            </a:endParaRPr>
          </a:p>
        </p:txBody>
      </p:sp>
      <p:sp>
        <p:nvSpPr>
          <p:cNvPr id="48" name="TextBox 1"/>
          <p:cNvSpPr txBox="1"/>
          <p:nvPr/>
        </p:nvSpPr>
        <p:spPr>
          <a:xfrm>
            <a:off x="6184900" y="2667000"/>
            <a:ext cx="246862" cy="448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  <a:tabLst/>
            </a:pPr>
            <a:r>
              <a:rPr lang="en-US" altLang="zh-CN" sz="3200" b="1" dirty="0" smtClean="0">
                <a:latin typeface="Courier New" pitchFamily="18" charset="0"/>
                <a:cs typeface="Courier New" pitchFamily="18" charset="0"/>
              </a:rPr>
              <a:t>"</a:t>
            </a:r>
          </a:p>
        </p:txBody>
      </p:sp>
      <p:sp>
        <p:nvSpPr>
          <p:cNvPr id="50" name="Freeform 3"/>
          <p:cNvSpPr/>
          <p:nvPr/>
        </p:nvSpPr>
        <p:spPr>
          <a:xfrm>
            <a:off x="6858000" y="2526029"/>
            <a:ext cx="914400" cy="914400"/>
          </a:xfrm>
          <a:custGeom>
            <a:avLst/>
            <a:gdLst>
              <a:gd name="connsiteX0" fmla="*/ 457200 w 914400"/>
              <a:gd name="connsiteY0" fmla="*/ 0 h 914400"/>
              <a:gd name="connsiteX1" fmla="*/ 914400 w 914400"/>
              <a:gd name="connsiteY1" fmla="*/ 457200 h 914400"/>
              <a:gd name="connsiteX2" fmla="*/ 457200 w 914400"/>
              <a:gd name="connsiteY2" fmla="*/ 914400 h 914400"/>
              <a:gd name="connsiteX3" fmla="*/ 0 w 914400"/>
              <a:gd name="connsiteY3" fmla="*/ 457200 h 914400"/>
              <a:gd name="connsiteX4" fmla="*/ 457200 w 914400"/>
              <a:gd name="connsiteY4" fmla="*/ 0 h 914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" h="914400">
                <a:moveTo>
                  <a:pt x="457200" y="0"/>
                </a:moveTo>
                <a:cubicBezTo>
                  <a:pt x="716280" y="0"/>
                  <a:pt x="914400" y="198120"/>
                  <a:pt x="914400" y="457200"/>
                </a:cubicBezTo>
                <a:cubicBezTo>
                  <a:pt x="914400" y="716280"/>
                  <a:pt x="716280" y="914400"/>
                  <a:pt x="457200" y="914400"/>
                </a:cubicBezTo>
                <a:cubicBezTo>
                  <a:pt x="198119" y="914400"/>
                  <a:pt x="0" y="716280"/>
                  <a:pt x="0" y="457200"/>
                </a:cubicBezTo>
                <a:cubicBezTo>
                  <a:pt x="0" y="198120"/>
                  <a:pt x="198119" y="0"/>
                  <a:pt x="457200" y="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tx1"/>
              </a:solidFill>
            </a:endParaRPr>
          </a:p>
        </p:txBody>
      </p:sp>
      <p:sp>
        <p:nvSpPr>
          <p:cNvPr id="51" name="Freeform 3"/>
          <p:cNvSpPr/>
          <p:nvPr/>
        </p:nvSpPr>
        <p:spPr>
          <a:xfrm>
            <a:off x="6839670" y="2507700"/>
            <a:ext cx="951059" cy="951059"/>
          </a:xfrm>
          <a:custGeom>
            <a:avLst/>
            <a:gdLst>
              <a:gd name="connsiteX0" fmla="*/ 475529 w 951059"/>
              <a:gd name="connsiteY0" fmla="*/ 18329 h 951059"/>
              <a:gd name="connsiteX1" fmla="*/ 932729 w 951059"/>
              <a:gd name="connsiteY1" fmla="*/ 475529 h 951059"/>
              <a:gd name="connsiteX2" fmla="*/ 475529 w 951059"/>
              <a:gd name="connsiteY2" fmla="*/ 932729 h 951059"/>
              <a:gd name="connsiteX3" fmla="*/ 18329 w 951059"/>
              <a:gd name="connsiteY3" fmla="*/ 475529 h 951059"/>
              <a:gd name="connsiteX4" fmla="*/ 475529 w 951059"/>
              <a:gd name="connsiteY4" fmla="*/ 18329 h 9510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51059" h="951059">
                <a:moveTo>
                  <a:pt x="475529" y="18329"/>
                </a:moveTo>
                <a:cubicBezTo>
                  <a:pt x="734610" y="18329"/>
                  <a:pt x="932729" y="216449"/>
                  <a:pt x="932729" y="475529"/>
                </a:cubicBezTo>
                <a:cubicBezTo>
                  <a:pt x="932729" y="734610"/>
                  <a:pt x="734610" y="932729"/>
                  <a:pt x="475529" y="932729"/>
                </a:cubicBezTo>
                <a:cubicBezTo>
                  <a:pt x="216449" y="932729"/>
                  <a:pt x="18329" y="734610"/>
                  <a:pt x="18329" y="475529"/>
                </a:cubicBezTo>
                <a:cubicBezTo>
                  <a:pt x="18329" y="216449"/>
                  <a:pt x="216449" y="18329"/>
                  <a:pt x="475529" y="18329"/>
                </a:cubicBez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tx1"/>
              </a:solidFill>
            </a:endParaRPr>
          </a:p>
        </p:txBody>
      </p:sp>
      <p:sp>
        <p:nvSpPr>
          <p:cNvPr id="52" name="Freeform 3"/>
          <p:cNvSpPr/>
          <p:nvPr/>
        </p:nvSpPr>
        <p:spPr>
          <a:xfrm>
            <a:off x="6949440" y="2617470"/>
            <a:ext cx="730250" cy="730250"/>
          </a:xfrm>
          <a:custGeom>
            <a:avLst/>
            <a:gdLst>
              <a:gd name="connsiteX0" fmla="*/ 364490 w 730250"/>
              <a:gd name="connsiteY0" fmla="*/ 0 h 730250"/>
              <a:gd name="connsiteX1" fmla="*/ 730250 w 730250"/>
              <a:gd name="connsiteY1" fmla="*/ 364489 h 730250"/>
              <a:gd name="connsiteX2" fmla="*/ 364490 w 730250"/>
              <a:gd name="connsiteY2" fmla="*/ 730250 h 730250"/>
              <a:gd name="connsiteX3" fmla="*/ 0 w 730250"/>
              <a:gd name="connsiteY3" fmla="*/ 364489 h 730250"/>
              <a:gd name="connsiteX4" fmla="*/ 364490 w 730250"/>
              <a:gd name="connsiteY4" fmla="*/ 0 h 7302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30250" h="730250">
                <a:moveTo>
                  <a:pt x="364490" y="0"/>
                </a:moveTo>
                <a:cubicBezTo>
                  <a:pt x="572769" y="0"/>
                  <a:pt x="730250" y="157479"/>
                  <a:pt x="730250" y="364489"/>
                </a:cubicBezTo>
                <a:cubicBezTo>
                  <a:pt x="730250" y="571500"/>
                  <a:pt x="572769" y="730250"/>
                  <a:pt x="364490" y="730250"/>
                </a:cubicBezTo>
                <a:cubicBezTo>
                  <a:pt x="157479" y="730250"/>
                  <a:pt x="0" y="571500"/>
                  <a:pt x="0" y="364489"/>
                </a:cubicBezTo>
                <a:cubicBezTo>
                  <a:pt x="0" y="157479"/>
                  <a:pt x="157479" y="0"/>
                  <a:pt x="364490" y="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tx1"/>
              </a:solidFill>
            </a:endParaRPr>
          </a:p>
        </p:txBody>
      </p:sp>
      <p:sp>
        <p:nvSpPr>
          <p:cNvPr id="53" name="Freeform 3"/>
          <p:cNvSpPr/>
          <p:nvPr/>
        </p:nvSpPr>
        <p:spPr>
          <a:xfrm>
            <a:off x="6931110" y="2599140"/>
            <a:ext cx="766909" cy="766909"/>
          </a:xfrm>
          <a:custGeom>
            <a:avLst/>
            <a:gdLst>
              <a:gd name="connsiteX0" fmla="*/ 382820 w 766909"/>
              <a:gd name="connsiteY0" fmla="*/ 18329 h 766909"/>
              <a:gd name="connsiteX1" fmla="*/ 748579 w 766909"/>
              <a:gd name="connsiteY1" fmla="*/ 382819 h 766909"/>
              <a:gd name="connsiteX2" fmla="*/ 382820 w 766909"/>
              <a:gd name="connsiteY2" fmla="*/ 748579 h 766909"/>
              <a:gd name="connsiteX3" fmla="*/ 18329 w 766909"/>
              <a:gd name="connsiteY3" fmla="*/ 382819 h 766909"/>
              <a:gd name="connsiteX4" fmla="*/ 382820 w 766909"/>
              <a:gd name="connsiteY4" fmla="*/ 18329 h 76690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66909" h="766909">
                <a:moveTo>
                  <a:pt x="382820" y="18329"/>
                </a:moveTo>
                <a:cubicBezTo>
                  <a:pt x="591099" y="18329"/>
                  <a:pt x="748579" y="175809"/>
                  <a:pt x="748579" y="382819"/>
                </a:cubicBezTo>
                <a:cubicBezTo>
                  <a:pt x="748579" y="589829"/>
                  <a:pt x="591099" y="748579"/>
                  <a:pt x="382820" y="748579"/>
                </a:cubicBezTo>
                <a:cubicBezTo>
                  <a:pt x="175809" y="748579"/>
                  <a:pt x="18329" y="589829"/>
                  <a:pt x="18329" y="382819"/>
                </a:cubicBezTo>
                <a:cubicBezTo>
                  <a:pt x="18329" y="175809"/>
                  <a:pt x="175809" y="18329"/>
                  <a:pt x="382820" y="18329"/>
                </a:cubicBez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tx1"/>
              </a:solidFill>
            </a:endParaRPr>
          </a:p>
        </p:txBody>
      </p:sp>
      <p:sp>
        <p:nvSpPr>
          <p:cNvPr id="49" name="Freeform 3"/>
          <p:cNvSpPr/>
          <p:nvPr/>
        </p:nvSpPr>
        <p:spPr>
          <a:xfrm>
            <a:off x="2743200" y="2526029"/>
            <a:ext cx="914400" cy="914400"/>
          </a:xfrm>
          <a:custGeom>
            <a:avLst/>
            <a:gdLst>
              <a:gd name="connsiteX0" fmla="*/ 457200 w 914400"/>
              <a:gd name="connsiteY0" fmla="*/ 0 h 914400"/>
              <a:gd name="connsiteX1" fmla="*/ 914400 w 914400"/>
              <a:gd name="connsiteY1" fmla="*/ 457200 h 914400"/>
              <a:gd name="connsiteX2" fmla="*/ 457200 w 914400"/>
              <a:gd name="connsiteY2" fmla="*/ 914400 h 914400"/>
              <a:gd name="connsiteX3" fmla="*/ 0 w 914400"/>
              <a:gd name="connsiteY3" fmla="*/ 457200 h 914400"/>
              <a:gd name="connsiteX4" fmla="*/ 457200 w 914400"/>
              <a:gd name="connsiteY4" fmla="*/ 0 h 914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" h="914400">
                <a:moveTo>
                  <a:pt x="457200" y="0"/>
                </a:moveTo>
                <a:cubicBezTo>
                  <a:pt x="716279" y="0"/>
                  <a:pt x="914400" y="198120"/>
                  <a:pt x="914400" y="457200"/>
                </a:cubicBezTo>
                <a:cubicBezTo>
                  <a:pt x="914400" y="716280"/>
                  <a:pt x="716279" y="914400"/>
                  <a:pt x="457200" y="914400"/>
                </a:cubicBezTo>
                <a:cubicBezTo>
                  <a:pt x="198120" y="914400"/>
                  <a:pt x="0" y="716280"/>
                  <a:pt x="0" y="457200"/>
                </a:cubicBezTo>
                <a:cubicBezTo>
                  <a:pt x="0" y="198120"/>
                  <a:pt x="198120" y="0"/>
                  <a:pt x="457200" y="0"/>
                </a:cubicBezTo>
              </a:path>
            </a:pathLst>
          </a:custGeom>
          <a:solidFill>
            <a:srgbClr val="FFD32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Freeform 3"/>
          <p:cNvSpPr/>
          <p:nvPr/>
        </p:nvSpPr>
        <p:spPr>
          <a:xfrm>
            <a:off x="2724870" y="2507700"/>
            <a:ext cx="951059" cy="951059"/>
          </a:xfrm>
          <a:custGeom>
            <a:avLst/>
            <a:gdLst>
              <a:gd name="connsiteX0" fmla="*/ 475529 w 951059"/>
              <a:gd name="connsiteY0" fmla="*/ 18329 h 951059"/>
              <a:gd name="connsiteX1" fmla="*/ 932729 w 951059"/>
              <a:gd name="connsiteY1" fmla="*/ 475529 h 951059"/>
              <a:gd name="connsiteX2" fmla="*/ 475529 w 951059"/>
              <a:gd name="connsiteY2" fmla="*/ 932729 h 951059"/>
              <a:gd name="connsiteX3" fmla="*/ 18329 w 951059"/>
              <a:gd name="connsiteY3" fmla="*/ 475529 h 951059"/>
              <a:gd name="connsiteX4" fmla="*/ 475529 w 951059"/>
              <a:gd name="connsiteY4" fmla="*/ 18329 h 9510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51059" h="951059">
                <a:moveTo>
                  <a:pt x="475529" y="18329"/>
                </a:moveTo>
                <a:cubicBezTo>
                  <a:pt x="734609" y="18329"/>
                  <a:pt x="932729" y="216449"/>
                  <a:pt x="932729" y="475529"/>
                </a:cubicBezTo>
                <a:cubicBezTo>
                  <a:pt x="932729" y="734610"/>
                  <a:pt x="734609" y="932729"/>
                  <a:pt x="475529" y="932729"/>
                </a:cubicBezTo>
                <a:cubicBezTo>
                  <a:pt x="216449" y="932729"/>
                  <a:pt x="18329" y="734610"/>
                  <a:pt x="18329" y="475529"/>
                </a:cubicBezTo>
                <a:cubicBezTo>
                  <a:pt x="18329" y="216449"/>
                  <a:pt x="216449" y="18329"/>
                  <a:pt x="475529" y="18329"/>
                </a:cubicBez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TextBox 1"/>
          <p:cNvSpPr txBox="1"/>
          <p:nvPr/>
        </p:nvSpPr>
        <p:spPr>
          <a:xfrm>
            <a:off x="2827322" y="4849820"/>
            <a:ext cx="2481449" cy="694870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>
              <a:lnSpc>
                <a:spcPts val="5000"/>
              </a:lnSpc>
              <a:tabLst>
                <a:tab pos="1219200" algn="l"/>
              </a:tabLst>
            </a:pPr>
            <a:r>
              <a:rPr lang="en-US" altLang="zh-CN" sz="4400" dirty="0" smtClean="0">
                <a:latin typeface="Courier New" pitchFamily="18" charset="0"/>
                <a:cs typeface="Courier New" pitchFamily="18" charset="0"/>
              </a:rPr>
              <a:t>"</a:t>
            </a: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4400" b="1" dirty="0" smtClean="0">
                <a:latin typeface="Courier New" pitchFamily="18" charset="0"/>
                <a:cs typeface="Courier New" pitchFamily="18" charset="0"/>
              </a:rPr>
              <a:t>A</a:t>
            </a: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4400" b="1" dirty="0" smtClean="0">
                <a:latin typeface="Courier New" pitchFamily="18" charset="0"/>
                <a:cs typeface="Courier New" pitchFamily="18" charset="0"/>
              </a:rPr>
              <a:t>B</a:t>
            </a: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4400" b="1" dirty="0" smtClean="0">
                <a:latin typeface="Courier New" pitchFamily="18" charset="0"/>
                <a:cs typeface="Courier New" pitchFamily="18" charset="0"/>
              </a:rPr>
              <a:t>C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0079990" cy="7559040"/>
          </a:xfrm>
          <a:custGeom>
            <a:avLst/>
            <a:gdLst>
              <a:gd name="connsiteX0" fmla="*/ 0 w 10079990"/>
              <a:gd name="connsiteY0" fmla="*/ 0 h 7559040"/>
              <a:gd name="connsiteX1" fmla="*/ 10079990 w 10079990"/>
              <a:gd name="connsiteY1" fmla="*/ 0 h 7559040"/>
              <a:gd name="connsiteX2" fmla="*/ 10079990 w 10079990"/>
              <a:gd name="connsiteY2" fmla="*/ 7559040 h 7559040"/>
              <a:gd name="connsiteX3" fmla="*/ 0 w 10079990"/>
              <a:gd name="connsiteY3" fmla="*/ 7559040 h 7559040"/>
              <a:gd name="connsiteX4" fmla="*/ 0 w 10079990"/>
              <a:gd name="connsiteY4" fmla="*/ 0 h 75590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079990" h="7559040">
                <a:moveTo>
                  <a:pt x="0" y="0"/>
                </a:moveTo>
                <a:lnTo>
                  <a:pt x="10079990" y="0"/>
                </a:lnTo>
                <a:lnTo>
                  <a:pt x="10079990" y="7559040"/>
                </a:lnTo>
                <a:lnTo>
                  <a:pt x="0" y="755904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2743200" y="4800600"/>
            <a:ext cx="685800" cy="685800"/>
          </a:xfrm>
          <a:custGeom>
            <a:avLst/>
            <a:gdLst>
              <a:gd name="connsiteX0" fmla="*/ 342900 w 685800"/>
              <a:gd name="connsiteY0" fmla="*/ 685800 h 685800"/>
              <a:gd name="connsiteX1" fmla="*/ 0 w 685800"/>
              <a:gd name="connsiteY1" fmla="*/ 685800 h 685800"/>
              <a:gd name="connsiteX2" fmla="*/ 0 w 685800"/>
              <a:gd name="connsiteY2" fmla="*/ 0 h 685800"/>
              <a:gd name="connsiteX3" fmla="*/ 685800 w 685800"/>
              <a:gd name="connsiteY3" fmla="*/ 0 h 685800"/>
              <a:gd name="connsiteX4" fmla="*/ 685800 w 685800"/>
              <a:gd name="connsiteY4" fmla="*/ 685800 h 685800"/>
              <a:gd name="connsiteX5" fmla="*/ 342900 w 685800"/>
              <a:gd name="connsiteY5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85800" h="685800">
                <a:moveTo>
                  <a:pt x="342900" y="685800"/>
                </a:moveTo>
                <a:lnTo>
                  <a:pt x="0" y="685800"/>
                </a:lnTo>
                <a:lnTo>
                  <a:pt x="0" y="0"/>
                </a:lnTo>
                <a:lnTo>
                  <a:pt x="685800" y="0"/>
                </a:lnTo>
                <a:lnTo>
                  <a:pt x="685800" y="685800"/>
                </a:lnTo>
                <a:lnTo>
                  <a:pt x="342900" y="685800"/>
                </a:lnTo>
              </a:path>
            </a:pathLst>
          </a:custGeom>
          <a:solidFill>
            <a:srgbClr val="99CC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2736850" y="4794250"/>
            <a:ext cx="698500" cy="698500"/>
          </a:xfrm>
          <a:custGeom>
            <a:avLst/>
            <a:gdLst>
              <a:gd name="connsiteX0" fmla="*/ 349250 w 698500"/>
              <a:gd name="connsiteY0" fmla="*/ 692150 h 698500"/>
              <a:gd name="connsiteX1" fmla="*/ 6350 w 698500"/>
              <a:gd name="connsiteY1" fmla="*/ 692150 h 698500"/>
              <a:gd name="connsiteX2" fmla="*/ 6350 w 698500"/>
              <a:gd name="connsiteY2" fmla="*/ 6350 h 698500"/>
              <a:gd name="connsiteX3" fmla="*/ 692150 w 698500"/>
              <a:gd name="connsiteY3" fmla="*/ 6350 h 698500"/>
              <a:gd name="connsiteX4" fmla="*/ 692150 w 698500"/>
              <a:gd name="connsiteY4" fmla="*/ 692150 h 698500"/>
              <a:gd name="connsiteX5" fmla="*/ 349250 w 698500"/>
              <a:gd name="connsiteY5" fmla="*/ 692150 h 6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98500" h="698500">
                <a:moveTo>
                  <a:pt x="349250" y="692150"/>
                </a:moveTo>
                <a:lnTo>
                  <a:pt x="6350" y="692150"/>
                </a:lnTo>
                <a:lnTo>
                  <a:pt x="6350" y="6350"/>
                </a:lnTo>
                <a:lnTo>
                  <a:pt x="692150" y="6350"/>
                </a:lnTo>
                <a:lnTo>
                  <a:pt x="692150" y="692150"/>
                </a:lnTo>
                <a:lnTo>
                  <a:pt x="349250" y="692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3429000" y="4799329"/>
            <a:ext cx="685800" cy="685800"/>
          </a:xfrm>
          <a:custGeom>
            <a:avLst/>
            <a:gdLst>
              <a:gd name="connsiteX0" fmla="*/ 342900 w 685800"/>
              <a:gd name="connsiteY0" fmla="*/ 685800 h 685800"/>
              <a:gd name="connsiteX1" fmla="*/ 0 w 685800"/>
              <a:gd name="connsiteY1" fmla="*/ 685800 h 685800"/>
              <a:gd name="connsiteX2" fmla="*/ 0 w 685800"/>
              <a:gd name="connsiteY2" fmla="*/ 0 h 685800"/>
              <a:gd name="connsiteX3" fmla="*/ 685800 w 685800"/>
              <a:gd name="connsiteY3" fmla="*/ 0 h 685800"/>
              <a:gd name="connsiteX4" fmla="*/ 685800 w 685800"/>
              <a:gd name="connsiteY4" fmla="*/ 685800 h 685800"/>
              <a:gd name="connsiteX5" fmla="*/ 342900 w 685800"/>
              <a:gd name="connsiteY5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85800" h="685800">
                <a:moveTo>
                  <a:pt x="342900" y="685800"/>
                </a:moveTo>
                <a:lnTo>
                  <a:pt x="0" y="685800"/>
                </a:lnTo>
                <a:lnTo>
                  <a:pt x="0" y="0"/>
                </a:lnTo>
                <a:lnTo>
                  <a:pt x="685800" y="0"/>
                </a:lnTo>
                <a:lnTo>
                  <a:pt x="685800" y="685800"/>
                </a:lnTo>
                <a:lnTo>
                  <a:pt x="342900" y="685800"/>
                </a:lnTo>
              </a:path>
            </a:pathLst>
          </a:custGeom>
          <a:solidFill>
            <a:srgbClr val="99CC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3422650" y="4792979"/>
            <a:ext cx="698500" cy="698500"/>
          </a:xfrm>
          <a:custGeom>
            <a:avLst/>
            <a:gdLst>
              <a:gd name="connsiteX0" fmla="*/ 349250 w 698500"/>
              <a:gd name="connsiteY0" fmla="*/ 692150 h 698500"/>
              <a:gd name="connsiteX1" fmla="*/ 6350 w 698500"/>
              <a:gd name="connsiteY1" fmla="*/ 692150 h 698500"/>
              <a:gd name="connsiteX2" fmla="*/ 6350 w 698500"/>
              <a:gd name="connsiteY2" fmla="*/ 6350 h 698500"/>
              <a:gd name="connsiteX3" fmla="*/ 692150 w 698500"/>
              <a:gd name="connsiteY3" fmla="*/ 6350 h 698500"/>
              <a:gd name="connsiteX4" fmla="*/ 692150 w 698500"/>
              <a:gd name="connsiteY4" fmla="*/ 692150 h 698500"/>
              <a:gd name="connsiteX5" fmla="*/ 349250 w 698500"/>
              <a:gd name="connsiteY5" fmla="*/ 692150 h 6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98500" h="698500">
                <a:moveTo>
                  <a:pt x="349250" y="692150"/>
                </a:moveTo>
                <a:lnTo>
                  <a:pt x="6350" y="692150"/>
                </a:lnTo>
                <a:lnTo>
                  <a:pt x="6350" y="6350"/>
                </a:lnTo>
                <a:lnTo>
                  <a:pt x="692150" y="6350"/>
                </a:lnTo>
                <a:lnTo>
                  <a:pt x="692150" y="692150"/>
                </a:lnTo>
                <a:lnTo>
                  <a:pt x="349250" y="692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4114800" y="4800600"/>
            <a:ext cx="685800" cy="685800"/>
          </a:xfrm>
          <a:custGeom>
            <a:avLst/>
            <a:gdLst>
              <a:gd name="connsiteX0" fmla="*/ 342900 w 685800"/>
              <a:gd name="connsiteY0" fmla="*/ 685800 h 685800"/>
              <a:gd name="connsiteX1" fmla="*/ 0 w 685800"/>
              <a:gd name="connsiteY1" fmla="*/ 685800 h 685800"/>
              <a:gd name="connsiteX2" fmla="*/ 0 w 685800"/>
              <a:gd name="connsiteY2" fmla="*/ 0 h 685800"/>
              <a:gd name="connsiteX3" fmla="*/ 685800 w 685800"/>
              <a:gd name="connsiteY3" fmla="*/ 0 h 685800"/>
              <a:gd name="connsiteX4" fmla="*/ 685800 w 685800"/>
              <a:gd name="connsiteY4" fmla="*/ 685800 h 685800"/>
              <a:gd name="connsiteX5" fmla="*/ 342900 w 685800"/>
              <a:gd name="connsiteY5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85800" h="685800">
                <a:moveTo>
                  <a:pt x="342900" y="685800"/>
                </a:moveTo>
                <a:lnTo>
                  <a:pt x="0" y="685800"/>
                </a:lnTo>
                <a:lnTo>
                  <a:pt x="0" y="0"/>
                </a:lnTo>
                <a:lnTo>
                  <a:pt x="685800" y="0"/>
                </a:lnTo>
                <a:lnTo>
                  <a:pt x="685800" y="685800"/>
                </a:lnTo>
                <a:lnTo>
                  <a:pt x="342900" y="685800"/>
                </a:lnTo>
              </a:path>
            </a:pathLst>
          </a:custGeom>
          <a:solidFill>
            <a:srgbClr val="99CC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4108450" y="4794250"/>
            <a:ext cx="698500" cy="698500"/>
          </a:xfrm>
          <a:custGeom>
            <a:avLst/>
            <a:gdLst>
              <a:gd name="connsiteX0" fmla="*/ 349250 w 698500"/>
              <a:gd name="connsiteY0" fmla="*/ 692150 h 698500"/>
              <a:gd name="connsiteX1" fmla="*/ 6350 w 698500"/>
              <a:gd name="connsiteY1" fmla="*/ 692150 h 698500"/>
              <a:gd name="connsiteX2" fmla="*/ 6350 w 698500"/>
              <a:gd name="connsiteY2" fmla="*/ 6350 h 698500"/>
              <a:gd name="connsiteX3" fmla="*/ 692150 w 698500"/>
              <a:gd name="connsiteY3" fmla="*/ 6350 h 698500"/>
              <a:gd name="connsiteX4" fmla="*/ 692150 w 698500"/>
              <a:gd name="connsiteY4" fmla="*/ 692150 h 698500"/>
              <a:gd name="connsiteX5" fmla="*/ 349250 w 698500"/>
              <a:gd name="connsiteY5" fmla="*/ 692150 h 6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98500" h="698500">
                <a:moveTo>
                  <a:pt x="349250" y="692150"/>
                </a:moveTo>
                <a:lnTo>
                  <a:pt x="6350" y="692150"/>
                </a:lnTo>
                <a:lnTo>
                  <a:pt x="6350" y="6350"/>
                </a:lnTo>
                <a:lnTo>
                  <a:pt x="692150" y="6350"/>
                </a:lnTo>
                <a:lnTo>
                  <a:pt x="692150" y="692150"/>
                </a:lnTo>
                <a:lnTo>
                  <a:pt x="349250" y="692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4800600" y="4800600"/>
            <a:ext cx="685800" cy="685800"/>
          </a:xfrm>
          <a:custGeom>
            <a:avLst/>
            <a:gdLst>
              <a:gd name="connsiteX0" fmla="*/ 342900 w 685800"/>
              <a:gd name="connsiteY0" fmla="*/ 685800 h 685800"/>
              <a:gd name="connsiteX1" fmla="*/ 0 w 685800"/>
              <a:gd name="connsiteY1" fmla="*/ 685800 h 685800"/>
              <a:gd name="connsiteX2" fmla="*/ 0 w 685800"/>
              <a:gd name="connsiteY2" fmla="*/ 0 h 685800"/>
              <a:gd name="connsiteX3" fmla="*/ 685800 w 685800"/>
              <a:gd name="connsiteY3" fmla="*/ 0 h 685800"/>
              <a:gd name="connsiteX4" fmla="*/ 685800 w 685800"/>
              <a:gd name="connsiteY4" fmla="*/ 685800 h 685800"/>
              <a:gd name="connsiteX5" fmla="*/ 342900 w 685800"/>
              <a:gd name="connsiteY5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85800" h="685800">
                <a:moveTo>
                  <a:pt x="342900" y="685800"/>
                </a:moveTo>
                <a:lnTo>
                  <a:pt x="0" y="685800"/>
                </a:lnTo>
                <a:lnTo>
                  <a:pt x="0" y="0"/>
                </a:lnTo>
                <a:lnTo>
                  <a:pt x="685800" y="0"/>
                </a:lnTo>
                <a:lnTo>
                  <a:pt x="685800" y="685800"/>
                </a:lnTo>
                <a:lnTo>
                  <a:pt x="342900" y="685800"/>
                </a:lnTo>
              </a:path>
            </a:pathLst>
          </a:custGeom>
          <a:solidFill>
            <a:srgbClr val="99CC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4794250" y="4794250"/>
            <a:ext cx="698500" cy="698500"/>
          </a:xfrm>
          <a:custGeom>
            <a:avLst/>
            <a:gdLst>
              <a:gd name="connsiteX0" fmla="*/ 349250 w 698500"/>
              <a:gd name="connsiteY0" fmla="*/ 692150 h 698500"/>
              <a:gd name="connsiteX1" fmla="*/ 6350 w 698500"/>
              <a:gd name="connsiteY1" fmla="*/ 692150 h 698500"/>
              <a:gd name="connsiteX2" fmla="*/ 6350 w 698500"/>
              <a:gd name="connsiteY2" fmla="*/ 6350 h 698500"/>
              <a:gd name="connsiteX3" fmla="*/ 692150 w 698500"/>
              <a:gd name="connsiteY3" fmla="*/ 6350 h 698500"/>
              <a:gd name="connsiteX4" fmla="*/ 692150 w 698500"/>
              <a:gd name="connsiteY4" fmla="*/ 692150 h 698500"/>
              <a:gd name="connsiteX5" fmla="*/ 349250 w 698500"/>
              <a:gd name="connsiteY5" fmla="*/ 692150 h 6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98500" h="698500">
                <a:moveTo>
                  <a:pt x="349250" y="692150"/>
                </a:moveTo>
                <a:lnTo>
                  <a:pt x="6350" y="692150"/>
                </a:lnTo>
                <a:lnTo>
                  <a:pt x="6350" y="6350"/>
                </a:lnTo>
                <a:lnTo>
                  <a:pt x="692150" y="6350"/>
                </a:lnTo>
                <a:lnTo>
                  <a:pt x="692150" y="692150"/>
                </a:lnTo>
                <a:lnTo>
                  <a:pt x="349250" y="692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2743200" y="5486400"/>
            <a:ext cx="685800" cy="685800"/>
          </a:xfrm>
          <a:custGeom>
            <a:avLst/>
            <a:gdLst>
              <a:gd name="connsiteX0" fmla="*/ 176529 w 685800"/>
              <a:gd name="connsiteY0" fmla="*/ 685800 h 685800"/>
              <a:gd name="connsiteX1" fmla="*/ 176529 w 685800"/>
              <a:gd name="connsiteY1" fmla="*/ 321309 h 685800"/>
              <a:gd name="connsiteX2" fmla="*/ 0 w 685800"/>
              <a:gd name="connsiteY2" fmla="*/ 321309 h 685800"/>
              <a:gd name="connsiteX3" fmla="*/ 342900 w 685800"/>
              <a:gd name="connsiteY3" fmla="*/ 0 h 685800"/>
              <a:gd name="connsiteX4" fmla="*/ 685800 w 685800"/>
              <a:gd name="connsiteY4" fmla="*/ 321309 h 685800"/>
              <a:gd name="connsiteX5" fmla="*/ 508000 w 685800"/>
              <a:gd name="connsiteY5" fmla="*/ 321309 h 685800"/>
              <a:gd name="connsiteX6" fmla="*/ 508000 w 685800"/>
              <a:gd name="connsiteY6" fmla="*/ 685800 h 685800"/>
              <a:gd name="connsiteX7" fmla="*/ 176529 w 685800"/>
              <a:gd name="connsiteY7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85800" h="685800">
                <a:moveTo>
                  <a:pt x="176529" y="685800"/>
                </a:moveTo>
                <a:lnTo>
                  <a:pt x="176529" y="321309"/>
                </a:lnTo>
                <a:lnTo>
                  <a:pt x="0" y="321309"/>
                </a:lnTo>
                <a:lnTo>
                  <a:pt x="342900" y="0"/>
                </a:lnTo>
                <a:lnTo>
                  <a:pt x="685800" y="321309"/>
                </a:lnTo>
                <a:lnTo>
                  <a:pt x="508000" y="321309"/>
                </a:lnTo>
                <a:lnTo>
                  <a:pt x="508000" y="685800"/>
                </a:lnTo>
                <a:lnTo>
                  <a:pt x="176529" y="685800"/>
                </a:lnTo>
              </a:path>
            </a:pathLst>
          </a:custGeom>
          <a:solidFill>
            <a:srgbClr val="00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2736850" y="5480050"/>
            <a:ext cx="698500" cy="698500"/>
          </a:xfrm>
          <a:custGeom>
            <a:avLst/>
            <a:gdLst>
              <a:gd name="connsiteX0" fmla="*/ 182879 w 698500"/>
              <a:gd name="connsiteY0" fmla="*/ 692150 h 698500"/>
              <a:gd name="connsiteX1" fmla="*/ 182879 w 698500"/>
              <a:gd name="connsiteY1" fmla="*/ 327659 h 698500"/>
              <a:gd name="connsiteX2" fmla="*/ 6350 w 698500"/>
              <a:gd name="connsiteY2" fmla="*/ 327659 h 698500"/>
              <a:gd name="connsiteX3" fmla="*/ 349250 w 698500"/>
              <a:gd name="connsiteY3" fmla="*/ 6350 h 698500"/>
              <a:gd name="connsiteX4" fmla="*/ 692150 w 698500"/>
              <a:gd name="connsiteY4" fmla="*/ 327659 h 698500"/>
              <a:gd name="connsiteX5" fmla="*/ 514350 w 698500"/>
              <a:gd name="connsiteY5" fmla="*/ 327659 h 698500"/>
              <a:gd name="connsiteX6" fmla="*/ 514350 w 698500"/>
              <a:gd name="connsiteY6" fmla="*/ 692150 h 698500"/>
              <a:gd name="connsiteX7" fmla="*/ 182879 w 698500"/>
              <a:gd name="connsiteY7" fmla="*/ 692150 h 6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98500" h="698500">
                <a:moveTo>
                  <a:pt x="182879" y="692150"/>
                </a:moveTo>
                <a:lnTo>
                  <a:pt x="182879" y="327659"/>
                </a:lnTo>
                <a:lnTo>
                  <a:pt x="6350" y="327659"/>
                </a:lnTo>
                <a:lnTo>
                  <a:pt x="349250" y="6350"/>
                </a:lnTo>
                <a:lnTo>
                  <a:pt x="692150" y="327659"/>
                </a:lnTo>
                <a:lnTo>
                  <a:pt x="514350" y="327659"/>
                </a:lnTo>
                <a:lnTo>
                  <a:pt x="514350" y="692150"/>
                </a:lnTo>
                <a:lnTo>
                  <a:pt x="182879" y="692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2743200" y="2526029"/>
            <a:ext cx="914400" cy="914400"/>
          </a:xfrm>
          <a:custGeom>
            <a:avLst/>
            <a:gdLst>
              <a:gd name="connsiteX0" fmla="*/ 457200 w 914400"/>
              <a:gd name="connsiteY0" fmla="*/ 0 h 914400"/>
              <a:gd name="connsiteX1" fmla="*/ 914400 w 914400"/>
              <a:gd name="connsiteY1" fmla="*/ 457200 h 914400"/>
              <a:gd name="connsiteX2" fmla="*/ 457200 w 914400"/>
              <a:gd name="connsiteY2" fmla="*/ 914400 h 914400"/>
              <a:gd name="connsiteX3" fmla="*/ 0 w 914400"/>
              <a:gd name="connsiteY3" fmla="*/ 457200 h 914400"/>
              <a:gd name="connsiteX4" fmla="*/ 457200 w 914400"/>
              <a:gd name="connsiteY4" fmla="*/ 0 h 914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" h="914400">
                <a:moveTo>
                  <a:pt x="457200" y="0"/>
                </a:moveTo>
                <a:cubicBezTo>
                  <a:pt x="716279" y="0"/>
                  <a:pt x="914400" y="198120"/>
                  <a:pt x="914400" y="457200"/>
                </a:cubicBezTo>
                <a:cubicBezTo>
                  <a:pt x="914400" y="716280"/>
                  <a:pt x="716279" y="914400"/>
                  <a:pt x="457200" y="914400"/>
                </a:cubicBezTo>
                <a:cubicBezTo>
                  <a:pt x="198120" y="914400"/>
                  <a:pt x="0" y="716280"/>
                  <a:pt x="0" y="457200"/>
                </a:cubicBezTo>
                <a:cubicBezTo>
                  <a:pt x="0" y="198120"/>
                  <a:pt x="198120" y="0"/>
                  <a:pt x="457200" y="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tx1"/>
              </a:solidFill>
            </a:endParaRPr>
          </a:p>
        </p:txBody>
      </p:sp>
      <p:sp>
        <p:nvSpPr>
          <p:cNvPr id="34" name="Freeform 3"/>
          <p:cNvSpPr/>
          <p:nvPr/>
        </p:nvSpPr>
        <p:spPr>
          <a:xfrm>
            <a:off x="2724870" y="2507700"/>
            <a:ext cx="951059" cy="951059"/>
          </a:xfrm>
          <a:custGeom>
            <a:avLst/>
            <a:gdLst>
              <a:gd name="connsiteX0" fmla="*/ 475529 w 951059"/>
              <a:gd name="connsiteY0" fmla="*/ 18329 h 951059"/>
              <a:gd name="connsiteX1" fmla="*/ 932729 w 951059"/>
              <a:gd name="connsiteY1" fmla="*/ 475529 h 951059"/>
              <a:gd name="connsiteX2" fmla="*/ 475529 w 951059"/>
              <a:gd name="connsiteY2" fmla="*/ 932729 h 951059"/>
              <a:gd name="connsiteX3" fmla="*/ 18329 w 951059"/>
              <a:gd name="connsiteY3" fmla="*/ 475529 h 951059"/>
              <a:gd name="connsiteX4" fmla="*/ 475529 w 951059"/>
              <a:gd name="connsiteY4" fmla="*/ 18329 h 9510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51059" h="951059">
                <a:moveTo>
                  <a:pt x="475529" y="18329"/>
                </a:moveTo>
                <a:cubicBezTo>
                  <a:pt x="734609" y="18329"/>
                  <a:pt x="932729" y="216449"/>
                  <a:pt x="932729" y="475529"/>
                </a:cubicBezTo>
                <a:cubicBezTo>
                  <a:pt x="932729" y="734610"/>
                  <a:pt x="734609" y="932729"/>
                  <a:pt x="475529" y="932729"/>
                </a:cubicBezTo>
                <a:cubicBezTo>
                  <a:pt x="216449" y="932729"/>
                  <a:pt x="18329" y="734610"/>
                  <a:pt x="18329" y="475529"/>
                </a:cubicBezTo>
                <a:cubicBezTo>
                  <a:pt x="18329" y="216449"/>
                  <a:pt x="216449" y="18329"/>
                  <a:pt x="475529" y="18329"/>
                </a:cubicBez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tx1"/>
              </a:solidFill>
            </a:endParaRPr>
          </a:p>
        </p:txBody>
      </p:sp>
      <p:sp>
        <p:nvSpPr>
          <p:cNvPr id="35" name="Freeform 3"/>
          <p:cNvSpPr/>
          <p:nvPr/>
        </p:nvSpPr>
        <p:spPr>
          <a:xfrm>
            <a:off x="3639184" y="2964814"/>
            <a:ext cx="946150" cy="73660"/>
          </a:xfrm>
          <a:custGeom>
            <a:avLst/>
            <a:gdLst>
              <a:gd name="connsiteX0" fmla="*/ 18415 w 946150"/>
              <a:gd name="connsiteY0" fmla="*/ 18414 h 73660"/>
              <a:gd name="connsiteX1" fmla="*/ 927735 w 946150"/>
              <a:gd name="connsiteY1" fmla="*/ 18414 h 736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46150" h="73660">
                <a:moveTo>
                  <a:pt x="18415" y="18414"/>
                </a:moveTo>
                <a:lnTo>
                  <a:pt x="927735" y="18414"/>
                </a:lnTo>
              </a:path>
            </a:pathLst>
          </a:custGeom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36" name="Freeform 3"/>
          <p:cNvSpPr/>
          <p:nvPr/>
        </p:nvSpPr>
        <p:spPr>
          <a:xfrm>
            <a:off x="4556759" y="2901950"/>
            <a:ext cx="243840" cy="162560"/>
          </a:xfrm>
          <a:custGeom>
            <a:avLst/>
            <a:gdLst>
              <a:gd name="connsiteX0" fmla="*/ 243840 w 243840"/>
              <a:gd name="connsiteY0" fmla="*/ 81279 h 162560"/>
              <a:gd name="connsiteX1" fmla="*/ 0 w 243840"/>
              <a:gd name="connsiteY1" fmla="*/ 0 h 162560"/>
              <a:gd name="connsiteX2" fmla="*/ 0 w 243840"/>
              <a:gd name="connsiteY2" fmla="*/ 162560 h 162560"/>
              <a:gd name="connsiteX3" fmla="*/ 243840 w 243840"/>
              <a:gd name="connsiteY3" fmla="*/ 81279 h 1625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3840" h="162560">
                <a:moveTo>
                  <a:pt x="243840" y="81279"/>
                </a:moveTo>
                <a:lnTo>
                  <a:pt x="0" y="0"/>
                </a:lnTo>
                <a:lnTo>
                  <a:pt x="0" y="162560"/>
                </a:lnTo>
                <a:lnTo>
                  <a:pt x="243840" y="81279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tx1"/>
              </a:solidFill>
            </a:endParaRPr>
          </a:p>
        </p:txBody>
      </p:sp>
      <p:sp>
        <p:nvSpPr>
          <p:cNvPr id="37" name="Freeform 3"/>
          <p:cNvSpPr/>
          <p:nvPr/>
        </p:nvSpPr>
        <p:spPr>
          <a:xfrm>
            <a:off x="1353185" y="2964814"/>
            <a:ext cx="1174750" cy="73660"/>
          </a:xfrm>
          <a:custGeom>
            <a:avLst/>
            <a:gdLst>
              <a:gd name="connsiteX0" fmla="*/ 18414 w 1174750"/>
              <a:gd name="connsiteY0" fmla="*/ 18414 h 73660"/>
              <a:gd name="connsiteX1" fmla="*/ 1156335 w 1174750"/>
              <a:gd name="connsiteY1" fmla="*/ 18414 h 736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174750" h="73660">
                <a:moveTo>
                  <a:pt x="18414" y="18414"/>
                </a:moveTo>
                <a:lnTo>
                  <a:pt x="1156335" y="18414"/>
                </a:lnTo>
              </a:path>
            </a:pathLst>
          </a:custGeom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38" name="Freeform 3"/>
          <p:cNvSpPr/>
          <p:nvPr/>
        </p:nvSpPr>
        <p:spPr>
          <a:xfrm>
            <a:off x="2499360" y="2901950"/>
            <a:ext cx="243839" cy="162560"/>
          </a:xfrm>
          <a:custGeom>
            <a:avLst/>
            <a:gdLst>
              <a:gd name="connsiteX0" fmla="*/ 243839 w 243839"/>
              <a:gd name="connsiteY0" fmla="*/ 81279 h 162560"/>
              <a:gd name="connsiteX1" fmla="*/ 0 w 243839"/>
              <a:gd name="connsiteY1" fmla="*/ 0 h 162560"/>
              <a:gd name="connsiteX2" fmla="*/ 0 w 243839"/>
              <a:gd name="connsiteY2" fmla="*/ 162560 h 162560"/>
              <a:gd name="connsiteX3" fmla="*/ 243839 w 243839"/>
              <a:gd name="connsiteY3" fmla="*/ 81279 h 1625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3839" h="162560">
                <a:moveTo>
                  <a:pt x="243839" y="81279"/>
                </a:moveTo>
                <a:lnTo>
                  <a:pt x="0" y="0"/>
                </a:lnTo>
                <a:lnTo>
                  <a:pt x="0" y="162560"/>
                </a:lnTo>
                <a:lnTo>
                  <a:pt x="243839" y="81279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tx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127500" y="2667000"/>
            <a:ext cx="246862" cy="448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  <a:tabLst/>
            </a:pPr>
            <a:r>
              <a:rPr lang="en-US" altLang="zh-CN" sz="3200" b="1" dirty="0" smtClean="0">
                <a:latin typeface="Courier New" pitchFamily="18" charset="0"/>
                <a:cs typeface="Courier New" pitchFamily="18" charset="0"/>
              </a:rPr>
              <a:t>"</a:t>
            </a:r>
          </a:p>
        </p:txBody>
      </p:sp>
      <p:sp>
        <p:nvSpPr>
          <p:cNvPr id="40" name="TextBox 1"/>
          <p:cNvSpPr txBox="1"/>
          <p:nvPr/>
        </p:nvSpPr>
        <p:spPr>
          <a:xfrm>
            <a:off x="1828800" y="2730500"/>
            <a:ext cx="706925" cy="33470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start</a:t>
            </a:r>
          </a:p>
        </p:txBody>
      </p:sp>
      <p:sp>
        <p:nvSpPr>
          <p:cNvPr id="41" name="TextBox 1"/>
          <p:cNvSpPr txBox="1"/>
          <p:nvPr/>
        </p:nvSpPr>
        <p:spPr>
          <a:xfrm>
            <a:off x="2120900" y="647700"/>
            <a:ext cx="4765920" cy="152073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100"/>
              </a:lnSpc>
              <a:tabLst>
                <a:tab pos="2197100" algn="l"/>
              </a:tabLst>
            </a:pP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A Simple Automaton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500"/>
              </a:lnSpc>
              <a:tabLst>
                <a:tab pos="2197100" algn="l"/>
              </a:tabLst>
            </a:pPr>
            <a:r>
              <a:rPr lang="en-US" altLang="zh-CN" dirty="0" smtClean="0"/>
              <a:t>	</a:t>
            </a:r>
            <a:r>
              <a:rPr lang="en-US" altLang="zh-CN" sz="2600" b="1" dirty="0" smtClean="0">
                <a:latin typeface="Courier New" pitchFamily="18" charset="0"/>
                <a:cs typeface="Courier New" pitchFamily="18" charset="0"/>
              </a:rPr>
              <a:t>A,B,C,</a:t>
            </a:r>
            <a:r>
              <a:rPr lang="en-US" altLang="zh-CN" sz="2600" b="1" dirty="0" smtClean="0">
                <a:latin typeface="Times New Roman" pitchFamily="18" charset="0"/>
                <a:cs typeface="Times New Roman" pitchFamily="18" charset="0"/>
              </a:rPr>
              <a:t>...</a:t>
            </a:r>
            <a:r>
              <a:rPr lang="en-US" altLang="zh-CN" sz="2600" b="1" dirty="0" smtClean="0">
                <a:latin typeface="Courier New" pitchFamily="18" charset="0"/>
                <a:cs typeface="Courier New" pitchFamily="18" charset="0"/>
              </a:rPr>
              <a:t>,Z</a:t>
            </a:r>
          </a:p>
        </p:txBody>
      </p:sp>
      <p:sp>
        <p:nvSpPr>
          <p:cNvPr id="44" name="Freeform 3"/>
          <p:cNvSpPr/>
          <p:nvPr/>
        </p:nvSpPr>
        <p:spPr>
          <a:xfrm>
            <a:off x="5696584" y="2964814"/>
            <a:ext cx="946150" cy="73660"/>
          </a:xfrm>
          <a:custGeom>
            <a:avLst/>
            <a:gdLst>
              <a:gd name="connsiteX0" fmla="*/ 18415 w 946150"/>
              <a:gd name="connsiteY0" fmla="*/ 18414 h 73660"/>
              <a:gd name="connsiteX1" fmla="*/ 927734 w 946150"/>
              <a:gd name="connsiteY1" fmla="*/ 18414 h 736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46150" h="73660">
                <a:moveTo>
                  <a:pt x="18415" y="18414"/>
                </a:moveTo>
                <a:lnTo>
                  <a:pt x="927734" y="18414"/>
                </a:lnTo>
              </a:path>
            </a:pathLst>
          </a:custGeom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45" name="Freeform 3"/>
          <p:cNvSpPr/>
          <p:nvPr/>
        </p:nvSpPr>
        <p:spPr>
          <a:xfrm>
            <a:off x="6614159" y="2901950"/>
            <a:ext cx="243840" cy="162560"/>
          </a:xfrm>
          <a:custGeom>
            <a:avLst/>
            <a:gdLst>
              <a:gd name="connsiteX0" fmla="*/ 243840 w 243840"/>
              <a:gd name="connsiteY0" fmla="*/ 81279 h 162560"/>
              <a:gd name="connsiteX1" fmla="*/ 0 w 243840"/>
              <a:gd name="connsiteY1" fmla="*/ 0 h 162560"/>
              <a:gd name="connsiteX2" fmla="*/ 0 w 243840"/>
              <a:gd name="connsiteY2" fmla="*/ 162560 h 162560"/>
              <a:gd name="connsiteX3" fmla="*/ 243840 w 243840"/>
              <a:gd name="connsiteY3" fmla="*/ 81279 h 1625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3840" h="162560">
                <a:moveTo>
                  <a:pt x="243840" y="81279"/>
                </a:moveTo>
                <a:lnTo>
                  <a:pt x="0" y="0"/>
                </a:lnTo>
                <a:lnTo>
                  <a:pt x="0" y="162560"/>
                </a:lnTo>
                <a:lnTo>
                  <a:pt x="243840" y="81279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tx1"/>
              </a:solidFill>
            </a:endParaRPr>
          </a:p>
        </p:txBody>
      </p:sp>
      <p:sp>
        <p:nvSpPr>
          <p:cNvPr id="48" name="TextBox 1"/>
          <p:cNvSpPr txBox="1"/>
          <p:nvPr/>
        </p:nvSpPr>
        <p:spPr>
          <a:xfrm>
            <a:off x="6184900" y="2667000"/>
            <a:ext cx="246862" cy="448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  <a:tabLst/>
            </a:pPr>
            <a:r>
              <a:rPr lang="en-US" altLang="zh-CN" sz="3200" b="1" dirty="0" smtClean="0">
                <a:latin typeface="Courier New" pitchFamily="18" charset="0"/>
                <a:cs typeface="Courier New" pitchFamily="18" charset="0"/>
              </a:rPr>
              <a:t>"</a:t>
            </a:r>
          </a:p>
        </p:txBody>
      </p:sp>
      <p:sp>
        <p:nvSpPr>
          <p:cNvPr id="50" name="Freeform 3"/>
          <p:cNvSpPr/>
          <p:nvPr/>
        </p:nvSpPr>
        <p:spPr>
          <a:xfrm>
            <a:off x="6858000" y="2526029"/>
            <a:ext cx="914400" cy="914400"/>
          </a:xfrm>
          <a:custGeom>
            <a:avLst/>
            <a:gdLst>
              <a:gd name="connsiteX0" fmla="*/ 457200 w 914400"/>
              <a:gd name="connsiteY0" fmla="*/ 0 h 914400"/>
              <a:gd name="connsiteX1" fmla="*/ 914400 w 914400"/>
              <a:gd name="connsiteY1" fmla="*/ 457200 h 914400"/>
              <a:gd name="connsiteX2" fmla="*/ 457200 w 914400"/>
              <a:gd name="connsiteY2" fmla="*/ 914400 h 914400"/>
              <a:gd name="connsiteX3" fmla="*/ 0 w 914400"/>
              <a:gd name="connsiteY3" fmla="*/ 457200 h 914400"/>
              <a:gd name="connsiteX4" fmla="*/ 457200 w 914400"/>
              <a:gd name="connsiteY4" fmla="*/ 0 h 914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" h="914400">
                <a:moveTo>
                  <a:pt x="457200" y="0"/>
                </a:moveTo>
                <a:cubicBezTo>
                  <a:pt x="716280" y="0"/>
                  <a:pt x="914400" y="198120"/>
                  <a:pt x="914400" y="457200"/>
                </a:cubicBezTo>
                <a:cubicBezTo>
                  <a:pt x="914400" y="716280"/>
                  <a:pt x="716280" y="914400"/>
                  <a:pt x="457200" y="914400"/>
                </a:cubicBezTo>
                <a:cubicBezTo>
                  <a:pt x="198119" y="914400"/>
                  <a:pt x="0" y="716280"/>
                  <a:pt x="0" y="457200"/>
                </a:cubicBezTo>
                <a:cubicBezTo>
                  <a:pt x="0" y="198120"/>
                  <a:pt x="198119" y="0"/>
                  <a:pt x="457200" y="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tx1"/>
              </a:solidFill>
            </a:endParaRPr>
          </a:p>
        </p:txBody>
      </p:sp>
      <p:sp>
        <p:nvSpPr>
          <p:cNvPr id="51" name="Freeform 3"/>
          <p:cNvSpPr/>
          <p:nvPr/>
        </p:nvSpPr>
        <p:spPr>
          <a:xfrm>
            <a:off x="6839670" y="2507700"/>
            <a:ext cx="951059" cy="951059"/>
          </a:xfrm>
          <a:custGeom>
            <a:avLst/>
            <a:gdLst>
              <a:gd name="connsiteX0" fmla="*/ 475529 w 951059"/>
              <a:gd name="connsiteY0" fmla="*/ 18329 h 951059"/>
              <a:gd name="connsiteX1" fmla="*/ 932729 w 951059"/>
              <a:gd name="connsiteY1" fmla="*/ 475529 h 951059"/>
              <a:gd name="connsiteX2" fmla="*/ 475529 w 951059"/>
              <a:gd name="connsiteY2" fmla="*/ 932729 h 951059"/>
              <a:gd name="connsiteX3" fmla="*/ 18329 w 951059"/>
              <a:gd name="connsiteY3" fmla="*/ 475529 h 951059"/>
              <a:gd name="connsiteX4" fmla="*/ 475529 w 951059"/>
              <a:gd name="connsiteY4" fmla="*/ 18329 h 9510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51059" h="951059">
                <a:moveTo>
                  <a:pt x="475529" y="18329"/>
                </a:moveTo>
                <a:cubicBezTo>
                  <a:pt x="734610" y="18329"/>
                  <a:pt x="932729" y="216449"/>
                  <a:pt x="932729" y="475529"/>
                </a:cubicBezTo>
                <a:cubicBezTo>
                  <a:pt x="932729" y="734610"/>
                  <a:pt x="734610" y="932729"/>
                  <a:pt x="475529" y="932729"/>
                </a:cubicBezTo>
                <a:cubicBezTo>
                  <a:pt x="216449" y="932729"/>
                  <a:pt x="18329" y="734610"/>
                  <a:pt x="18329" y="475529"/>
                </a:cubicBezTo>
                <a:cubicBezTo>
                  <a:pt x="18329" y="216449"/>
                  <a:pt x="216449" y="18329"/>
                  <a:pt x="475529" y="18329"/>
                </a:cubicBez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tx1"/>
              </a:solidFill>
            </a:endParaRPr>
          </a:p>
        </p:txBody>
      </p:sp>
      <p:sp>
        <p:nvSpPr>
          <p:cNvPr id="52" name="Freeform 3"/>
          <p:cNvSpPr/>
          <p:nvPr/>
        </p:nvSpPr>
        <p:spPr>
          <a:xfrm>
            <a:off x="6949440" y="2617470"/>
            <a:ext cx="730250" cy="730250"/>
          </a:xfrm>
          <a:custGeom>
            <a:avLst/>
            <a:gdLst>
              <a:gd name="connsiteX0" fmla="*/ 364490 w 730250"/>
              <a:gd name="connsiteY0" fmla="*/ 0 h 730250"/>
              <a:gd name="connsiteX1" fmla="*/ 730250 w 730250"/>
              <a:gd name="connsiteY1" fmla="*/ 364489 h 730250"/>
              <a:gd name="connsiteX2" fmla="*/ 364490 w 730250"/>
              <a:gd name="connsiteY2" fmla="*/ 730250 h 730250"/>
              <a:gd name="connsiteX3" fmla="*/ 0 w 730250"/>
              <a:gd name="connsiteY3" fmla="*/ 364489 h 730250"/>
              <a:gd name="connsiteX4" fmla="*/ 364490 w 730250"/>
              <a:gd name="connsiteY4" fmla="*/ 0 h 7302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30250" h="730250">
                <a:moveTo>
                  <a:pt x="364490" y="0"/>
                </a:moveTo>
                <a:cubicBezTo>
                  <a:pt x="572769" y="0"/>
                  <a:pt x="730250" y="157479"/>
                  <a:pt x="730250" y="364489"/>
                </a:cubicBezTo>
                <a:cubicBezTo>
                  <a:pt x="730250" y="571500"/>
                  <a:pt x="572769" y="730250"/>
                  <a:pt x="364490" y="730250"/>
                </a:cubicBezTo>
                <a:cubicBezTo>
                  <a:pt x="157479" y="730250"/>
                  <a:pt x="0" y="571500"/>
                  <a:pt x="0" y="364489"/>
                </a:cubicBezTo>
                <a:cubicBezTo>
                  <a:pt x="0" y="157479"/>
                  <a:pt x="157479" y="0"/>
                  <a:pt x="364490" y="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tx1"/>
              </a:solidFill>
            </a:endParaRPr>
          </a:p>
        </p:txBody>
      </p:sp>
      <p:sp>
        <p:nvSpPr>
          <p:cNvPr id="53" name="Freeform 3"/>
          <p:cNvSpPr/>
          <p:nvPr/>
        </p:nvSpPr>
        <p:spPr>
          <a:xfrm>
            <a:off x="6931110" y="2599140"/>
            <a:ext cx="766909" cy="766909"/>
          </a:xfrm>
          <a:custGeom>
            <a:avLst/>
            <a:gdLst>
              <a:gd name="connsiteX0" fmla="*/ 382820 w 766909"/>
              <a:gd name="connsiteY0" fmla="*/ 18329 h 766909"/>
              <a:gd name="connsiteX1" fmla="*/ 748579 w 766909"/>
              <a:gd name="connsiteY1" fmla="*/ 382819 h 766909"/>
              <a:gd name="connsiteX2" fmla="*/ 382820 w 766909"/>
              <a:gd name="connsiteY2" fmla="*/ 748579 h 766909"/>
              <a:gd name="connsiteX3" fmla="*/ 18329 w 766909"/>
              <a:gd name="connsiteY3" fmla="*/ 382819 h 766909"/>
              <a:gd name="connsiteX4" fmla="*/ 382820 w 766909"/>
              <a:gd name="connsiteY4" fmla="*/ 18329 h 76690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66909" h="766909">
                <a:moveTo>
                  <a:pt x="382820" y="18329"/>
                </a:moveTo>
                <a:cubicBezTo>
                  <a:pt x="591099" y="18329"/>
                  <a:pt x="748579" y="175809"/>
                  <a:pt x="748579" y="382819"/>
                </a:cubicBezTo>
                <a:cubicBezTo>
                  <a:pt x="748579" y="589829"/>
                  <a:pt x="591099" y="748579"/>
                  <a:pt x="382820" y="748579"/>
                </a:cubicBezTo>
                <a:cubicBezTo>
                  <a:pt x="175809" y="748579"/>
                  <a:pt x="18329" y="589829"/>
                  <a:pt x="18329" y="382819"/>
                </a:cubicBezTo>
                <a:cubicBezTo>
                  <a:pt x="18329" y="175809"/>
                  <a:pt x="175809" y="18329"/>
                  <a:pt x="382820" y="18329"/>
                </a:cubicBez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tx1"/>
              </a:solidFill>
            </a:endParaRPr>
          </a:p>
        </p:txBody>
      </p:sp>
      <p:sp>
        <p:nvSpPr>
          <p:cNvPr id="49" name="Freeform 3"/>
          <p:cNvSpPr/>
          <p:nvPr/>
        </p:nvSpPr>
        <p:spPr>
          <a:xfrm>
            <a:off x="4800600" y="2526029"/>
            <a:ext cx="914400" cy="914400"/>
          </a:xfrm>
          <a:custGeom>
            <a:avLst/>
            <a:gdLst>
              <a:gd name="connsiteX0" fmla="*/ 457200 w 914400"/>
              <a:gd name="connsiteY0" fmla="*/ 0 h 914400"/>
              <a:gd name="connsiteX1" fmla="*/ 914400 w 914400"/>
              <a:gd name="connsiteY1" fmla="*/ 457200 h 914400"/>
              <a:gd name="connsiteX2" fmla="*/ 457200 w 914400"/>
              <a:gd name="connsiteY2" fmla="*/ 914400 h 914400"/>
              <a:gd name="connsiteX3" fmla="*/ 0 w 914400"/>
              <a:gd name="connsiteY3" fmla="*/ 457200 h 914400"/>
              <a:gd name="connsiteX4" fmla="*/ 457200 w 914400"/>
              <a:gd name="connsiteY4" fmla="*/ 0 h 914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" h="914400">
                <a:moveTo>
                  <a:pt x="457200" y="0"/>
                </a:moveTo>
                <a:cubicBezTo>
                  <a:pt x="716279" y="0"/>
                  <a:pt x="914400" y="198120"/>
                  <a:pt x="914400" y="457200"/>
                </a:cubicBezTo>
                <a:cubicBezTo>
                  <a:pt x="914400" y="716280"/>
                  <a:pt x="716279" y="914400"/>
                  <a:pt x="457200" y="914400"/>
                </a:cubicBezTo>
                <a:cubicBezTo>
                  <a:pt x="198120" y="914400"/>
                  <a:pt x="0" y="716280"/>
                  <a:pt x="0" y="457200"/>
                </a:cubicBezTo>
                <a:cubicBezTo>
                  <a:pt x="0" y="198120"/>
                  <a:pt x="198120" y="0"/>
                  <a:pt x="457200" y="0"/>
                </a:cubicBezTo>
              </a:path>
            </a:pathLst>
          </a:custGeom>
          <a:solidFill>
            <a:srgbClr val="FFD32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Freeform 3"/>
          <p:cNvSpPr/>
          <p:nvPr/>
        </p:nvSpPr>
        <p:spPr>
          <a:xfrm>
            <a:off x="4915534" y="2240945"/>
            <a:ext cx="628650" cy="436849"/>
          </a:xfrm>
          <a:custGeom>
            <a:avLst/>
            <a:gdLst>
              <a:gd name="connsiteX0" fmla="*/ 18415 w 628650"/>
              <a:gd name="connsiteY0" fmla="*/ 418434 h 436849"/>
              <a:gd name="connsiteX1" fmla="*/ 610235 w 628650"/>
              <a:gd name="connsiteY1" fmla="*/ 197454 h 4368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628650" h="436849">
                <a:moveTo>
                  <a:pt x="18415" y="418434"/>
                </a:moveTo>
                <a:cubicBezTo>
                  <a:pt x="18415" y="-79405"/>
                  <a:pt x="452755" y="-62895"/>
                  <a:pt x="610235" y="197454"/>
                </a:cubicBezTo>
              </a:path>
            </a:pathLst>
          </a:custGeom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Freeform 3"/>
          <p:cNvSpPr/>
          <p:nvPr/>
        </p:nvSpPr>
        <p:spPr>
          <a:xfrm>
            <a:off x="5439409" y="2402839"/>
            <a:ext cx="157480" cy="256539"/>
          </a:xfrm>
          <a:custGeom>
            <a:avLst/>
            <a:gdLst>
              <a:gd name="connsiteX0" fmla="*/ 142240 w 157480"/>
              <a:gd name="connsiteY0" fmla="*/ 256539 h 256539"/>
              <a:gd name="connsiteX1" fmla="*/ 157480 w 157480"/>
              <a:gd name="connsiteY1" fmla="*/ 0 h 256539"/>
              <a:gd name="connsiteX2" fmla="*/ 0 w 157480"/>
              <a:gd name="connsiteY2" fmla="*/ 41910 h 256539"/>
              <a:gd name="connsiteX3" fmla="*/ 142240 w 157480"/>
              <a:gd name="connsiteY3" fmla="*/ 256539 h 25653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57480" h="256539">
                <a:moveTo>
                  <a:pt x="142240" y="256539"/>
                </a:moveTo>
                <a:lnTo>
                  <a:pt x="157480" y="0"/>
                </a:lnTo>
                <a:lnTo>
                  <a:pt x="0" y="41910"/>
                </a:lnTo>
                <a:lnTo>
                  <a:pt x="142240" y="256539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Freeform 3"/>
          <p:cNvSpPr/>
          <p:nvPr/>
        </p:nvSpPr>
        <p:spPr>
          <a:xfrm>
            <a:off x="4782270" y="2507700"/>
            <a:ext cx="951059" cy="951059"/>
          </a:xfrm>
          <a:custGeom>
            <a:avLst/>
            <a:gdLst>
              <a:gd name="connsiteX0" fmla="*/ 475529 w 951059"/>
              <a:gd name="connsiteY0" fmla="*/ 18329 h 951059"/>
              <a:gd name="connsiteX1" fmla="*/ 932729 w 951059"/>
              <a:gd name="connsiteY1" fmla="*/ 475529 h 951059"/>
              <a:gd name="connsiteX2" fmla="*/ 475529 w 951059"/>
              <a:gd name="connsiteY2" fmla="*/ 932729 h 951059"/>
              <a:gd name="connsiteX3" fmla="*/ 18329 w 951059"/>
              <a:gd name="connsiteY3" fmla="*/ 475529 h 951059"/>
              <a:gd name="connsiteX4" fmla="*/ 475529 w 951059"/>
              <a:gd name="connsiteY4" fmla="*/ 18329 h 9510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51059" h="951059">
                <a:moveTo>
                  <a:pt x="475529" y="18329"/>
                </a:moveTo>
                <a:cubicBezTo>
                  <a:pt x="734609" y="18329"/>
                  <a:pt x="932729" y="216449"/>
                  <a:pt x="932729" y="475529"/>
                </a:cubicBezTo>
                <a:cubicBezTo>
                  <a:pt x="932729" y="734610"/>
                  <a:pt x="734609" y="932729"/>
                  <a:pt x="475529" y="932729"/>
                </a:cubicBezTo>
                <a:cubicBezTo>
                  <a:pt x="216449" y="932729"/>
                  <a:pt x="18329" y="734610"/>
                  <a:pt x="18329" y="475529"/>
                </a:cubicBezTo>
                <a:cubicBezTo>
                  <a:pt x="18329" y="216449"/>
                  <a:pt x="216449" y="18329"/>
                  <a:pt x="475529" y="18329"/>
                </a:cubicBez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TextBox 1"/>
          <p:cNvSpPr txBox="1"/>
          <p:nvPr/>
        </p:nvSpPr>
        <p:spPr>
          <a:xfrm>
            <a:off x="2827322" y="4849820"/>
            <a:ext cx="2481449" cy="694870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>
              <a:lnSpc>
                <a:spcPts val="5000"/>
              </a:lnSpc>
              <a:tabLst>
                <a:tab pos="1219200" algn="l"/>
              </a:tabLst>
            </a:pPr>
            <a:r>
              <a:rPr lang="en-US" altLang="zh-CN" sz="4400" dirty="0" smtClean="0">
                <a:latin typeface="Courier New" pitchFamily="18" charset="0"/>
                <a:cs typeface="Courier New" pitchFamily="18" charset="0"/>
              </a:rPr>
              <a:t>"</a:t>
            </a: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4400" b="1" dirty="0" smtClean="0">
                <a:latin typeface="Courier New" pitchFamily="18" charset="0"/>
                <a:cs typeface="Courier New" pitchFamily="18" charset="0"/>
              </a:rPr>
              <a:t>A</a:t>
            </a: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4400" b="1" dirty="0" smtClean="0">
                <a:latin typeface="Courier New" pitchFamily="18" charset="0"/>
                <a:cs typeface="Courier New" pitchFamily="18" charset="0"/>
              </a:rPr>
              <a:t>B</a:t>
            </a: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4400" b="1" dirty="0" smtClean="0">
                <a:latin typeface="Courier New" pitchFamily="18" charset="0"/>
                <a:cs typeface="Courier New" pitchFamily="18" charset="0"/>
              </a:rPr>
              <a:t>C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0079990" cy="7559040"/>
          </a:xfrm>
          <a:custGeom>
            <a:avLst/>
            <a:gdLst>
              <a:gd name="connsiteX0" fmla="*/ 0 w 10079990"/>
              <a:gd name="connsiteY0" fmla="*/ 0 h 7559040"/>
              <a:gd name="connsiteX1" fmla="*/ 10079990 w 10079990"/>
              <a:gd name="connsiteY1" fmla="*/ 0 h 7559040"/>
              <a:gd name="connsiteX2" fmla="*/ 10079990 w 10079990"/>
              <a:gd name="connsiteY2" fmla="*/ 7559040 h 7559040"/>
              <a:gd name="connsiteX3" fmla="*/ 0 w 10079990"/>
              <a:gd name="connsiteY3" fmla="*/ 7559040 h 7559040"/>
              <a:gd name="connsiteX4" fmla="*/ 0 w 10079990"/>
              <a:gd name="connsiteY4" fmla="*/ 0 h 75590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079990" h="7559040">
                <a:moveTo>
                  <a:pt x="0" y="0"/>
                </a:moveTo>
                <a:lnTo>
                  <a:pt x="10079990" y="0"/>
                </a:lnTo>
                <a:lnTo>
                  <a:pt x="10079990" y="7559040"/>
                </a:lnTo>
                <a:lnTo>
                  <a:pt x="0" y="755904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2743200" y="4800600"/>
            <a:ext cx="685800" cy="685800"/>
          </a:xfrm>
          <a:custGeom>
            <a:avLst/>
            <a:gdLst>
              <a:gd name="connsiteX0" fmla="*/ 342900 w 685800"/>
              <a:gd name="connsiteY0" fmla="*/ 685800 h 685800"/>
              <a:gd name="connsiteX1" fmla="*/ 0 w 685800"/>
              <a:gd name="connsiteY1" fmla="*/ 685800 h 685800"/>
              <a:gd name="connsiteX2" fmla="*/ 0 w 685800"/>
              <a:gd name="connsiteY2" fmla="*/ 0 h 685800"/>
              <a:gd name="connsiteX3" fmla="*/ 685800 w 685800"/>
              <a:gd name="connsiteY3" fmla="*/ 0 h 685800"/>
              <a:gd name="connsiteX4" fmla="*/ 685800 w 685800"/>
              <a:gd name="connsiteY4" fmla="*/ 685800 h 685800"/>
              <a:gd name="connsiteX5" fmla="*/ 342900 w 685800"/>
              <a:gd name="connsiteY5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85800" h="685800">
                <a:moveTo>
                  <a:pt x="342900" y="685800"/>
                </a:moveTo>
                <a:lnTo>
                  <a:pt x="0" y="685800"/>
                </a:lnTo>
                <a:lnTo>
                  <a:pt x="0" y="0"/>
                </a:lnTo>
                <a:lnTo>
                  <a:pt x="685800" y="0"/>
                </a:lnTo>
                <a:lnTo>
                  <a:pt x="685800" y="685800"/>
                </a:lnTo>
                <a:lnTo>
                  <a:pt x="342900" y="685800"/>
                </a:lnTo>
              </a:path>
            </a:pathLst>
          </a:custGeom>
          <a:solidFill>
            <a:srgbClr val="99CC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2736850" y="4794250"/>
            <a:ext cx="698500" cy="698500"/>
          </a:xfrm>
          <a:custGeom>
            <a:avLst/>
            <a:gdLst>
              <a:gd name="connsiteX0" fmla="*/ 349250 w 698500"/>
              <a:gd name="connsiteY0" fmla="*/ 692150 h 698500"/>
              <a:gd name="connsiteX1" fmla="*/ 6350 w 698500"/>
              <a:gd name="connsiteY1" fmla="*/ 692150 h 698500"/>
              <a:gd name="connsiteX2" fmla="*/ 6350 w 698500"/>
              <a:gd name="connsiteY2" fmla="*/ 6350 h 698500"/>
              <a:gd name="connsiteX3" fmla="*/ 692150 w 698500"/>
              <a:gd name="connsiteY3" fmla="*/ 6350 h 698500"/>
              <a:gd name="connsiteX4" fmla="*/ 692150 w 698500"/>
              <a:gd name="connsiteY4" fmla="*/ 692150 h 698500"/>
              <a:gd name="connsiteX5" fmla="*/ 349250 w 698500"/>
              <a:gd name="connsiteY5" fmla="*/ 692150 h 6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98500" h="698500">
                <a:moveTo>
                  <a:pt x="349250" y="692150"/>
                </a:moveTo>
                <a:lnTo>
                  <a:pt x="6350" y="692150"/>
                </a:lnTo>
                <a:lnTo>
                  <a:pt x="6350" y="6350"/>
                </a:lnTo>
                <a:lnTo>
                  <a:pt x="692150" y="6350"/>
                </a:lnTo>
                <a:lnTo>
                  <a:pt x="692150" y="692150"/>
                </a:lnTo>
                <a:lnTo>
                  <a:pt x="349250" y="692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3429000" y="4799329"/>
            <a:ext cx="685800" cy="685800"/>
          </a:xfrm>
          <a:custGeom>
            <a:avLst/>
            <a:gdLst>
              <a:gd name="connsiteX0" fmla="*/ 342900 w 685800"/>
              <a:gd name="connsiteY0" fmla="*/ 685800 h 685800"/>
              <a:gd name="connsiteX1" fmla="*/ 0 w 685800"/>
              <a:gd name="connsiteY1" fmla="*/ 685800 h 685800"/>
              <a:gd name="connsiteX2" fmla="*/ 0 w 685800"/>
              <a:gd name="connsiteY2" fmla="*/ 0 h 685800"/>
              <a:gd name="connsiteX3" fmla="*/ 685800 w 685800"/>
              <a:gd name="connsiteY3" fmla="*/ 0 h 685800"/>
              <a:gd name="connsiteX4" fmla="*/ 685800 w 685800"/>
              <a:gd name="connsiteY4" fmla="*/ 685800 h 685800"/>
              <a:gd name="connsiteX5" fmla="*/ 342900 w 685800"/>
              <a:gd name="connsiteY5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85800" h="685800">
                <a:moveTo>
                  <a:pt x="342900" y="685800"/>
                </a:moveTo>
                <a:lnTo>
                  <a:pt x="0" y="685800"/>
                </a:lnTo>
                <a:lnTo>
                  <a:pt x="0" y="0"/>
                </a:lnTo>
                <a:lnTo>
                  <a:pt x="685800" y="0"/>
                </a:lnTo>
                <a:lnTo>
                  <a:pt x="685800" y="685800"/>
                </a:lnTo>
                <a:lnTo>
                  <a:pt x="342900" y="685800"/>
                </a:lnTo>
              </a:path>
            </a:pathLst>
          </a:custGeom>
          <a:solidFill>
            <a:srgbClr val="99CC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3422650" y="4792979"/>
            <a:ext cx="698500" cy="698500"/>
          </a:xfrm>
          <a:custGeom>
            <a:avLst/>
            <a:gdLst>
              <a:gd name="connsiteX0" fmla="*/ 349250 w 698500"/>
              <a:gd name="connsiteY0" fmla="*/ 692150 h 698500"/>
              <a:gd name="connsiteX1" fmla="*/ 6350 w 698500"/>
              <a:gd name="connsiteY1" fmla="*/ 692150 h 698500"/>
              <a:gd name="connsiteX2" fmla="*/ 6350 w 698500"/>
              <a:gd name="connsiteY2" fmla="*/ 6350 h 698500"/>
              <a:gd name="connsiteX3" fmla="*/ 692150 w 698500"/>
              <a:gd name="connsiteY3" fmla="*/ 6350 h 698500"/>
              <a:gd name="connsiteX4" fmla="*/ 692150 w 698500"/>
              <a:gd name="connsiteY4" fmla="*/ 692150 h 698500"/>
              <a:gd name="connsiteX5" fmla="*/ 349250 w 698500"/>
              <a:gd name="connsiteY5" fmla="*/ 692150 h 6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98500" h="698500">
                <a:moveTo>
                  <a:pt x="349250" y="692150"/>
                </a:moveTo>
                <a:lnTo>
                  <a:pt x="6350" y="692150"/>
                </a:lnTo>
                <a:lnTo>
                  <a:pt x="6350" y="6350"/>
                </a:lnTo>
                <a:lnTo>
                  <a:pt x="692150" y="6350"/>
                </a:lnTo>
                <a:lnTo>
                  <a:pt x="692150" y="692150"/>
                </a:lnTo>
                <a:lnTo>
                  <a:pt x="349250" y="692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4114800" y="4800600"/>
            <a:ext cx="685800" cy="685800"/>
          </a:xfrm>
          <a:custGeom>
            <a:avLst/>
            <a:gdLst>
              <a:gd name="connsiteX0" fmla="*/ 342900 w 685800"/>
              <a:gd name="connsiteY0" fmla="*/ 685800 h 685800"/>
              <a:gd name="connsiteX1" fmla="*/ 0 w 685800"/>
              <a:gd name="connsiteY1" fmla="*/ 685800 h 685800"/>
              <a:gd name="connsiteX2" fmla="*/ 0 w 685800"/>
              <a:gd name="connsiteY2" fmla="*/ 0 h 685800"/>
              <a:gd name="connsiteX3" fmla="*/ 685800 w 685800"/>
              <a:gd name="connsiteY3" fmla="*/ 0 h 685800"/>
              <a:gd name="connsiteX4" fmla="*/ 685800 w 685800"/>
              <a:gd name="connsiteY4" fmla="*/ 685800 h 685800"/>
              <a:gd name="connsiteX5" fmla="*/ 342900 w 685800"/>
              <a:gd name="connsiteY5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85800" h="685800">
                <a:moveTo>
                  <a:pt x="342900" y="685800"/>
                </a:moveTo>
                <a:lnTo>
                  <a:pt x="0" y="685800"/>
                </a:lnTo>
                <a:lnTo>
                  <a:pt x="0" y="0"/>
                </a:lnTo>
                <a:lnTo>
                  <a:pt x="685800" y="0"/>
                </a:lnTo>
                <a:lnTo>
                  <a:pt x="685800" y="685800"/>
                </a:lnTo>
                <a:lnTo>
                  <a:pt x="342900" y="685800"/>
                </a:lnTo>
              </a:path>
            </a:pathLst>
          </a:custGeom>
          <a:solidFill>
            <a:srgbClr val="99CC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4108450" y="4794250"/>
            <a:ext cx="698500" cy="698500"/>
          </a:xfrm>
          <a:custGeom>
            <a:avLst/>
            <a:gdLst>
              <a:gd name="connsiteX0" fmla="*/ 349250 w 698500"/>
              <a:gd name="connsiteY0" fmla="*/ 692150 h 698500"/>
              <a:gd name="connsiteX1" fmla="*/ 6350 w 698500"/>
              <a:gd name="connsiteY1" fmla="*/ 692150 h 698500"/>
              <a:gd name="connsiteX2" fmla="*/ 6350 w 698500"/>
              <a:gd name="connsiteY2" fmla="*/ 6350 h 698500"/>
              <a:gd name="connsiteX3" fmla="*/ 692150 w 698500"/>
              <a:gd name="connsiteY3" fmla="*/ 6350 h 698500"/>
              <a:gd name="connsiteX4" fmla="*/ 692150 w 698500"/>
              <a:gd name="connsiteY4" fmla="*/ 692150 h 698500"/>
              <a:gd name="connsiteX5" fmla="*/ 349250 w 698500"/>
              <a:gd name="connsiteY5" fmla="*/ 692150 h 6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98500" h="698500">
                <a:moveTo>
                  <a:pt x="349250" y="692150"/>
                </a:moveTo>
                <a:lnTo>
                  <a:pt x="6350" y="692150"/>
                </a:lnTo>
                <a:lnTo>
                  <a:pt x="6350" y="6350"/>
                </a:lnTo>
                <a:lnTo>
                  <a:pt x="692150" y="6350"/>
                </a:lnTo>
                <a:lnTo>
                  <a:pt x="692150" y="692150"/>
                </a:lnTo>
                <a:lnTo>
                  <a:pt x="349250" y="692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4800600" y="4800600"/>
            <a:ext cx="685800" cy="685800"/>
          </a:xfrm>
          <a:custGeom>
            <a:avLst/>
            <a:gdLst>
              <a:gd name="connsiteX0" fmla="*/ 342900 w 685800"/>
              <a:gd name="connsiteY0" fmla="*/ 685800 h 685800"/>
              <a:gd name="connsiteX1" fmla="*/ 0 w 685800"/>
              <a:gd name="connsiteY1" fmla="*/ 685800 h 685800"/>
              <a:gd name="connsiteX2" fmla="*/ 0 w 685800"/>
              <a:gd name="connsiteY2" fmla="*/ 0 h 685800"/>
              <a:gd name="connsiteX3" fmla="*/ 685800 w 685800"/>
              <a:gd name="connsiteY3" fmla="*/ 0 h 685800"/>
              <a:gd name="connsiteX4" fmla="*/ 685800 w 685800"/>
              <a:gd name="connsiteY4" fmla="*/ 685800 h 685800"/>
              <a:gd name="connsiteX5" fmla="*/ 342900 w 685800"/>
              <a:gd name="connsiteY5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85800" h="685800">
                <a:moveTo>
                  <a:pt x="342900" y="685800"/>
                </a:moveTo>
                <a:lnTo>
                  <a:pt x="0" y="685800"/>
                </a:lnTo>
                <a:lnTo>
                  <a:pt x="0" y="0"/>
                </a:lnTo>
                <a:lnTo>
                  <a:pt x="685800" y="0"/>
                </a:lnTo>
                <a:lnTo>
                  <a:pt x="685800" y="685800"/>
                </a:lnTo>
                <a:lnTo>
                  <a:pt x="342900" y="685800"/>
                </a:lnTo>
              </a:path>
            </a:pathLst>
          </a:custGeom>
          <a:solidFill>
            <a:srgbClr val="99CC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4794250" y="4794250"/>
            <a:ext cx="698500" cy="698500"/>
          </a:xfrm>
          <a:custGeom>
            <a:avLst/>
            <a:gdLst>
              <a:gd name="connsiteX0" fmla="*/ 349250 w 698500"/>
              <a:gd name="connsiteY0" fmla="*/ 692150 h 698500"/>
              <a:gd name="connsiteX1" fmla="*/ 6350 w 698500"/>
              <a:gd name="connsiteY1" fmla="*/ 692150 h 698500"/>
              <a:gd name="connsiteX2" fmla="*/ 6350 w 698500"/>
              <a:gd name="connsiteY2" fmla="*/ 6350 h 698500"/>
              <a:gd name="connsiteX3" fmla="*/ 692150 w 698500"/>
              <a:gd name="connsiteY3" fmla="*/ 6350 h 698500"/>
              <a:gd name="connsiteX4" fmla="*/ 692150 w 698500"/>
              <a:gd name="connsiteY4" fmla="*/ 692150 h 698500"/>
              <a:gd name="connsiteX5" fmla="*/ 349250 w 698500"/>
              <a:gd name="connsiteY5" fmla="*/ 692150 h 6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98500" h="698500">
                <a:moveTo>
                  <a:pt x="349250" y="692150"/>
                </a:moveTo>
                <a:lnTo>
                  <a:pt x="6350" y="692150"/>
                </a:lnTo>
                <a:lnTo>
                  <a:pt x="6350" y="6350"/>
                </a:lnTo>
                <a:lnTo>
                  <a:pt x="692150" y="6350"/>
                </a:lnTo>
                <a:lnTo>
                  <a:pt x="692150" y="692150"/>
                </a:lnTo>
                <a:lnTo>
                  <a:pt x="349250" y="692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2743200" y="2526029"/>
            <a:ext cx="914400" cy="914400"/>
          </a:xfrm>
          <a:custGeom>
            <a:avLst/>
            <a:gdLst>
              <a:gd name="connsiteX0" fmla="*/ 457200 w 914400"/>
              <a:gd name="connsiteY0" fmla="*/ 0 h 914400"/>
              <a:gd name="connsiteX1" fmla="*/ 914400 w 914400"/>
              <a:gd name="connsiteY1" fmla="*/ 457200 h 914400"/>
              <a:gd name="connsiteX2" fmla="*/ 457200 w 914400"/>
              <a:gd name="connsiteY2" fmla="*/ 914400 h 914400"/>
              <a:gd name="connsiteX3" fmla="*/ 0 w 914400"/>
              <a:gd name="connsiteY3" fmla="*/ 457200 h 914400"/>
              <a:gd name="connsiteX4" fmla="*/ 457200 w 914400"/>
              <a:gd name="connsiteY4" fmla="*/ 0 h 914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" h="914400">
                <a:moveTo>
                  <a:pt x="457200" y="0"/>
                </a:moveTo>
                <a:cubicBezTo>
                  <a:pt x="716279" y="0"/>
                  <a:pt x="914400" y="198120"/>
                  <a:pt x="914400" y="457200"/>
                </a:cubicBezTo>
                <a:cubicBezTo>
                  <a:pt x="914400" y="716280"/>
                  <a:pt x="716279" y="914400"/>
                  <a:pt x="457200" y="914400"/>
                </a:cubicBezTo>
                <a:cubicBezTo>
                  <a:pt x="198120" y="914400"/>
                  <a:pt x="0" y="716280"/>
                  <a:pt x="0" y="457200"/>
                </a:cubicBezTo>
                <a:cubicBezTo>
                  <a:pt x="0" y="198120"/>
                  <a:pt x="198120" y="0"/>
                  <a:pt x="457200" y="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tx1"/>
              </a:solidFill>
            </a:endParaRPr>
          </a:p>
        </p:txBody>
      </p:sp>
      <p:sp>
        <p:nvSpPr>
          <p:cNvPr id="34" name="Freeform 3"/>
          <p:cNvSpPr/>
          <p:nvPr/>
        </p:nvSpPr>
        <p:spPr>
          <a:xfrm>
            <a:off x="2724870" y="2507700"/>
            <a:ext cx="951059" cy="951059"/>
          </a:xfrm>
          <a:custGeom>
            <a:avLst/>
            <a:gdLst>
              <a:gd name="connsiteX0" fmla="*/ 475529 w 951059"/>
              <a:gd name="connsiteY0" fmla="*/ 18329 h 951059"/>
              <a:gd name="connsiteX1" fmla="*/ 932729 w 951059"/>
              <a:gd name="connsiteY1" fmla="*/ 475529 h 951059"/>
              <a:gd name="connsiteX2" fmla="*/ 475529 w 951059"/>
              <a:gd name="connsiteY2" fmla="*/ 932729 h 951059"/>
              <a:gd name="connsiteX3" fmla="*/ 18329 w 951059"/>
              <a:gd name="connsiteY3" fmla="*/ 475529 h 951059"/>
              <a:gd name="connsiteX4" fmla="*/ 475529 w 951059"/>
              <a:gd name="connsiteY4" fmla="*/ 18329 h 9510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51059" h="951059">
                <a:moveTo>
                  <a:pt x="475529" y="18329"/>
                </a:moveTo>
                <a:cubicBezTo>
                  <a:pt x="734609" y="18329"/>
                  <a:pt x="932729" y="216449"/>
                  <a:pt x="932729" y="475529"/>
                </a:cubicBezTo>
                <a:cubicBezTo>
                  <a:pt x="932729" y="734610"/>
                  <a:pt x="734609" y="932729"/>
                  <a:pt x="475529" y="932729"/>
                </a:cubicBezTo>
                <a:cubicBezTo>
                  <a:pt x="216449" y="932729"/>
                  <a:pt x="18329" y="734610"/>
                  <a:pt x="18329" y="475529"/>
                </a:cubicBezTo>
                <a:cubicBezTo>
                  <a:pt x="18329" y="216449"/>
                  <a:pt x="216449" y="18329"/>
                  <a:pt x="475529" y="18329"/>
                </a:cubicBez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tx1"/>
              </a:solidFill>
            </a:endParaRPr>
          </a:p>
        </p:txBody>
      </p:sp>
      <p:sp>
        <p:nvSpPr>
          <p:cNvPr id="35" name="Freeform 3"/>
          <p:cNvSpPr/>
          <p:nvPr/>
        </p:nvSpPr>
        <p:spPr>
          <a:xfrm>
            <a:off x="3639184" y="2964814"/>
            <a:ext cx="946150" cy="73660"/>
          </a:xfrm>
          <a:custGeom>
            <a:avLst/>
            <a:gdLst>
              <a:gd name="connsiteX0" fmla="*/ 18415 w 946150"/>
              <a:gd name="connsiteY0" fmla="*/ 18414 h 73660"/>
              <a:gd name="connsiteX1" fmla="*/ 927735 w 946150"/>
              <a:gd name="connsiteY1" fmla="*/ 18414 h 736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46150" h="73660">
                <a:moveTo>
                  <a:pt x="18415" y="18414"/>
                </a:moveTo>
                <a:lnTo>
                  <a:pt x="927735" y="18414"/>
                </a:lnTo>
              </a:path>
            </a:pathLst>
          </a:custGeom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36" name="Freeform 3"/>
          <p:cNvSpPr/>
          <p:nvPr/>
        </p:nvSpPr>
        <p:spPr>
          <a:xfrm>
            <a:off x="4556759" y="2901950"/>
            <a:ext cx="243840" cy="162560"/>
          </a:xfrm>
          <a:custGeom>
            <a:avLst/>
            <a:gdLst>
              <a:gd name="connsiteX0" fmla="*/ 243840 w 243840"/>
              <a:gd name="connsiteY0" fmla="*/ 81279 h 162560"/>
              <a:gd name="connsiteX1" fmla="*/ 0 w 243840"/>
              <a:gd name="connsiteY1" fmla="*/ 0 h 162560"/>
              <a:gd name="connsiteX2" fmla="*/ 0 w 243840"/>
              <a:gd name="connsiteY2" fmla="*/ 162560 h 162560"/>
              <a:gd name="connsiteX3" fmla="*/ 243840 w 243840"/>
              <a:gd name="connsiteY3" fmla="*/ 81279 h 1625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3840" h="162560">
                <a:moveTo>
                  <a:pt x="243840" y="81279"/>
                </a:moveTo>
                <a:lnTo>
                  <a:pt x="0" y="0"/>
                </a:lnTo>
                <a:lnTo>
                  <a:pt x="0" y="162560"/>
                </a:lnTo>
                <a:lnTo>
                  <a:pt x="243840" y="81279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tx1"/>
              </a:solidFill>
            </a:endParaRPr>
          </a:p>
        </p:txBody>
      </p:sp>
      <p:sp>
        <p:nvSpPr>
          <p:cNvPr id="37" name="Freeform 3"/>
          <p:cNvSpPr/>
          <p:nvPr/>
        </p:nvSpPr>
        <p:spPr>
          <a:xfrm>
            <a:off x="1353185" y="2964814"/>
            <a:ext cx="1174750" cy="73660"/>
          </a:xfrm>
          <a:custGeom>
            <a:avLst/>
            <a:gdLst>
              <a:gd name="connsiteX0" fmla="*/ 18414 w 1174750"/>
              <a:gd name="connsiteY0" fmla="*/ 18414 h 73660"/>
              <a:gd name="connsiteX1" fmla="*/ 1156335 w 1174750"/>
              <a:gd name="connsiteY1" fmla="*/ 18414 h 736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174750" h="73660">
                <a:moveTo>
                  <a:pt x="18414" y="18414"/>
                </a:moveTo>
                <a:lnTo>
                  <a:pt x="1156335" y="18414"/>
                </a:lnTo>
              </a:path>
            </a:pathLst>
          </a:custGeom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38" name="Freeform 3"/>
          <p:cNvSpPr/>
          <p:nvPr/>
        </p:nvSpPr>
        <p:spPr>
          <a:xfrm>
            <a:off x="2499360" y="2901950"/>
            <a:ext cx="243839" cy="162560"/>
          </a:xfrm>
          <a:custGeom>
            <a:avLst/>
            <a:gdLst>
              <a:gd name="connsiteX0" fmla="*/ 243839 w 243839"/>
              <a:gd name="connsiteY0" fmla="*/ 81279 h 162560"/>
              <a:gd name="connsiteX1" fmla="*/ 0 w 243839"/>
              <a:gd name="connsiteY1" fmla="*/ 0 h 162560"/>
              <a:gd name="connsiteX2" fmla="*/ 0 w 243839"/>
              <a:gd name="connsiteY2" fmla="*/ 162560 h 162560"/>
              <a:gd name="connsiteX3" fmla="*/ 243839 w 243839"/>
              <a:gd name="connsiteY3" fmla="*/ 81279 h 1625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3839" h="162560">
                <a:moveTo>
                  <a:pt x="243839" y="81279"/>
                </a:moveTo>
                <a:lnTo>
                  <a:pt x="0" y="0"/>
                </a:lnTo>
                <a:lnTo>
                  <a:pt x="0" y="162560"/>
                </a:lnTo>
                <a:lnTo>
                  <a:pt x="243839" y="81279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tx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127500" y="2667000"/>
            <a:ext cx="246862" cy="448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  <a:tabLst/>
            </a:pPr>
            <a:r>
              <a:rPr lang="en-US" altLang="zh-CN" sz="3200" b="1" dirty="0" smtClean="0">
                <a:latin typeface="Courier New" pitchFamily="18" charset="0"/>
                <a:cs typeface="Courier New" pitchFamily="18" charset="0"/>
              </a:rPr>
              <a:t>"</a:t>
            </a:r>
          </a:p>
        </p:txBody>
      </p:sp>
      <p:sp>
        <p:nvSpPr>
          <p:cNvPr id="40" name="TextBox 1"/>
          <p:cNvSpPr txBox="1"/>
          <p:nvPr/>
        </p:nvSpPr>
        <p:spPr>
          <a:xfrm>
            <a:off x="1828800" y="2730500"/>
            <a:ext cx="706925" cy="33470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start</a:t>
            </a:r>
          </a:p>
        </p:txBody>
      </p:sp>
      <p:sp>
        <p:nvSpPr>
          <p:cNvPr id="41" name="TextBox 1"/>
          <p:cNvSpPr txBox="1"/>
          <p:nvPr/>
        </p:nvSpPr>
        <p:spPr>
          <a:xfrm>
            <a:off x="2120900" y="647700"/>
            <a:ext cx="4765920" cy="152073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100"/>
              </a:lnSpc>
              <a:tabLst>
                <a:tab pos="2197100" algn="l"/>
              </a:tabLst>
            </a:pP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A Simple Automaton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500"/>
              </a:lnSpc>
              <a:tabLst>
                <a:tab pos="2197100" algn="l"/>
              </a:tabLst>
            </a:pPr>
            <a:r>
              <a:rPr lang="en-US" altLang="zh-CN" dirty="0" smtClean="0"/>
              <a:t>	</a:t>
            </a:r>
            <a:r>
              <a:rPr lang="en-US" altLang="zh-CN" sz="2600" b="1" dirty="0" smtClean="0">
                <a:latin typeface="Courier New" pitchFamily="18" charset="0"/>
                <a:cs typeface="Courier New" pitchFamily="18" charset="0"/>
              </a:rPr>
              <a:t>A,B,C,</a:t>
            </a:r>
            <a:r>
              <a:rPr lang="en-US" altLang="zh-CN" sz="2600" b="1" dirty="0" smtClean="0">
                <a:latin typeface="Times New Roman" pitchFamily="18" charset="0"/>
                <a:cs typeface="Times New Roman" pitchFamily="18" charset="0"/>
              </a:rPr>
              <a:t>...</a:t>
            </a:r>
            <a:r>
              <a:rPr lang="en-US" altLang="zh-CN" sz="2600" b="1" dirty="0" smtClean="0">
                <a:latin typeface="Courier New" pitchFamily="18" charset="0"/>
                <a:cs typeface="Courier New" pitchFamily="18" charset="0"/>
              </a:rPr>
              <a:t>,Z</a:t>
            </a:r>
          </a:p>
        </p:txBody>
      </p:sp>
      <p:sp>
        <p:nvSpPr>
          <p:cNvPr id="44" name="Freeform 3"/>
          <p:cNvSpPr/>
          <p:nvPr/>
        </p:nvSpPr>
        <p:spPr>
          <a:xfrm>
            <a:off x="5696584" y="2964814"/>
            <a:ext cx="946150" cy="73660"/>
          </a:xfrm>
          <a:custGeom>
            <a:avLst/>
            <a:gdLst>
              <a:gd name="connsiteX0" fmla="*/ 18415 w 946150"/>
              <a:gd name="connsiteY0" fmla="*/ 18414 h 73660"/>
              <a:gd name="connsiteX1" fmla="*/ 927734 w 946150"/>
              <a:gd name="connsiteY1" fmla="*/ 18414 h 736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46150" h="73660">
                <a:moveTo>
                  <a:pt x="18415" y="18414"/>
                </a:moveTo>
                <a:lnTo>
                  <a:pt x="927734" y="18414"/>
                </a:lnTo>
              </a:path>
            </a:pathLst>
          </a:custGeom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45" name="Freeform 3"/>
          <p:cNvSpPr/>
          <p:nvPr/>
        </p:nvSpPr>
        <p:spPr>
          <a:xfrm>
            <a:off x="6614159" y="2901950"/>
            <a:ext cx="243840" cy="162560"/>
          </a:xfrm>
          <a:custGeom>
            <a:avLst/>
            <a:gdLst>
              <a:gd name="connsiteX0" fmla="*/ 243840 w 243840"/>
              <a:gd name="connsiteY0" fmla="*/ 81279 h 162560"/>
              <a:gd name="connsiteX1" fmla="*/ 0 w 243840"/>
              <a:gd name="connsiteY1" fmla="*/ 0 h 162560"/>
              <a:gd name="connsiteX2" fmla="*/ 0 w 243840"/>
              <a:gd name="connsiteY2" fmla="*/ 162560 h 162560"/>
              <a:gd name="connsiteX3" fmla="*/ 243840 w 243840"/>
              <a:gd name="connsiteY3" fmla="*/ 81279 h 1625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3840" h="162560">
                <a:moveTo>
                  <a:pt x="243840" y="81279"/>
                </a:moveTo>
                <a:lnTo>
                  <a:pt x="0" y="0"/>
                </a:lnTo>
                <a:lnTo>
                  <a:pt x="0" y="162560"/>
                </a:lnTo>
                <a:lnTo>
                  <a:pt x="243840" y="81279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tx1"/>
              </a:solidFill>
            </a:endParaRPr>
          </a:p>
        </p:txBody>
      </p:sp>
      <p:sp>
        <p:nvSpPr>
          <p:cNvPr id="48" name="TextBox 1"/>
          <p:cNvSpPr txBox="1"/>
          <p:nvPr/>
        </p:nvSpPr>
        <p:spPr>
          <a:xfrm>
            <a:off x="6184900" y="2667000"/>
            <a:ext cx="246862" cy="448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  <a:tabLst/>
            </a:pPr>
            <a:r>
              <a:rPr lang="en-US" altLang="zh-CN" sz="3200" b="1" dirty="0" smtClean="0">
                <a:latin typeface="Courier New" pitchFamily="18" charset="0"/>
                <a:cs typeface="Courier New" pitchFamily="18" charset="0"/>
              </a:rPr>
              <a:t>"</a:t>
            </a:r>
          </a:p>
        </p:txBody>
      </p:sp>
      <p:sp>
        <p:nvSpPr>
          <p:cNvPr id="50" name="Freeform 3"/>
          <p:cNvSpPr/>
          <p:nvPr/>
        </p:nvSpPr>
        <p:spPr>
          <a:xfrm>
            <a:off x="6858000" y="2526029"/>
            <a:ext cx="914400" cy="914400"/>
          </a:xfrm>
          <a:custGeom>
            <a:avLst/>
            <a:gdLst>
              <a:gd name="connsiteX0" fmla="*/ 457200 w 914400"/>
              <a:gd name="connsiteY0" fmla="*/ 0 h 914400"/>
              <a:gd name="connsiteX1" fmla="*/ 914400 w 914400"/>
              <a:gd name="connsiteY1" fmla="*/ 457200 h 914400"/>
              <a:gd name="connsiteX2" fmla="*/ 457200 w 914400"/>
              <a:gd name="connsiteY2" fmla="*/ 914400 h 914400"/>
              <a:gd name="connsiteX3" fmla="*/ 0 w 914400"/>
              <a:gd name="connsiteY3" fmla="*/ 457200 h 914400"/>
              <a:gd name="connsiteX4" fmla="*/ 457200 w 914400"/>
              <a:gd name="connsiteY4" fmla="*/ 0 h 914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" h="914400">
                <a:moveTo>
                  <a:pt x="457200" y="0"/>
                </a:moveTo>
                <a:cubicBezTo>
                  <a:pt x="716280" y="0"/>
                  <a:pt x="914400" y="198120"/>
                  <a:pt x="914400" y="457200"/>
                </a:cubicBezTo>
                <a:cubicBezTo>
                  <a:pt x="914400" y="716280"/>
                  <a:pt x="716280" y="914400"/>
                  <a:pt x="457200" y="914400"/>
                </a:cubicBezTo>
                <a:cubicBezTo>
                  <a:pt x="198119" y="914400"/>
                  <a:pt x="0" y="716280"/>
                  <a:pt x="0" y="457200"/>
                </a:cubicBezTo>
                <a:cubicBezTo>
                  <a:pt x="0" y="198120"/>
                  <a:pt x="198119" y="0"/>
                  <a:pt x="457200" y="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tx1"/>
              </a:solidFill>
            </a:endParaRPr>
          </a:p>
        </p:txBody>
      </p:sp>
      <p:sp>
        <p:nvSpPr>
          <p:cNvPr id="51" name="Freeform 3"/>
          <p:cNvSpPr/>
          <p:nvPr/>
        </p:nvSpPr>
        <p:spPr>
          <a:xfrm>
            <a:off x="6839670" y="2507700"/>
            <a:ext cx="951059" cy="951059"/>
          </a:xfrm>
          <a:custGeom>
            <a:avLst/>
            <a:gdLst>
              <a:gd name="connsiteX0" fmla="*/ 475529 w 951059"/>
              <a:gd name="connsiteY0" fmla="*/ 18329 h 951059"/>
              <a:gd name="connsiteX1" fmla="*/ 932729 w 951059"/>
              <a:gd name="connsiteY1" fmla="*/ 475529 h 951059"/>
              <a:gd name="connsiteX2" fmla="*/ 475529 w 951059"/>
              <a:gd name="connsiteY2" fmla="*/ 932729 h 951059"/>
              <a:gd name="connsiteX3" fmla="*/ 18329 w 951059"/>
              <a:gd name="connsiteY3" fmla="*/ 475529 h 951059"/>
              <a:gd name="connsiteX4" fmla="*/ 475529 w 951059"/>
              <a:gd name="connsiteY4" fmla="*/ 18329 h 9510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51059" h="951059">
                <a:moveTo>
                  <a:pt x="475529" y="18329"/>
                </a:moveTo>
                <a:cubicBezTo>
                  <a:pt x="734610" y="18329"/>
                  <a:pt x="932729" y="216449"/>
                  <a:pt x="932729" y="475529"/>
                </a:cubicBezTo>
                <a:cubicBezTo>
                  <a:pt x="932729" y="734610"/>
                  <a:pt x="734610" y="932729"/>
                  <a:pt x="475529" y="932729"/>
                </a:cubicBezTo>
                <a:cubicBezTo>
                  <a:pt x="216449" y="932729"/>
                  <a:pt x="18329" y="734610"/>
                  <a:pt x="18329" y="475529"/>
                </a:cubicBezTo>
                <a:cubicBezTo>
                  <a:pt x="18329" y="216449"/>
                  <a:pt x="216449" y="18329"/>
                  <a:pt x="475529" y="18329"/>
                </a:cubicBez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tx1"/>
              </a:solidFill>
            </a:endParaRPr>
          </a:p>
        </p:txBody>
      </p:sp>
      <p:sp>
        <p:nvSpPr>
          <p:cNvPr id="52" name="Freeform 3"/>
          <p:cNvSpPr/>
          <p:nvPr/>
        </p:nvSpPr>
        <p:spPr>
          <a:xfrm>
            <a:off x="6949440" y="2617470"/>
            <a:ext cx="730250" cy="730250"/>
          </a:xfrm>
          <a:custGeom>
            <a:avLst/>
            <a:gdLst>
              <a:gd name="connsiteX0" fmla="*/ 364490 w 730250"/>
              <a:gd name="connsiteY0" fmla="*/ 0 h 730250"/>
              <a:gd name="connsiteX1" fmla="*/ 730250 w 730250"/>
              <a:gd name="connsiteY1" fmla="*/ 364489 h 730250"/>
              <a:gd name="connsiteX2" fmla="*/ 364490 w 730250"/>
              <a:gd name="connsiteY2" fmla="*/ 730250 h 730250"/>
              <a:gd name="connsiteX3" fmla="*/ 0 w 730250"/>
              <a:gd name="connsiteY3" fmla="*/ 364489 h 730250"/>
              <a:gd name="connsiteX4" fmla="*/ 364490 w 730250"/>
              <a:gd name="connsiteY4" fmla="*/ 0 h 7302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30250" h="730250">
                <a:moveTo>
                  <a:pt x="364490" y="0"/>
                </a:moveTo>
                <a:cubicBezTo>
                  <a:pt x="572769" y="0"/>
                  <a:pt x="730250" y="157479"/>
                  <a:pt x="730250" y="364489"/>
                </a:cubicBezTo>
                <a:cubicBezTo>
                  <a:pt x="730250" y="571500"/>
                  <a:pt x="572769" y="730250"/>
                  <a:pt x="364490" y="730250"/>
                </a:cubicBezTo>
                <a:cubicBezTo>
                  <a:pt x="157479" y="730250"/>
                  <a:pt x="0" y="571500"/>
                  <a:pt x="0" y="364489"/>
                </a:cubicBezTo>
                <a:cubicBezTo>
                  <a:pt x="0" y="157479"/>
                  <a:pt x="157479" y="0"/>
                  <a:pt x="364490" y="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tx1"/>
              </a:solidFill>
            </a:endParaRPr>
          </a:p>
        </p:txBody>
      </p:sp>
      <p:sp>
        <p:nvSpPr>
          <p:cNvPr id="53" name="Freeform 3"/>
          <p:cNvSpPr/>
          <p:nvPr/>
        </p:nvSpPr>
        <p:spPr>
          <a:xfrm>
            <a:off x="6931110" y="2599140"/>
            <a:ext cx="766909" cy="766909"/>
          </a:xfrm>
          <a:custGeom>
            <a:avLst/>
            <a:gdLst>
              <a:gd name="connsiteX0" fmla="*/ 382820 w 766909"/>
              <a:gd name="connsiteY0" fmla="*/ 18329 h 766909"/>
              <a:gd name="connsiteX1" fmla="*/ 748579 w 766909"/>
              <a:gd name="connsiteY1" fmla="*/ 382819 h 766909"/>
              <a:gd name="connsiteX2" fmla="*/ 382820 w 766909"/>
              <a:gd name="connsiteY2" fmla="*/ 748579 h 766909"/>
              <a:gd name="connsiteX3" fmla="*/ 18329 w 766909"/>
              <a:gd name="connsiteY3" fmla="*/ 382819 h 766909"/>
              <a:gd name="connsiteX4" fmla="*/ 382820 w 766909"/>
              <a:gd name="connsiteY4" fmla="*/ 18329 h 76690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66909" h="766909">
                <a:moveTo>
                  <a:pt x="382820" y="18329"/>
                </a:moveTo>
                <a:cubicBezTo>
                  <a:pt x="591099" y="18329"/>
                  <a:pt x="748579" y="175809"/>
                  <a:pt x="748579" y="382819"/>
                </a:cubicBezTo>
                <a:cubicBezTo>
                  <a:pt x="748579" y="589829"/>
                  <a:pt x="591099" y="748579"/>
                  <a:pt x="382820" y="748579"/>
                </a:cubicBezTo>
                <a:cubicBezTo>
                  <a:pt x="175809" y="748579"/>
                  <a:pt x="18329" y="589829"/>
                  <a:pt x="18329" y="382819"/>
                </a:cubicBezTo>
                <a:cubicBezTo>
                  <a:pt x="18329" y="175809"/>
                  <a:pt x="175809" y="18329"/>
                  <a:pt x="382820" y="18329"/>
                </a:cubicBez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tx1"/>
              </a:solidFill>
            </a:endParaRPr>
          </a:p>
        </p:txBody>
      </p:sp>
      <p:sp>
        <p:nvSpPr>
          <p:cNvPr id="49" name="Freeform 3"/>
          <p:cNvSpPr/>
          <p:nvPr/>
        </p:nvSpPr>
        <p:spPr>
          <a:xfrm>
            <a:off x="4800600" y="2526029"/>
            <a:ext cx="914400" cy="914400"/>
          </a:xfrm>
          <a:custGeom>
            <a:avLst/>
            <a:gdLst>
              <a:gd name="connsiteX0" fmla="*/ 457200 w 914400"/>
              <a:gd name="connsiteY0" fmla="*/ 0 h 914400"/>
              <a:gd name="connsiteX1" fmla="*/ 914400 w 914400"/>
              <a:gd name="connsiteY1" fmla="*/ 457200 h 914400"/>
              <a:gd name="connsiteX2" fmla="*/ 457200 w 914400"/>
              <a:gd name="connsiteY2" fmla="*/ 914400 h 914400"/>
              <a:gd name="connsiteX3" fmla="*/ 0 w 914400"/>
              <a:gd name="connsiteY3" fmla="*/ 457200 h 914400"/>
              <a:gd name="connsiteX4" fmla="*/ 457200 w 914400"/>
              <a:gd name="connsiteY4" fmla="*/ 0 h 914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" h="914400">
                <a:moveTo>
                  <a:pt x="457200" y="0"/>
                </a:moveTo>
                <a:cubicBezTo>
                  <a:pt x="716279" y="0"/>
                  <a:pt x="914400" y="198120"/>
                  <a:pt x="914400" y="457200"/>
                </a:cubicBezTo>
                <a:cubicBezTo>
                  <a:pt x="914400" y="716280"/>
                  <a:pt x="716279" y="914400"/>
                  <a:pt x="457200" y="914400"/>
                </a:cubicBezTo>
                <a:cubicBezTo>
                  <a:pt x="198120" y="914400"/>
                  <a:pt x="0" y="716280"/>
                  <a:pt x="0" y="457200"/>
                </a:cubicBezTo>
                <a:cubicBezTo>
                  <a:pt x="0" y="198120"/>
                  <a:pt x="198120" y="0"/>
                  <a:pt x="457200" y="0"/>
                </a:cubicBezTo>
              </a:path>
            </a:pathLst>
          </a:custGeom>
          <a:solidFill>
            <a:srgbClr val="FFD32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Freeform 3"/>
          <p:cNvSpPr/>
          <p:nvPr/>
        </p:nvSpPr>
        <p:spPr>
          <a:xfrm>
            <a:off x="4915534" y="2240945"/>
            <a:ext cx="628650" cy="436849"/>
          </a:xfrm>
          <a:custGeom>
            <a:avLst/>
            <a:gdLst>
              <a:gd name="connsiteX0" fmla="*/ 18415 w 628650"/>
              <a:gd name="connsiteY0" fmla="*/ 418434 h 436849"/>
              <a:gd name="connsiteX1" fmla="*/ 610235 w 628650"/>
              <a:gd name="connsiteY1" fmla="*/ 197454 h 4368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628650" h="436849">
                <a:moveTo>
                  <a:pt x="18415" y="418434"/>
                </a:moveTo>
                <a:cubicBezTo>
                  <a:pt x="18415" y="-79405"/>
                  <a:pt x="452755" y="-62895"/>
                  <a:pt x="610235" y="197454"/>
                </a:cubicBezTo>
              </a:path>
            </a:pathLst>
          </a:custGeom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Freeform 3"/>
          <p:cNvSpPr/>
          <p:nvPr/>
        </p:nvSpPr>
        <p:spPr>
          <a:xfrm>
            <a:off x="5439409" y="2402839"/>
            <a:ext cx="157480" cy="256539"/>
          </a:xfrm>
          <a:custGeom>
            <a:avLst/>
            <a:gdLst>
              <a:gd name="connsiteX0" fmla="*/ 142240 w 157480"/>
              <a:gd name="connsiteY0" fmla="*/ 256539 h 256539"/>
              <a:gd name="connsiteX1" fmla="*/ 157480 w 157480"/>
              <a:gd name="connsiteY1" fmla="*/ 0 h 256539"/>
              <a:gd name="connsiteX2" fmla="*/ 0 w 157480"/>
              <a:gd name="connsiteY2" fmla="*/ 41910 h 256539"/>
              <a:gd name="connsiteX3" fmla="*/ 142240 w 157480"/>
              <a:gd name="connsiteY3" fmla="*/ 256539 h 25653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57480" h="256539">
                <a:moveTo>
                  <a:pt x="142240" y="256539"/>
                </a:moveTo>
                <a:lnTo>
                  <a:pt x="157480" y="0"/>
                </a:lnTo>
                <a:lnTo>
                  <a:pt x="0" y="41910"/>
                </a:lnTo>
                <a:lnTo>
                  <a:pt x="142240" y="256539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Freeform 3"/>
          <p:cNvSpPr/>
          <p:nvPr/>
        </p:nvSpPr>
        <p:spPr>
          <a:xfrm>
            <a:off x="4782270" y="2507700"/>
            <a:ext cx="951059" cy="951059"/>
          </a:xfrm>
          <a:custGeom>
            <a:avLst/>
            <a:gdLst>
              <a:gd name="connsiteX0" fmla="*/ 475529 w 951059"/>
              <a:gd name="connsiteY0" fmla="*/ 18329 h 951059"/>
              <a:gd name="connsiteX1" fmla="*/ 932729 w 951059"/>
              <a:gd name="connsiteY1" fmla="*/ 475529 h 951059"/>
              <a:gd name="connsiteX2" fmla="*/ 475529 w 951059"/>
              <a:gd name="connsiteY2" fmla="*/ 932729 h 951059"/>
              <a:gd name="connsiteX3" fmla="*/ 18329 w 951059"/>
              <a:gd name="connsiteY3" fmla="*/ 475529 h 951059"/>
              <a:gd name="connsiteX4" fmla="*/ 475529 w 951059"/>
              <a:gd name="connsiteY4" fmla="*/ 18329 h 9510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51059" h="951059">
                <a:moveTo>
                  <a:pt x="475529" y="18329"/>
                </a:moveTo>
                <a:cubicBezTo>
                  <a:pt x="734609" y="18329"/>
                  <a:pt x="932729" y="216449"/>
                  <a:pt x="932729" y="475529"/>
                </a:cubicBezTo>
                <a:cubicBezTo>
                  <a:pt x="932729" y="734610"/>
                  <a:pt x="734609" y="932729"/>
                  <a:pt x="475529" y="932729"/>
                </a:cubicBezTo>
                <a:cubicBezTo>
                  <a:pt x="216449" y="932729"/>
                  <a:pt x="18329" y="734610"/>
                  <a:pt x="18329" y="475529"/>
                </a:cubicBezTo>
                <a:cubicBezTo>
                  <a:pt x="18329" y="216449"/>
                  <a:pt x="216449" y="18329"/>
                  <a:pt x="475529" y="18329"/>
                </a:cubicBez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Freeform 3"/>
          <p:cNvSpPr/>
          <p:nvPr/>
        </p:nvSpPr>
        <p:spPr>
          <a:xfrm>
            <a:off x="3429000" y="5485129"/>
            <a:ext cx="685800" cy="687070"/>
          </a:xfrm>
          <a:custGeom>
            <a:avLst/>
            <a:gdLst>
              <a:gd name="connsiteX0" fmla="*/ 176529 w 685800"/>
              <a:gd name="connsiteY0" fmla="*/ 687070 h 687070"/>
              <a:gd name="connsiteX1" fmla="*/ 176529 w 685800"/>
              <a:gd name="connsiteY1" fmla="*/ 322579 h 687070"/>
              <a:gd name="connsiteX2" fmla="*/ 0 w 685800"/>
              <a:gd name="connsiteY2" fmla="*/ 322579 h 687070"/>
              <a:gd name="connsiteX3" fmla="*/ 342900 w 685800"/>
              <a:gd name="connsiteY3" fmla="*/ 0 h 687070"/>
              <a:gd name="connsiteX4" fmla="*/ 685800 w 685800"/>
              <a:gd name="connsiteY4" fmla="*/ 322579 h 687070"/>
              <a:gd name="connsiteX5" fmla="*/ 508000 w 685800"/>
              <a:gd name="connsiteY5" fmla="*/ 322579 h 687070"/>
              <a:gd name="connsiteX6" fmla="*/ 508000 w 685800"/>
              <a:gd name="connsiteY6" fmla="*/ 687070 h 687070"/>
              <a:gd name="connsiteX7" fmla="*/ 176529 w 685800"/>
              <a:gd name="connsiteY7" fmla="*/ 687070 h 68707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85800" h="687070">
                <a:moveTo>
                  <a:pt x="176529" y="687070"/>
                </a:moveTo>
                <a:lnTo>
                  <a:pt x="176529" y="322579"/>
                </a:lnTo>
                <a:lnTo>
                  <a:pt x="0" y="322579"/>
                </a:lnTo>
                <a:lnTo>
                  <a:pt x="342900" y="0"/>
                </a:lnTo>
                <a:lnTo>
                  <a:pt x="685800" y="322579"/>
                </a:lnTo>
                <a:lnTo>
                  <a:pt x="508000" y="322579"/>
                </a:lnTo>
                <a:lnTo>
                  <a:pt x="508000" y="687070"/>
                </a:lnTo>
                <a:lnTo>
                  <a:pt x="176529" y="687070"/>
                </a:lnTo>
              </a:path>
            </a:pathLst>
          </a:custGeom>
          <a:solidFill>
            <a:srgbClr val="00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Freeform 3"/>
          <p:cNvSpPr/>
          <p:nvPr/>
        </p:nvSpPr>
        <p:spPr>
          <a:xfrm>
            <a:off x="3422650" y="5478779"/>
            <a:ext cx="698500" cy="699770"/>
          </a:xfrm>
          <a:custGeom>
            <a:avLst/>
            <a:gdLst>
              <a:gd name="connsiteX0" fmla="*/ 182879 w 698500"/>
              <a:gd name="connsiteY0" fmla="*/ 693420 h 699770"/>
              <a:gd name="connsiteX1" fmla="*/ 182879 w 698500"/>
              <a:gd name="connsiteY1" fmla="*/ 328929 h 699770"/>
              <a:gd name="connsiteX2" fmla="*/ 6350 w 698500"/>
              <a:gd name="connsiteY2" fmla="*/ 328929 h 699770"/>
              <a:gd name="connsiteX3" fmla="*/ 349250 w 698500"/>
              <a:gd name="connsiteY3" fmla="*/ 6350 h 699770"/>
              <a:gd name="connsiteX4" fmla="*/ 692150 w 698500"/>
              <a:gd name="connsiteY4" fmla="*/ 328929 h 699770"/>
              <a:gd name="connsiteX5" fmla="*/ 514350 w 698500"/>
              <a:gd name="connsiteY5" fmla="*/ 328929 h 699770"/>
              <a:gd name="connsiteX6" fmla="*/ 514350 w 698500"/>
              <a:gd name="connsiteY6" fmla="*/ 693420 h 699770"/>
              <a:gd name="connsiteX7" fmla="*/ 182879 w 698500"/>
              <a:gd name="connsiteY7" fmla="*/ 693420 h 69977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98500" h="699770">
                <a:moveTo>
                  <a:pt x="182879" y="693420"/>
                </a:moveTo>
                <a:lnTo>
                  <a:pt x="182879" y="328929"/>
                </a:lnTo>
                <a:lnTo>
                  <a:pt x="6350" y="328929"/>
                </a:lnTo>
                <a:lnTo>
                  <a:pt x="349250" y="6350"/>
                </a:lnTo>
                <a:lnTo>
                  <a:pt x="692150" y="328929"/>
                </a:lnTo>
                <a:lnTo>
                  <a:pt x="514350" y="328929"/>
                </a:lnTo>
                <a:lnTo>
                  <a:pt x="514350" y="693420"/>
                </a:lnTo>
                <a:lnTo>
                  <a:pt x="182879" y="69342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TextBox 1"/>
          <p:cNvSpPr txBox="1"/>
          <p:nvPr/>
        </p:nvSpPr>
        <p:spPr>
          <a:xfrm>
            <a:off x="2827322" y="4849820"/>
            <a:ext cx="2481449" cy="694870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>
              <a:lnSpc>
                <a:spcPts val="5000"/>
              </a:lnSpc>
              <a:tabLst>
                <a:tab pos="1219200" algn="l"/>
              </a:tabLst>
            </a:pPr>
            <a:r>
              <a:rPr lang="en-US" altLang="zh-CN" sz="4400" dirty="0" smtClean="0">
                <a:latin typeface="Courier New" pitchFamily="18" charset="0"/>
                <a:cs typeface="Courier New" pitchFamily="18" charset="0"/>
              </a:rPr>
              <a:t>"</a:t>
            </a: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4400" b="1" dirty="0" smtClean="0">
                <a:latin typeface="Courier New" pitchFamily="18" charset="0"/>
                <a:cs typeface="Courier New" pitchFamily="18" charset="0"/>
              </a:rPr>
              <a:t>A</a:t>
            </a: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4400" b="1" dirty="0" smtClean="0">
                <a:latin typeface="Courier New" pitchFamily="18" charset="0"/>
                <a:cs typeface="Courier New" pitchFamily="18" charset="0"/>
              </a:rPr>
              <a:t>B</a:t>
            </a: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4400" b="1" dirty="0" smtClean="0">
                <a:latin typeface="Courier New" pitchFamily="18" charset="0"/>
                <a:cs typeface="Courier New" pitchFamily="18" charset="0"/>
              </a:rPr>
              <a:t>C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0079990" cy="7559040"/>
          </a:xfrm>
          <a:custGeom>
            <a:avLst/>
            <a:gdLst>
              <a:gd name="connsiteX0" fmla="*/ 0 w 10079990"/>
              <a:gd name="connsiteY0" fmla="*/ 0 h 7559040"/>
              <a:gd name="connsiteX1" fmla="*/ 10079990 w 10079990"/>
              <a:gd name="connsiteY1" fmla="*/ 0 h 7559040"/>
              <a:gd name="connsiteX2" fmla="*/ 10079990 w 10079990"/>
              <a:gd name="connsiteY2" fmla="*/ 7559040 h 7559040"/>
              <a:gd name="connsiteX3" fmla="*/ 0 w 10079990"/>
              <a:gd name="connsiteY3" fmla="*/ 7559040 h 7559040"/>
              <a:gd name="connsiteX4" fmla="*/ 0 w 10079990"/>
              <a:gd name="connsiteY4" fmla="*/ 0 h 75590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079990" h="7559040">
                <a:moveTo>
                  <a:pt x="0" y="0"/>
                </a:moveTo>
                <a:lnTo>
                  <a:pt x="10079990" y="0"/>
                </a:lnTo>
                <a:lnTo>
                  <a:pt x="10079990" y="7559040"/>
                </a:lnTo>
                <a:lnTo>
                  <a:pt x="0" y="755904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2743200" y="4800600"/>
            <a:ext cx="685800" cy="685800"/>
          </a:xfrm>
          <a:custGeom>
            <a:avLst/>
            <a:gdLst>
              <a:gd name="connsiteX0" fmla="*/ 342900 w 685800"/>
              <a:gd name="connsiteY0" fmla="*/ 685800 h 685800"/>
              <a:gd name="connsiteX1" fmla="*/ 0 w 685800"/>
              <a:gd name="connsiteY1" fmla="*/ 685800 h 685800"/>
              <a:gd name="connsiteX2" fmla="*/ 0 w 685800"/>
              <a:gd name="connsiteY2" fmla="*/ 0 h 685800"/>
              <a:gd name="connsiteX3" fmla="*/ 685800 w 685800"/>
              <a:gd name="connsiteY3" fmla="*/ 0 h 685800"/>
              <a:gd name="connsiteX4" fmla="*/ 685800 w 685800"/>
              <a:gd name="connsiteY4" fmla="*/ 685800 h 685800"/>
              <a:gd name="connsiteX5" fmla="*/ 342900 w 685800"/>
              <a:gd name="connsiteY5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85800" h="685800">
                <a:moveTo>
                  <a:pt x="342900" y="685800"/>
                </a:moveTo>
                <a:lnTo>
                  <a:pt x="0" y="685800"/>
                </a:lnTo>
                <a:lnTo>
                  <a:pt x="0" y="0"/>
                </a:lnTo>
                <a:lnTo>
                  <a:pt x="685800" y="0"/>
                </a:lnTo>
                <a:lnTo>
                  <a:pt x="685800" y="685800"/>
                </a:lnTo>
                <a:lnTo>
                  <a:pt x="342900" y="685800"/>
                </a:lnTo>
              </a:path>
            </a:pathLst>
          </a:custGeom>
          <a:solidFill>
            <a:srgbClr val="99CC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2736850" y="4794250"/>
            <a:ext cx="698500" cy="698500"/>
          </a:xfrm>
          <a:custGeom>
            <a:avLst/>
            <a:gdLst>
              <a:gd name="connsiteX0" fmla="*/ 349250 w 698500"/>
              <a:gd name="connsiteY0" fmla="*/ 692150 h 698500"/>
              <a:gd name="connsiteX1" fmla="*/ 6350 w 698500"/>
              <a:gd name="connsiteY1" fmla="*/ 692150 h 698500"/>
              <a:gd name="connsiteX2" fmla="*/ 6350 w 698500"/>
              <a:gd name="connsiteY2" fmla="*/ 6350 h 698500"/>
              <a:gd name="connsiteX3" fmla="*/ 692150 w 698500"/>
              <a:gd name="connsiteY3" fmla="*/ 6350 h 698500"/>
              <a:gd name="connsiteX4" fmla="*/ 692150 w 698500"/>
              <a:gd name="connsiteY4" fmla="*/ 692150 h 698500"/>
              <a:gd name="connsiteX5" fmla="*/ 349250 w 698500"/>
              <a:gd name="connsiteY5" fmla="*/ 692150 h 6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98500" h="698500">
                <a:moveTo>
                  <a:pt x="349250" y="692150"/>
                </a:moveTo>
                <a:lnTo>
                  <a:pt x="6350" y="692150"/>
                </a:lnTo>
                <a:lnTo>
                  <a:pt x="6350" y="6350"/>
                </a:lnTo>
                <a:lnTo>
                  <a:pt x="692150" y="6350"/>
                </a:lnTo>
                <a:lnTo>
                  <a:pt x="692150" y="692150"/>
                </a:lnTo>
                <a:lnTo>
                  <a:pt x="349250" y="692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3429000" y="4799329"/>
            <a:ext cx="685800" cy="685800"/>
          </a:xfrm>
          <a:custGeom>
            <a:avLst/>
            <a:gdLst>
              <a:gd name="connsiteX0" fmla="*/ 342900 w 685800"/>
              <a:gd name="connsiteY0" fmla="*/ 685800 h 685800"/>
              <a:gd name="connsiteX1" fmla="*/ 0 w 685800"/>
              <a:gd name="connsiteY1" fmla="*/ 685800 h 685800"/>
              <a:gd name="connsiteX2" fmla="*/ 0 w 685800"/>
              <a:gd name="connsiteY2" fmla="*/ 0 h 685800"/>
              <a:gd name="connsiteX3" fmla="*/ 685800 w 685800"/>
              <a:gd name="connsiteY3" fmla="*/ 0 h 685800"/>
              <a:gd name="connsiteX4" fmla="*/ 685800 w 685800"/>
              <a:gd name="connsiteY4" fmla="*/ 685800 h 685800"/>
              <a:gd name="connsiteX5" fmla="*/ 342900 w 685800"/>
              <a:gd name="connsiteY5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85800" h="685800">
                <a:moveTo>
                  <a:pt x="342900" y="685800"/>
                </a:moveTo>
                <a:lnTo>
                  <a:pt x="0" y="685800"/>
                </a:lnTo>
                <a:lnTo>
                  <a:pt x="0" y="0"/>
                </a:lnTo>
                <a:lnTo>
                  <a:pt x="685800" y="0"/>
                </a:lnTo>
                <a:lnTo>
                  <a:pt x="685800" y="685800"/>
                </a:lnTo>
                <a:lnTo>
                  <a:pt x="342900" y="685800"/>
                </a:lnTo>
              </a:path>
            </a:pathLst>
          </a:custGeom>
          <a:solidFill>
            <a:srgbClr val="99CC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3422650" y="4792979"/>
            <a:ext cx="698500" cy="698500"/>
          </a:xfrm>
          <a:custGeom>
            <a:avLst/>
            <a:gdLst>
              <a:gd name="connsiteX0" fmla="*/ 349250 w 698500"/>
              <a:gd name="connsiteY0" fmla="*/ 692150 h 698500"/>
              <a:gd name="connsiteX1" fmla="*/ 6350 w 698500"/>
              <a:gd name="connsiteY1" fmla="*/ 692150 h 698500"/>
              <a:gd name="connsiteX2" fmla="*/ 6350 w 698500"/>
              <a:gd name="connsiteY2" fmla="*/ 6350 h 698500"/>
              <a:gd name="connsiteX3" fmla="*/ 692150 w 698500"/>
              <a:gd name="connsiteY3" fmla="*/ 6350 h 698500"/>
              <a:gd name="connsiteX4" fmla="*/ 692150 w 698500"/>
              <a:gd name="connsiteY4" fmla="*/ 692150 h 698500"/>
              <a:gd name="connsiteX5" fmla="*/ 349250 w 698500"/>
              <a:gd name="connsiteY5" fmla="*/ 692150 h 6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98500" h="698500">
                <a:moveTo>
                  <a:pt x="349250" y="692150"/>
                </a:moveTo>
                <a:lnTo>
                  <a:pt x="6350" y="692150"/>
                </a:lnTo>
                <a:lnTo>
                  <a:pt x="6350" y="6350"/>
                </a:lnTo>
                <a:lnTo>
                  <a:pt x="692150" y="6350"/>
                </a:lnTo>
                <a:lnTo>
                  <a:pt x="692150" y="692150"/>
                </a:lnTo>
                <a:lnTo>
                  <a:pt x="349250" y="692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4114800" y="4800600"/>
            <a:ext cx="685800" cy="685800"/>
          </a:xfrm>
          <a:custGeom>
            <a:avLst/>
            <a:gdLst>
              <a:gd name="connsiteX0" fmla="*/ 342900 w 685800"/>
              <a:gd name="connsiteY0" fmla="*/ 685800 h 685800"/>
              <a:gd name="connsiteX1" fmla="*/ 0 w 685800"/>
              <a:gd name="connsiteY1" fmla="*/ 685800 h 685800"/>
              <a:gd name="connsiteX2" fmla="*/ 0 w 685800"/>
              <a:gd name="connsiteY2" fmla="*/ 0 h 685800"/>
              <a:gd name="connsiteX3" fmla="*/ 685800 w 685800"/>
              <a:gd name="connsiteY3" fmla="*/ 0 h 685800"/>
              <a:gd name="connsiteX4" fmla="*/ 685800 w 685800"/>
              <a:gd name="connsiteY4" fmla="*/ 685800 h 685800"/>
              <a:gd name="connsiteX5" fmla="*/ 342900 w 685800"/>
              <a:gd name="connsiteY5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85800" h="685800">
                <a:moveTo>
                  <a:pt x="342900" y="685800"/>
                </a:moveTo>
                <a:lnTo>
                  <a:pt x="0" y="685800"/>
                </a:lnTo>
                <a:lnTo>
                  <a:pt x="0" y="0"/>
                </a:lnTo>
                <a:lnTo>
                  <a:pt x="685800" y="0"/>
                </a:lnTo>
                <a:lnTo>
                  <a:pt x="685800" y="685800"/>
                </a:lnTo>
                <a:lnTo>
                  <a:pt x="342900" y="685800"/>
                </a:lnTo>
              </a:path>
            </a:pathLst>
          </a:custGeom>
          <a:solidFill>
            <a:srgbClr val="99CC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4108450" y="4794250"/>
            <a:ext cx="698500" cy="698500"/>
          </a:xfrm>
          <a:custGeom>
            <a:avLst/>
            <a:gdLst>
              <a:gd name="connsiteX0" fmla="*/ 349250 w 698500"/>
              <a:gd name="connsiteY0" fmla="*/ 692150 h 698500"/>
              <a:gd name="connsiteX1" fmla="*/ 6350 w 698500"/>
              <a:gd name="connsiteY1" fmla="*/ 692150 h 698500"/>
              <a:gd name="connsiteX2" fmla="*/ 6350 w 698500"/>
              <a:gd name="connsiteY2" fmla="*/ 6350 h 698500"/>
              <a:gd name="connsiteX3" fmla="*/ 692150 w 698500"/>
              <a:gd name="connsiteY3" fmla="*/ 6350 h 698500"/>
              <a:gd name="connsiteX4" fmla="*/ 692150 w 698500"/>
              <a:gd name="connsiteY4" fmla="*/ 692150 h 698500"/>
              <a:gd name="connsiteX5" fmla="*/ 349250 w 698500"/>
              <a:gd name="connsiteY5" fmla="*/ 692150 h 6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98500" h="698500">
                <a:moveTo>
                  <a:pt x="349250" y="692150"/>
                </a:moveTo>
                <a:lnTo>
                  <a:pt x="6350" y="692150"/>
                </a:lnTo>
                <a:lnTo>
                  <a:pt x="6350" y="6350"/>
                </a:lnTo>
                <a:lnTo>
                  <a:pt x="692150" y="6350"/>
                </a:lnTo>
                <a:lnTo>
                  <a:pt x="692150" y="692150"/>
                </a:lnTo>
                <a:lnTo>
                  <a:pt x="349250" y="692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4800600" y="4800600"/>
            <a:ext cx="685800" cy="685800"/>
          </a:xfrm>
          <a:custGeom>
            <a:avLst/>
            <a:gdLst>
              <a:gd name="connsiteX0" fmla="*/ 342900 w 685800"/>
              <a:gd name="connsiteY0" fmla="*/ 685800 h 685800"/>
              <a:gd name="connsiteX1" fmla="*/ 0 w 685800"/>
              <a:gd name="connsiteY1" fmla="*/ 685800 h 685800"/>
              <a:gd name="connsiteX2" fmla="*/ 0 w 685800"/>
              <a:gd name="connsiteY2" fmla="*/ 0 h 685800"/>
              <a:gd name="connsiteX3" fmla="*/ 685800 w 685800"/>
              <a:gd name="connsiteY3" fmla="*/ 0 h 685800"/>
              <a:gd name="connsiteX4" fmla="*/ 685800 w 685800"/>
              <a:gd name="connsiteY4" fmla="*/ 685800 h 685800"/>
              <a:gd name="connsiteX5" fmla="*/ 342900 w 685800"/>
              <a:gd name="connsiteY5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85800" h="685800">
                <a:moveTo>
                  <a:pt x="342900" y="685800"/>
                </a:moveTo>
                <a:lnTo>
                  <a:pt x="0" y="685800"/>
                </a:lnTo>
                <a:lnTo>
                  <a:pt x="0" y="0"/>
                </a:lnTo>
                <a:lnTo>
                  <a:pt x="685800" y="0"/>
                </a:lnTo>
                <a:lnTo>
                  <a:pt x="685800" y="685800"/>
                </a:lnTo>
                <a:lnTo>
                  <a:pt x="342900" y="685800"/>
                </a:lnTo>
              </a:path>
            </a:pathLst>
          </a:custGeom>
          <a:solidFill>
            <a:srgbClr val="99CC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4794250" y="4794250"/>
            <a:ext cx="698500" cy="698500"/>
          </a:xfrm>
          <a:custGeom>
            <a:avLst/>
            <a:gdLst>
              <a:gd name="connsiteX0" fmla="*/ 349250 w 698500"/>
              <a:gd name="connsiteY0" fmla="*/ 692150 h 698500"/>
              <a:gd name="connsiteX1" fmla="*/ 6350 w 698500"/>
              <a:gd name="connsiteY1" fmla="*/ 692150 h 698500"/>
              <a:gd name="connsiteX2" fmla="*/ 6350 w 698500"/>
              <a:gd name="connsiteY2" fmla="*/ 6350 h 698500"/>
              <a:gd name="connsiteX3" fmla="*/ 692150 w 698500"/>
              <a:gd name="connsiteY3" fmla="*/ 6350 h 698500"/>
              <a:gd name="connsiteX4" fmla="*/ 692150 w 698500"/>
              <a:gd name="connsiteY4" fmla="*/ 692150 h 698500"/>
              <a:gd name="connsiteX5" fmla="*/ 349250 w 698500"/>
              <a:gd name="connsiteY5" fmla="*/ 692150 h 6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98500" h="698500">
                <a:moveTo>
                  <a:pt x="349250" y="692150"/>
                </a:moveTo>
                <a:lnTo>
                  <a:pt x="6350" y="692150"/>
                </a:lnTo>
                <a:lnTo>
                  <a:pt x="6350" y="6350"/>
                </a:lnTo>
                <a:lnTo>
                  <a:pt x="692150" y="6350"/>
                </a:lnTo>
                <a:lnTo>
                  <a:pt x="692150" y="692150"/>
                </a:lnTo>
                <a:lnTo>
                  <a:pt x="349250" y="692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2743200" y="2526029"/>
            <a:ext cx="914400" cy="914400"/>
          </a:xfrm>
          <a:custGeom>
            <a:avLst/>
            <a:gdLst>
              <a:gd name="connsiteX0" fmla="*/ 457200 w 914400"/>
              <a:gd name="connsiteY0" fmla="*/ 0 h 914400"/>
              <a:gd name="connsiteX1" fmla="*/ 914400 w 914400"/>
              <a:gd name="connsiteY1" fmla="*/ 457200 h 914400"/>
              <a:gd name="connsiteX2" fmla="*/ 457200 w 914400"/>
              <a:gd name="connsiteY2" fmla="*/ 914400 h 914400"/>
              <a:gd name="connsiteX3" fmla="*/ 0 w 914400"/>
              <a:gd name="connsiteY3" fmla="*/ 457200 h 914400"/>
              <a:gd name="connsiteX4" fmla="*/ 457200 w 914400"/>
              <a:gd name="connsiteY4" fmla="*/ 0 h 914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" h="914400">
                <a:moveTo>
                  <a:pt x="457200" y="0"/>
                </a:moveTo>
                <a:cubicBezTo>
                  <a:pt x="716279" y="0"/>
                  <a:pt x="914400" y="198120"/>
                  <a:pt x="914400" y="457200"/>
                </a:cubicBezTo>
                <a:cubicBezTo>
                  <a:pt x="914400" y="716280"/>
                  <a:pt x="716279" y="914400"/>
                  <a:pt x="457200" y="914400"/>
                </a:cubicBezTo>
                <a:cubicBezTo>
                  <a:pt x="198120" y="914400"/>
                  <a:pt x="0" y="716280"/>
                  <a:pt x="0" y="457200"/>
                </a:cubicBezTo>
                <a:cubicBezTo>
                  <a:pt x="0" y="198120"/>
                  <a:pt x="198120" y="0"/>
                  <a:pt x="457200" y="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tx1"/>
              </a:solidFill>
            </a:endParaRPr>
          </a:p>
        </p:txBody>
      </p:sp>
      <p:sp>
        <p:nvSpPr>
          <p:cNvPr id="34" name="Freeform 3"/>
          <p:cNvSpPr/>
          <p:nvPr/>
        </p:nvSpPr>
        <p:spPr>
          <a:xfrm>
            <a:off x="2724870" y="2507700"/>
            <a:ext cx="951059" cy="951059"/>
          </a:xfrm>
          <a:custGeom>
            <a:avLst/>
            <a:gdLst>
              <a:gd name="connsiteX0" fmla="*/ 475529 w 951059"/>
              <a:gd name="connsiteY0" fmla="*/ 18329 h 951059"/>
              <a:gd name="connsiteX1" fmla="*/ 932729 w 951059"/>
              <a:gd name="connsiteY1" fmla="*/ 475529 h 951059"/>
              <a:gd name="connsiteX2" fmla="*/ 475529 w 951059"/>
              <a:gd name="connsiteY2" fmla="*/ 932729 h 951059"/>
              <a:gd name="connsiteX3" fmla="*/ 18329 w 951059"/>
              <a:gd name="connsiteY3" fmla="*/ 475529 h 951059"/>
              <a:gd name="connsiteX4" fmla="*/ 475529 w 951059"/>
              <a:gd name="connsiteY4" fmla="*/ 18329 h 9510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51059" h="951059">
                <a:moveTo>
                  <a:pt x="475529" y="18329"/>
                </a:moveTo>
                <a:cubicBezTo>
                  <a:pt x="734609" y="18329"/>
                  <a:pt x="932729" y="216449"/>
                  <a:pt x="932729" y="475529"/>
                </a:cubicBezTo>
                <a:cubicBezTo>
                  <a:pt x="932729" y="734610"/>
                  <a:pt x="734609" y="932729"/>
                  <a:pt x="475529" y="932729"/>
                </a:cubicBezTo>
                <a:cubicBezTo>
                  <a:pt x="216449" y="932729"/>
                  <a:pt x="18329" y="734610"/>
                  <a:pt x="18329" y="475529"/>
                </a:cubicBezTo>
                <a:cubicBezTo>
                  <a:pt x="18329" y="216449"/>
                  <a:pt x="216449" y="18329"/>
                  <a:pt x="475529" y="18329"/>
                </a:cubicBez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tx1"/>
              </a:solidFill>
            </a:endParaRPr>
          </a:p>
        </p:txBody>
      </p:sp>
      <p:sp>
        <p:nvSpPr>
          <p:cNvPr id="35" name="Freeform 3"/>
          <p:cNvSpPr/>
          <p:nvPr/>
        </p:nvSpPr>
        <p:spPr>
          <a:xfrm>
            <a:off x="3639184" y="2964814"/>
            <a:ext cx="946150" cy="73660"/>
          </a:xfrm>
          <a:custGeom>
            <a:avLst/>
            <a:gdLst>
              <a:gd name="connsiteX0" fmla="*/ 18415 w 946150"/>
              <a:gd name="connsiteY0" fmla="*/ 18414 h 73660"/>
              <a:gd name="connsiteX1" fmla="*/ 927735 w 946150"/>
              <a:gd name="connsiteY1" fmla="*/ 18414 h 736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46150" h="73660">
                <a:moveTo>
                  <a:pt x="18415" y="18414"/>
                </a:moveTo>
                <a:lnTo>
                  <a:pt x="927735" y="18414"/>
                </a:lnTo>
              </a:path>
            </a:pathLst>
          </a:custGeom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36" name="Freeform 3"/>
          <p:cNvSpPr/>
          <p:nvPr/>
        </p:nvSpPr>
        <p:spPr>
          <a:xfrm>
            <a:off x="4556759" y="2901950"/>
            <a:ext cx="243840" cy="162560"/>
          </a:xfrm>
          <a:custGeom>
            <a:avLst/>
            <a:gdLst>
              <a:gd name="connsiteX0" fmla="*/ 243840 w 243840"/>
              <a:gd name="connsiteY0" fmla="*/ 81279 h 162560"/>
              <a:gd name="connsiteX1" fmla="*/ 0 w 243840"/>
              <a:gd name="connsiteY1" fmla="*/ 0 h 162560"/>
              <a:gd name="connsiteX2" fmla="*/ 0 w 243840"/>
              <a:gd name="connsiteY2" fmla="*/ 162560 h 162560"/>
              <a:gd name="connsiteX3" fmla="*/ 243840 w 243840"/>
              <a:gd name="connsiteY3" fmla="*/ 81279 h 1625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3840" h="162560">
                <a:moveTo>
                  <a:pt x="243840" y="81279"/>
                </a:moveTo>
                <a:lnTo>
                  <a:pt x="0" y="0"/>
                </a:lnTo>
                <a:lnTo>
                  <a:pt x="0" y="162560"/>
                </a:lnTo>
                <a:lnTo>
                  <a:pt x="243840" y="81279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tx1"/>
              </a:solidFill>
            </a:endParaRPr>
          </a:p>
        </p:txBody>
      </p:sp>
      <p:sp>
        <p:nvSpPr>
          <p:cNvPr id="37" name="Freeform 3"/>
          <p:cNvSpPr/>
          <p:nvPr/>
        </p:nvSpPr>
        <p:spPr>
          <a:xfrm>
            <a:off x="1353185" y="2964814"/>
            <a:ext cx="1174750" cy="73660"/>
          </a:xfrm>
          <a:custGeom>
            <a:avLst/>
            <a:gdLst>
              <a:gd name="connsiteX0" fmla="*/ 18414 w 1174750"/>
              <a:gd name="connsiteY0" fmla="*/ 18414 h 73660"/>
              <a:gd name="connsiteX1" fmla="*/ 1156335 w 1174750"/>
              <a:gd name="connsiteY1" fmla="*/ 18414 h 736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174750" h="73660">
                <a:moveTo>
                  <a:pt x="18414" y="18414"/>
                </a:moveTo>
                <a:lnTo>
                  <a:pt x="1156335" y="18414"/>
                </a:lnTo>
              </a:path>
            </a:pathLst>
          </a:custGeom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38" name="Freeform 3"/>
          <p:cNvSpPr/>
          <p:nvPr/>
        </p:nvSpPr>
        <p:spPr>
          <a:xfrm>
            <a:off x="2499360" y="2901950"/>
            <a:ext cx="243839" cy="162560"/>
          </a:xfrm>
          <a:custGeom>
            <a:avLst/>
            <a:gdLst>
              <a:gd name="connsiteX0" fmla="*/ 243839 w 243839"/>
              <a:gd name="connsiteY0" fmla="*/ 81279 h 162560"/>
              <a:gd name="connsiteX1" fmla="*/ 0 w 243839"/>
              <a:gd name="connsiteY1" fmla="*/ 0 h 162560"/>
              <a:gd name="connsiteX2" fmla="*/ 0 w 243839"/>
              <a:gd name="connsiteY2" fmla="*/ 162560 h 162560"/>
              <a:gd name="connsiteX3" fmla="*/ 243839 w 243839"/>
              <a:gd name="connsiteY3" fmla="*/ 81279 h 1625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3839" h="162560">
                <a:moveTo>
                  <a:pt x="243839" y="81279"/>
                </a:moveTo>
                <a:lnTo>
                  <a:pt x="0" y="0"/>
                </a:lnTo>
                <a:lnTo>
                  <a:pt x="0" y="162560"/>
                </a:lnTo>
                <a:lnTo>
                  <a:pt x="243839" y="81279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tx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127500" y="2667000"/>
            <a:ext cx="246862" cy="448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  <a:tabLst/>
            </a:pPr>
            <a:r>
              <a:rPr lang="en-US" altLang="zh-CN" sz="3200" b="1" dirty="0" smtClean="0">
                <a:latin typeface="Courier New" pitchFamily="18" charset="0"/>
                <a:cs typeface="Courier New" pitchFamily="18" charset="0"/>
              </a:rPr>
              <a:t>"</a:t>
            </a:r>
          </a:p>
        </p:txBody>
      </p:sp>
      <p:sp>
        <p:nvSpPr>
          <p:cNvPr id="40" name="TextBox 1"/>
          <p:cNvSpPr txBox="1"/>
          <p:nvPr/>
        </p:nvSpPr>
        <p:spPr>
          <a:xfrm>
            <a:off x="1828800" y="2730500"/>
            <a:ext cx="706925" cy="33470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start</a:t>
            </a:r>
          </a:p>
        </p:txBody>
      </p:sp>
      <p:sp>
        <p:nvSpPr>
          <p:cNvPr id="41" name="TextBox 1"/>
          <p:cNvSpPr txBox="1"/>
          <p:nvPr/>
        </p:nvSpPr>
        <p:spPr>
          <a:xfrm>
            <a:off x="2120900" y="647700"/>
            <a:ext cx="4765920" cy="152073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100"/>
              </a:lnSpc>
              <a:tabLst>
                <a:tab pos="2197100" algn="l"/>
              </a:tabLst>
            </a:pP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A Simple Automaton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500"/>
              </a:lnSpc>
              <a:tabLst>
                <a:tab pos="2197100" algn="l"/>
              </a:tabLst>
            </a:pPr>
            <a:r>
              <a:rPr lang="en-US" altLang="zh-CN" dirty="0" smtClean="0"/>
              <a:t>	</a:t>
            </a:r>
            <a:r>
              <a:rPr lang="en-US" altLang="zh-CN" sz="2600" b="1" dirty="0" smtClean="0">
                <a:latin typeface="Courier New" pitchFamily="18" charset="0"/>
                <a:cs typeface="Courier New" pitchFamily="18" charset="0"/>
              </a:rPr>
              <a:t>A,B,C,</a:t>
            </a:r>
            <a:r>
              <a:rPr lang="en-US" altLang="zh-CN" sz="2600" b="1" dirty="0" smtClean="0">
                <a:latin typeface="Times New Roman" pitchFamily="18" charset="0"/>
                <a:cs typeface="Times New Roman" pitchFamily="18" charset="0"/>
              </a:rPr>
              <a:t>...</a:t>
            </a:r>
            <a:r>
              <a:rPr lang="en-US" altLang="zh-CN" sz="2600" b="1" dirty="0" smtClean="0">
                <a:latin typeface="Courier New" pitchFamily="18" charset="0"/>
                <a:cs typeface="Courier New" pitchFamily="18" charset="0"/>
              </a:rPr>
              <a:t>,Z</a:t>
            </a:r>
          </a:p>
        </p:txBody>
      </p:sp>
      <p:sp>
        <p:nvSpPr>
          <p:cNvPr id="44" name="Freeform 3"/>
          <p:cNvSpPr/>
          <p:nvPr/>
        </p:nvSpPr>
        <p:spPr>
          <a:xfrm>
            <a:off x="5696584" y="2964814"/>
            <a:ext cx="946150" cy="73660"/>
          </a:xfrm>
          <a:custGeom>
            <a:avLst/>
            <a:gdLst>
              <a:gd name="connsiteX0" fmla="*/ 18415 w 946150"/>
              <a:gd name="connsiteY0" fmla="*/ 18414 h 73660"/>
              <a:gd name="connsiteX1" fmla="*/ 927734 w 946150"/>
              <a:gd name="connsiteY1" fmla="*/ 18414 h 736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46150" h="73660">
                <a:moveTo>
                  <a:pt x="18415" y="18414"/>
                </a:moveTo>
                <a:lnTo>
                  <a:pt x="927734" y="18414"/>
                </a:lnTo>
              </a:path>
            </a:pathLst>
          </a:custGeom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45" name="Freeform 3"/>
          <p:cNvSpPr/>
          <p:nvPr/>
        </p:nvSpPr>
        <p:spPr>
          <a:xfrm>
            <a:off x="6614159" y="2901950"/>
            <a:ext cx="243840" cy="162560"/>
          </a:xfrm>
          <a:custGeom>
            <a:avLst/>
            <a:gdLst>
              <a:gd name="connsiteX0" fmla="*/ 243840 w 243840"/>
              <a:gd name="connsiteY0" fmla="*/ 81279 h 162560"/>
              <a:gd name="connsiteX1" fmla="*/ 0 w 243840"/>
              <a:gd name="connsiteY1" fmla="*/ 0 h 162560"/>
              <a:gd name="connsiteX2" fmla="*/ 0 w 243840"/>
              <a:gd name="connsiteY2" fmla="*/ 162560 h 162560"/>
              <a:gd name="connsiteX3" fmla="*/ 243840 w 243840"/>
              <a:gd name="connsiteY3" fmla="*/ 81279 h 1625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3840" h="162560">
                <a:moveTo>
                  <a:pt x="243840" y="81279"/>
                </a:moveTo>
                <a:lnTo>
                  <a:pt x="0" y="0"/>
                </a:lnTo>
                <a:lnTo>
                  <a:pt x="0" y="162560"/>
                </a:lnTo>
                <a:lnTo>
                  <a:pt x="243840" y="81279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tx1"/>
              </a:solidFill>
            </a:endParaRPr>
          </a:p>
        </p:txBody>
      </p:sp>
      <p:sp>
        <p:nvSpPr>
          <p:cNvPr id="48" name="TextBox 1"/>
          <p:cNvSpPr txBox="1"/>
          <p:nvPr/>
        </p:nvSpPr>
        <p:spPr>
          <a:xfrm>
            <a:off x="6184900" y="2667000"/>
            <a:ext cx="246862" cy="448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  <a:tabLst/>
            </a:pPr>
            <a:r>
              <a:rPr lang="en-US" altLang="zh-CN" sz="3200" b="1" dirty="0" smtClean="0">
                <a:latin typeface="Courier New" pitchFamily="18" charset="0"/>
                <a:cs typeface="Courier New" pitchFamily="18" charset="0"/>
              </a:rPr>
              <a:t>"</a:t>
            </a:r>
          </a:p>
        </p:txBody>
      </p:sp>
      <p:sp>
        <p:nvSpPr>
          <p:cNvPr id="50" name="Freeform 3"/>
          <p:cNvSpPr/>
          <p:nvPr/>
        </p:nvSpPr>
        <p:spPr>
          <a:xfrm>
            <a:off x="6858000" y="2526029"/>
            <a:ext cx="914400" cy="914400"/>
          </a:xfrm>
          <a:custGeom>
            <a:avLst/>
            <a:gdLst>
              <a:gd name="connsiteX0" fmla="*/ 457200 w 914400"/>
              <a:gd name="connsiteY0" fmla="*/ 0 h 914400"/>
              <a:gd name="connsiteX1" fmla="*/ 914400 w 914400"/>
              <a:gd name="connsiteY1" fmla="*/ 457200 h 914400"/>
              <a:gd name="connsiteX2" fmla="*/ 457200 w 914400"/>
              <a:gd name="connsiteY2" fmla="*/ 914400 h 914400"/>
              <a:gd name="connsiteX3" fmla="*/ 0 w 914400"/>
              <a:gd name="connsiteY3" fmla="*/ 457200 h 914400"/>
              <a:gd name="connsiteX4" fmla="*/ 457200 w 914400"/>
              <a:gd name="connsiteY4" fmla="*/ 0 h 914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" h="914400">
                <a:moveTo>
                  <a:pt x="457200" y="0"/>
                </a:moveTo>
                <a:cubicBezTo>
                  <a:pt x="716280" y="0"/>
                  <a:pt x="914400" y="198120"/>
                  <a:pt x="914400" y="457200"/>
                </a:cubicBezTo>
                <a:cubicBezTo>
                  <a:pt x="914400" y="716280"/>
                  <a:pt x="716280" y="914400"/>
                  <a:pt x="457200" y="914400"/>
                </a:cubicBezTo>
                <a:cubicBezTo>
                  <a:pt x="198119" y="914400"/>
                  <a:pt x="0" y="716280"/>
                  <a:pt x="0" y="457200"/>
                </a:cubicBezTo>
                <a:cubicBezTo>
                  <a:pt x="0" y="198120"/>
                  <a:pt x="198119" y="0"/>
                  <a:pt x="457200" y="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tx1"/>
              </a:solidFill>
            </a:endParaRPr>
          </a:p>
        </p:txBody>
      </p:sp>
      <p:sp>
        <p:nvSpPr>
          <p:cNvPr id="51" name="Freeform 3"/>
          <p:cNvSpPr/>
          <p:nvPr/>
        </p:nvSpPr>
        <p:spPr>
          <a:xfrm>
            <a:off x="6839670" y="2507700"/>
            <a:ext cx="951059" cy="951059"/>
          </a:xfrm>
          <a:custGeom>
            <a:avLst/>
            <a:gdLst>
              <a:gd name="connsiteX0" fmla="*/ 475529 w 951059"/>
              <a:gd name="connsiteY0" fmla="*/ 18329 h 951059"/>
              <a:gd name="connsiteX1" fmla="*/ 932729 w 951059"/>
              <a:gd name="connsiteY1" fmla="*/ 475529 h 951059"/>
              <a:gd name="connsiteX2" fmla="*/ 475529 w 951059"/>
              <a:gd name="connsiteY2" fmla="*/ 932729 h 951059"/>
              <a:gd name="connsiteX3" fmla="*/ 18329 w 951059"/>
              <a:gd name="connsiteY3" fmla="*/ 475529 h 951059"/>
              <a:gd name="connsiteX4" fmla="*/ 475529 w 951059"/>
              <a:gd name="connsiteY4" fmla="*/ 18329 h 9510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51059" h="951059">
                <a:moveTo>
                  <a:pt x="475529" y="18329"/>
                </a:moveTo>
                <a:cubicBezTo>
                  <a:pt x="734610" y="18329"/>
                  <a:pt x="932729" y="216449"/>
                  <a:pt x="932729" y="475529"/>
                </a:cubicBezTo>
                <a:cubicBezTo>
                  <a:pt x="932729" y="734610"/>
                  <a:pt x="734610" y="932729"/>
                  <a:pt x="475529" y="932729"/>
                </a:cubicBezTo>
                <a:cubicBezTo>
                  <a:pt x="216449" y="932729"/>
                  <a:pt x="18329" y="734610"/>
                  <a:pt x="18329" y="475529"/>
                </a:cubicBezTo>
                <a:cubicBezTo>
                  <a:pt x="18329" y="216449"/>
                  <a:pt x="216449" y="18329"/>
                  <a:pt x="475529" y="18329"/>
                </a:cubicBez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tx1"/>
              </a:solidFill>
            </a:endParaRPr>
          </a:p>
        </p:txBody>
      </p:sp>
      <p:sp>
        <p:nvSpPr>
          <p:cNvPr id="52" name="Freeform 3"/>
          <p:cNvSpPr/>
          <p:nvPr/>
        </p:nvSpPr>
        <p:spPr>
          <a:xfrm>
            <a:off x="6949440" y="2617470"/>
            <a:ext cx="730250" cy="730250"/>
          </a:xfrm>
          <a:custGeom>
            <a:avLst/>
            <a:gdLst>
              <a:gd name="connsiteX0" fmla="*/ 364490 w 730250"/>
              <a:gd name="connsiteY0" fmla="*/ 0 h 730250"/>
              <a:gd name="connsiteX1" fmla="*/ 730250 w 730250"/>
              <a:gd name="connsiteY1" fmla="*/ 364489 h 730250"/>
              <a:gd name="connsiteX2" fmla="*/ 364490 w 730250"/>
              <a:gd name="connsiteY2" fmla="*/ 730250 h 730250"/>
              <a:gd name="connsiteX3" fmla="*/ 0 w 730250"/>
              <a:gd name="connsiteY3" fmla="*/ 364489 h 730250"/>
              <a:gd name="connsiteX4" fmla="*/ 364490 w 730250"/>
              <a:gd name="connsiteY4" fmla="*/ 0 h 7302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30250" h="730250">
                <a:moveTo>
                  <a:pt x="364490" y="0"/>
                </a:moveTo>
                <a:cubicBezTo>
                  <a:pt x="572769" y="0"/>
                  <a:pt x="730250" y="157479"/>
                  <a:pt x="730250" y="364489"/>
                </a:cubicBezTo>
                <a:cubicBezTo>
                  <a:pt x="730250" y="571500"/>
                  <a:pt x="572769" y="730250"/>
                  <a:pt x="364490" y="730250"/>
                </a:cubicBezTo>
                <a:cubicBezTo>
                  <a:pt x="157479" y="730250"/>
                  <a:pt x="0" y="571500"/>
                  <a:pt x="0" y="364489"/>
                </a:cubicBezTo>
                <a:cubicBezTo>
                  <a:pt x="0" y="157479"/>
                  <a:pt x="157479" y="0"/>
                  <a:pt x="364490" y="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tx1"/>
              </a:solidFill>
            </a:endParaRPr>
          </a:p>
        </p:txBody>
      </p:sp>
      <p:sp>
        <p:nvSpPr>
          <p:cNvPr id="53" name="Freeform 3"/>
          <p:cNvSpPr/>
          <p:nvPr/>
        </p:nvSpPr>
        <p:spPr>
          <a:xfrm>
            <a:off x="6931110" y="2599140"/>
            <a:ext cx="766909" cy="766909"/>
          </a:xfrm>
          <a:custGeom>
            <a:avLst/>
            <a:gdLst>
              <a:gd name="connsiteX0" fmla="*/ 382820 w 766909"/>
              <a:gd name="connsiteY0" fmla="*/ 18329 h 766909"/>
              <a:gd name="connsiteX1" fmla="*/ 748579 w 766909"/>
              <a:gd name="connsiteY1" fmla="*/ 382819 h 766909"/>
              <a:gd name="connsiteX2" fmla="*/ 382820 w 766909"/>
              <a:gd name="connsiteY2" fmla="*/ 748579 h 766909"/>
              <a:gd name="connsiteX3" fmla="*/ 18329 w 766909"/>
              <a:gd name="connsiteY3" fmla="*/ 382819 h 766909"/>
              <a:gd name="connsiteX4" fmla="*/ 382820 w 766909"/>
              <a:gd name="connsiteY4" fmla="*/ 18329 h 76690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66909" h="766909">
                <a:moveTo>
                  <a:pt x="382820" y="18329"/>
                </a:moveTo>
                <a:cubicBezTo>
                  <a:pt x="591099" y="18329"/>
                  <a:pt x="748579" y="175809"/>
                  <a:pt x="748579" y="382819"/>
                </a:cubicBezTo>
                <a:cubicBezTo>
                  <a:pt x="748579" y="589829"/>
                  <a:pt x="591099" y="748579"/>
                  <a:pt x="382820" y="748579"/>
                </a:cubicBezTo>
                <a:cubicBezTo>
                  <a:pt x="175809" y="748579"/>
                  <a:pt x="18329" y="589829"/>
                  <a:pt x="18329" y="382819"/>
                </a:cubicBezTo>
                <a:cubicBezTo>
                  <a:pt x="18329" y="175809"/>
                  <a:pt x="175809" y="18329"/>
                  <a:pt x="382820" y="18329"/>
                </a:cubicBez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tx1"/>
              </a:solidFill>
            </a:endParaRPr>
          </a:p>
        </p:txBody>
      </p:sp>
      <p:sp>
        <p:nvSpPr>
          <p:cNvPr id="49" name="Freeform 3"/>
          <p:cNvSpPr/>
          <p:nvPr/>
        </p:nvSpPr>
        <p:spPr>
          <a:xfrm>
            <a:off x="4800600" y="2526029"/>
            <a:ext cx="914400" cy="914400"/>
          </a:xfrm>
          <a:custGeom>
            <a:avLst/>
            <a:gdLst>
              <a:gd name="connsiteX0" fmla="*/ 457200 w 914400"/>
              <a:gd name="connsiteY0" fmla="*/ 0 h 914400"/>
              <a:gd name="connsiteX1" fmla="*/ 914400 w 914400"/>
              <a:gd name="connsiteY1" fmla="*/ 457200 h 914400"/>
              <a:gd name="connsiteX2" fmla="*/ 457200 w 914400"/>
              <a:gd name="connsiteY2" fmla="*/ 914400 h 914400"/>
              <a:gd name="connsiteX3" fmla="*/ 0 w 914400"/>
              <a:gd name="connsiteY3" fmla="*/ 457200 h 914400"/>
              <a:gd name="connsiteX4" fmla="*/ 457200 w 914400"/>
              <a:gd name="connsiteY4" fmla="*/ 0 h 914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" h="914400">
                <a:moveTo>
                  <a:pt x="457200" y="0"/>
                </a:moveTo>
                <a:cubicBezTo>
                  <a:pt x="716279" y="0"/>
                  <a:pt x="914400" y="198120"/>
                  <a:pt x="914400" y="457200"/>
                </a:cubicBezTo>
                <a:cubicBezTo>
                  <a:pt x="914400" y="716280"/>
                  <a:pt x="716279" y="914400"/>
                  <a:pt x="457200" y="914400"/>
                </a:cubicBezTo>
                <a:cubicBezTo>
                  <a:pt x="198120" y="914400"/>
                  <a:pt x="0" y="716280"/>
                  <a:pt x="0" y="457200"/>
                </a:cubicBezTo>
                <a:cubicBezTo>
                  <a:pt x="0" y="198120"/>
                  <a:pt x="198120" y="0"/>
                  <a:pt x="457200" y="0"/>
                </a:cubicBezTo>
              </a:path>
            </a:pathLst>
          </a:custGeom>
          <a:solidFill>
            <a:srgbClr val="FFD32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Freeform 3"/>
          <p:cNvSpPr/>
          <p:nvPr/>
        </p:nvSpPr>
        <p:spPr>
          <a:xfrm>
            <a:off x="4915534" y="2240945"/>
            <a:ext cx="628650" cy="436849"/>
          </a:xfrm>
          <a:custGeom>
            <a:avLst/>
            <a:gdLst>
              <a:gd name="connsiteX0" fmla="*/ 18415 w 628650"/>
              <a:gd name="connsiteY0" fmla="*/ 418434 h 436849"/>
              <a:gd name="connsiteX1" fmla="*/ 610235 w 628650"/>
              <a:gd name="connsiteY1" fmla="*/ 197454 h 4368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628650" h="436849">
                <a:moveTo>
                  <a:pt x="18415" y="418434"/>
                </a:moveTo>
                <a:cubicBezTo>
                  <a:pt x="18415" y="-79405"/>
                  <a:pt x="452755" y="-62895"/>
                  <a:pt x="610235" y="197454"/>
                </a:cubicBezTo>
              </a:path>
            </a:pathLst>
          </a:custGeom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Freeform 3"/>
          <p:cNvSpPr/>
          <p:nvPr/>
        </p:nvSpPr>
        <p:spPr>
          <a:xfrm>
            <a:off x="5439409" y="2402839"/>
            <a:ext cx="157480" cy="256539"/>
          </a:xfrm>
          <a:custGeom>
            <a:avLst/>
            <a:gdLst>
              <a:gd name="connsiteX0" fmla="*/ 142240 w 157480"/>
              <a:gd name="connsiteY0" fmla="*/ 256539 h 256539"/>
              <a:gd name="connsiteX1" fmla="*/ 157480 w 157480"/>
              <a:gd name="connsiteY1" fmla="*/ 0 h 256539"/>
              <a:gd name="connsiteX2" fmla="*/ 0 w 157480"/>
              <a:gd name="connsiteY2" fmla="*/ 41910 h 256539"/>
              <a:gd name="connsiteX3" fmla="*/ 142240 w 157480"/>
              <a:gd name="connsiteY3" fmla="*/ 256539 h 25653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57480" h="256539">
                <a:moveTo>
                  <a:pt x="142240" y="256539"/>
                </a:moveTo>
                <a:lnTo>
                  <a:pt x="157480" y="0"/>
                </a:lnTo>
                <a:lnTo>
                  <a:pt x="0" y="41910"/>
                </a:lnTo>
                <a:lnTo>
                  <a:pt x="142240" y="256539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Freeform 3"/>
          <p:cNvSpPr/>
          <p:nvPr/>
        </p:nvSpPr>
        <p:spPr>
          <a:xfrm>
            <a:off x="4782270" y="2507700"/>
            <a:ext cx="951059" cy="951059"/>
          </a:xfrm>
          <a:custGeom>
            <a:avLst/>
            <a:gdLst>
              <a:gd name="connsiteX0" fmla="*/ 475529 w 951059"/>
              <a:gd name="connsiteY0" fmla="*/ 18329 h 951059"/>
              <a:gd name="connsiteX1" fmla="*/ 932729 w 951059"/>
              <a:gd name="connsiteY1" fmla="*/ 475529 h 951059"/>
              <a:gd name="connsiteX2" fmla="*/ 475529 w 951059"/>
              <a:gd name="connsiteY2" fmla="*/ 932729 h 951059"/>
              <a:gd name="connsiteX3" fmla="*/ 18329 w 951059"/>
              <a:gd name="connsiteY3" fmla="*/ 475529 h 951059"/>
              <a:gd name="connsiteX4" fmla="*/ 475529 w 951059"/>
              <a:gd name="connsiteY4" fmla="*/ 18329 h 9510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51059" h="951059">
                <a:moveTo>
                  <a:pt x="475529" y="18329"/>
                </a:moveTo>
                <a:cubicBezTo>
                  <a:pt x="734609" y="18329"/>
                  <a:pt x="932729" y="216449"/>
                  <a:pt x="932729" y="475529"/>
                </a:cubicBezTo>
                <a:cubicBezTo>
                  <a:pt x="932729" y="734610"/>
                  <a:pt x="734609" y="932729"/>
                  <a:pt x="475529" y="932729"/>
                </a:cubicBezTo>
                <a:cubicBezTo>
                  <a:pt x="216449" y="932729"/>
                  <a:pt x="18329" y="734610"/>
                  <a:pt x="18329" y="475529"/>
                </a:cubicBezTo>
                <a:cubicBezTo>
                  <a:pt x="18329" y="216449"/>
                  <a:pt x="216449" y="18329"/>
                  <a:pt x="475529" y="18329"/>
                </a:cubicBez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Freeform 3"/>
          <p:cNvSpPr/>
          <p:nvPr/>
        </p:nvSpPr>
        <p:spPr>
          <a:xfrm>
            <a:off x="4114800" y="5485129"/>
            <a:ext cx="685800" cy="687070"/>
          </a:xfrm>
          <a:custGeom>
            <a:avLst/>
            <a:gdLst>
              <a:gd name="connsiteX0" fmla="*/ 176529 w 685800"/>
              <a:gd name="connsiteY0" fmla="*/ 687070 h 687070"/>
              <a:gd name="connsiteX1" fmla="*/ 176529 w 685800"/>
              <a:gd name="connsiteY1" fmla="*/ 322579 h 687070"/>
              <a:gd name="connsiteX2" fmla="*/ 0 w 685800"/>
              <a:gd name="connsiteY2" fmla="*/ 322579 h 687070"/>
              <a:gd name="connsiteX3" fmla="*/ 342900 w 685800"/>
              <a:gd name="connsiteY3" fmla="*/ 0 h 687070"/>
              <a:gd name="connsiteX4" fmla="*/ 685800 w 685800"/>
              <a:gd name="connsiteY4" fmla="*/ 322579 h 687070"/>
              <a:gd name="connsiteX5" fmla="*/ 508000 w 685800"/>
              <a:gd name="connsiteY5" fmla="*/ 322579 h 687070"/>
              <a:gd name="connsiteX6" fmla="*/ 508000 w 685800"/>
              <a:gd name="connsiteY6" fmla="*/ 687070 h 687070"/>
              <a:gd name="connsiteX7" fmla="*/ 176529 w 685800"/>
              <a:gd name="connsiteY7" fmla="*/ 687070 h 68707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85800" h="687070">
                <a:moveTo>
                  <a:pt x="176529" y="687070"/>
                </a:moveTo>
                <a:lnTo>
                  <a:pt x="176529" y="322579"/>
                </a:lnTo>
                <a:lnTo>
                  <a:pt x="0" y="322579"/>
                </a:lnTo>
                <a:lnTo>
                  <a:pt x="342900" y="0"/>
                </a:lnTo>
                <a:lnTo>
                  <a:pt x="685800" y="322579"/>
                </a:lnTo>
                <a:lnTo>
                  <a:pt x="508000" y="322579"/>
                </a:lnTo>
                <a:lnTo>
                  <a:pt x="508000" y="687070"/>
                </a:lnTo>
                <a:lnTo>
                  <a:pt x="176529" y="687070"/>
                </a:lnTo>
              </a:path>
            </a:pathLst>
          </a:custGeom>
          <a:solidFill>
            <a:srgbClr val="00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Freeform 3"/>
          <p:cNvSpPr/>
          <p:nvPr/>
        </p:nvSpPr>
        <p:spPr>
          <a:xfrm>
            <a:off x="4108450" y="5478779"/>
            <a:ext cx="698500" cy="699770"/>
          </a:xfrm>
          <a:custGeom>
            <a:avLst/>
            <a:gdLst>
              <a:gd name="connsiteX0" fmla="*/ 182879 w 698500"/>
              <a:gd name="connsiteY0" fmla="*/ 693420 h 699770"/>
              <a:gd name="connsiteX1" fmla="*/ 182879 w 698500"/>
              <a:gd name="connsiteY1" fmla="*/ 328929 h 699770"/>
              <a:gd name="connsiteX2" fmla="*/ 6350 w 698500"/>
              <a:gd name="connsiteY2" fmla="*/ 328929 h 699770"/>
              <a:gd name="connsiteX3" fmla="*/ 349250 w 698500"/>
              <a:gd name="connsiteY3" fmla="*/ 6350 h 699770"/>
              <a:gd name="connsiteX4" fmla="*/ 692150 w 698500"/>
              <a:gd name="connsiteY4" fmla="*/ 328929 h 699770"/>
              <a:gd name="connsiteX5" fmla="*/ 514350 w 698500"/>
              <a:gd name="connsiteY5" fmla="*/ 328929 h 699770"/>
              <a:gd name="connsiteX6" fmla="*/ 514350 w 698500"/>
              <a:gd name="connsiteY6" fmla="*/ 693420 h 699770"/>
              <a:gd name="connsiteX7" fmla="*/ 182879 w 698500"/>
              <a:gd name="connsiteY7" fmla="*/ 693420 h 69977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98500" h="699770">
                <a:moveTo>
                  <a:pt x="182879" y="693420"/>
                </a:moveTo>
                <a:lnTo>
                  <a:pt x="182879" y="328929"/>
                </a:lnTo>
                <a:lnTo>
                  <a:pt x="6350" y="328929"/>
                </a:lnTo>
                <a:lnTo>
                  <a:pt x="349250" y="6350"/>
                </a:lnTo>
                <a:lnTo>
                  <a:pt x="692150" y="328929"/>
                </a:lnTo>
                <a:lnTo>
                  <a:pt x="514350" y="328929"/>
                </a:lnTo>
                <a:lnTo>
                  <a:pt x="514350" y="693420"/>
                </a:lnTo>
                <a:lnTo>
                  <a:pt x="182879" y="69342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TextBox 1"/>
          <p:cNvSpPr txBox="1"/>
          <p:nvPr/>
        </p:nvSpPr>
        <p:spPr>
          <a:xfrm>
            <a:off x="2827322" y="4849820"/>
            <a:ext cx="2481449" cy="694870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>
              <a:lnSpc>
                <a:spcPts val="5000"/>
              </a:lnSpc>
              <a:tabLst>
                <a:tab pos="1219200" algn="l"/>
              </a:tabLst>
            </a:pPr>
            <a:r>
              <a:rPr lang="en-US" altLang="zh-CN" sz="4400" dirty="0" smtClean="0">
                <a:latin typeface="Courier New" pitchFamily="18" charset="0"/>
                <a:cs typeface="Courier New" pitchFamily="18" charset="0"/>
              </a:rPr>
              <a:t>"</a:t>
            </a: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4400" b="1" dirty="0" smtClean="0">
                <a:latin typeface="Courier New" pitchFamily="18" charset="0"/>
                <a:cs typeface="Courier New" pitchFamily="18" charset="0"/>
              </a:rPr>
              <a:t>A</a:t>
            </a: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4400" b="1" dirty="0" smtClean="0">
                <a:latin typeface="Courier New" pitchFamily="18" charset="0"/>
                <a:cs typeface="Courier New" pitchFamily="18" charset="0"/>
              </a:rPr>
              <a:t>B</a:t>
            </a: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4400" b="1" dirty="0" smtClean="0">
                <a:latin typeface="Courier New" pitchFamily="18" charset="0"/>
                <a:cs typeface="Courier New" pitchFamily="18" charset="0"/>
              </a:rPr>
              <a:t>C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0079990" cy="7559040"/>
          </a:xfrm>
          <a:custGeom>
            <a:avLst/>
            <a:gdLst>
              <a:gd name="connsiteX0" fmla="*/ 0 w 10079990"/>
              <a:gd name="connsiteY0" fmla="*/ 0 h 7559040"/>
              <a:gd name="connsiteX1" fmla="*/ 10079990 w 10079990"/>
              <a:gd name="connsiteY1" fmla="*/ 0 h 7559040"/>
              <a:gd name="connsiteX2" fmla="*/ 10079990 w 10079990"/>
              <a:gd name="connsiteY2" fmla="*/ 7559040 h 7559040"/>
              <a:gd name="connsiteX3" fmla="*/ 0 w 10079990"/>
              <a:gd name="connsiteY3" fmla="*/ 7559040 h 7559040"/>
              <a:gd name="connsiteX4" fmla="*/ 0 w 10079990"/>
              <a:gd name="connsiteY4" fmla="*/ 0 h 75590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079990" h="7559040">
                <a:moveTo>
                  <a:pt x="0" y="0"/>
                </a:moveTo>
                <a:lnTo>
                  <a:pt x="10079990" y="0"/>
                </a:lnTo>
                <a:lnTo>
                  <a:pt x="10079990" y="7559040"/>
                </a:lnTo>
                <a:lnTo>
                  <a:pt x="0" y="755904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2743200" y="4800600"/>
            <a:ext cx="685800" cy="685800"/>
          </a:xfrm>
          <a:custGeom>
            <a:avLst/>
            <a:gdLst>
              <a:gd name="connsiteX0" fmla="*/ 342900 w 685800"/>
              <a:gd name="connsiteY0" fmla="*/ 685800 h 685800"/>
              <a:gd name="connsiteX1" fmla="*/ 0 w 685800"/>
              <a:gd name="connsiteY1" fmla="*/ 685800 h 685800"/>
              <a:gd name="connsiteX2" fmla="*/ 0 w 685800"/>
              <a:gd name="connsiteY2" fmla="*/ 0 h 685800"/>
              <a:gd name="connsiteX3" fmla="*/ 685800 w 685800"/>
              <a:gd name="connsiteY3" fmla="*/ 0 h 685800"/>
              <a:gd name="connsiteX4" fmla="*/ 685800 w 685800"/>
              <a:gd name="connsiteY4" fmla="*/ 685800 h 685800"/>
              <a:gd name="connsiteX5" fmla="*/ 342900 w 685800"/>
              <a:gd name="connsiteY5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85800" h="685800">
                <a:moveTo>
                  <a:pt x="342900" y="685800"/>
                </a:moveTo>
                <a:lnTo>
                  <a:pt x="0" y="685800"/>
                </a:lnTo>
                <a:lnTo>
                  <a:pt x="0" y="0"/>
                </a:lnTo>
                <a:lnTo>
                  <a:pt x="685800" y="0"/>
                </a:lnTo>
                <a:lnTo>
                  <a:pt x="685800" y="685800"/>
                </a:lnTo>
                <a:lnTo>
                  <a:pt x="342900" y="685800"/>
                </a:lnTo>
              </a:path>
            </a:pathLst>
          </a:custGeom>
          <a:solidFill>
            <a:srgbClr val="99CC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2736850" y="4794250"/>
            <a:ext cx="698500" cy="698500"/>
          </a:xfrm>
          <a:custGeom>
            <a:avLst/>
            <a:gdLst>
              <a:gd name="connsiteX0" fmla="*/ 349250 w 698500"/>
              <a:gd name="connsiteY0" fmla="*/ 692150 h 698500"/>
              <a:gd name="connsiteX1" fmla="*/ 6350 w 698500"/>
              <a:gd name="connsiteY1" fmla="*/ 692150 h 698500"/>
              <a:gd name="connsiteX2" fmla="*/ 6350 w 698500"/>
              <a:gd name="connsiteY2" fmla="*/ 6350 h 698500"/>
              <a:gd name="connsiteX3" fmla="*/ 692150 w 698500"/>
              <a:gd name="connsiteY3" fmla="*/ 6350 h 698500"/>
              <a:gd name="connsiteX4" fmla="*/ 692150 w 698500"/>
              <a:gd name="connsiteY4" fmla="*/ 692150 h 698500"/>
              <a:gd name="connsiteX5" fmla="*/ 349250 w 698500"/>
              <a:gd name="connsiteY5" fmla="*/ 692150 h 6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98500" h="698500">
                <a:moveTo>
                  <a:pt x="349250" y="692150"/>
                </a:moveTo>
                <a:lnTo>
                  <a:pt x="6350" y="692150"/>
                </a:lnTo>
                <a:lnTo>
                  <a:pt x="6350" y="6350"/>
                </a:lnTo>
                <a:lnTo>
                  <a:pt x="692150" y="6350"/>
                </a:lnTo>
                <a:lnTo>
                  <a:pt x="692150" y="692150"/>
                </a:lnTo>
                <a:lnTo>
                  <a:pt x="349250" y="692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3429000" y="4799329"/>
            <a:ext cx="685800" cy="685800"/>
          </a:xfrm>
          <a:custGeom>
            <a:avLst/>
            <a:gdLst>
              <a:gd name="connsiteX0" fmla="*/ 342900 w 685800"/>
              <a:gd name="connsiteY0" fmla="*/ 685800 h 685800"/>
              <a:gd name="connsiteX1" fmla="*/ 0 w 685800"/>
              <a:gd name="connsiteY1" fmla="*/ 685800 h 685800"/>
              <a:gd name="connsiteX2" fmla="*/ 0 w 685800"/>
              <a:gd name="connsiteY2" fmla="*/ 0 h 685800"/>
              <a:gd name="connsiteX3" fmla="*/ 685800 w 685800"/>
              <a:gd name="connsiteY3" fmla="*/ 0 h 685800"/>
              <a:gd name="connsiteX4" fmla="*/ 685800 w 685800"/>
              <a:gd name="connsiteY4" fmla="*/ 685800 h 685800"/>
              <a:gd name="connsiteX5" fmla="*/ 342900 w 685800"/>
              <a:gd name="connsiteY5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85800" h="685800">
                <a:moveTo>
                  <a:pt x="342900" y="685800"/>
                </a:moveTo>
                <a:lnTo>
                  <a:pt x="0" y="685800"/>
                </a:lnTo>
                <a:lnTo>
                  <a:pt x="0" y="0"/>
                </a:lnTo>
                <a:lnTo>
                  <a:pt x="685800" y="0"/>
                </a:lnTo>
                <a:lnTo>
                  <a:pt x="685800" y="685800"/>
                </a:lnTo>
                <a:lnTo>
                  <a:pt x="342900" y="685800"/>
                </a:lnTo>
              </a:path>
            </a:pathLst>
          </a:custGeom>
          <a:solidFill>
            <a:srgbClr val="99CC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3422650" y="4792979"/>
            <a:ext cx="698500" cy="698500"/>
          </a:xfrm>
          <a:custGeom>
            <a:avLst/>
            <a:gdLst>
              <a:gd name="connsiteX0" fmla="*/ 349250 w 698500"/>
              <a:gd name="connsiteY0" fmla="*/ 692150 h 698500"/>
              <a:gd name="connsiteX1" fmla="*/ 6350 w 698500"/>
              <a:gd name="connsiteY1" fmla="*/ 692150 h 698500"/>
              <a:gd name="connsiteX2" fmla="*/ 6350 w 698500"/>
              <a:gd name="connsiteY2" fmla="*/ 6350 h 698500"/>
              <a:gd name="connsiteX3" fmla="*/ 692150 w 698500"/>
              <a:gd name="connsiteY3" fmla="*/ 6350 h 698500"/>
              <a:gd name="connsiteX4" fmla="*/ 692150 w 698500"/>
              <a:gd name="connsiteY4" fmla="*/ 692150 h 698500"/>
              <a:gd name="connsiteX5" fmla="*/ 349250 w 698500"/>
              <a:gd name="connsiteY5" fmla="*/ 692150 h 6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98500" h="698500">
                <a:moveTo>
                  <a:pt x="349250" y="692150"/>
                </a:moveTo>
                <a:lnTo>
                  <a:pt x="6350" y="692150"/>
                </a:lnTo>
                <a:lnTo>
                  <a:pt x="6350" y="6350"/>
                </a:lnTo>
                <a:lnTo>
                  <a:pt x="692150" y="6350"/>
                </a:lnTo>
                <a:lnTo>
                  <a:pt x="692150" y="692150"/>
                </a:lnTo>
                <a:lnTo>
                  <a:pt x="349250" y="692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4114800" y="4800600"/>
            <a:ext cx="685800" cy="685800"/>
          </a:xfrm>
          <a:custGeom>
            <a:avLst/>
            <a:gdLst>
              <a:gd name="connsiteX0" fmla="*/ 342900 w 685800"/>
              <a:gd name="connsiteY0" fmla="*/ 685800 h 685800"/>
              <a:gd name="connsiteX1" fmla="*/ 0 w 685800"/>
              <a:gd name="connsiteY1" fmla="*/ 685800 h 685800"/>
              <a:gd name="connsiteX2" fmla="*/ 0 w 685800"/>
              <a:gd name="connsiteY2" fmla="*/ 0 h 685800"/>
              <a:gd name="connsiteX3" fmla="*/ 685800 w 685800"/>
              <a:gd name="connsiteY3" fmla="*/ 0 h 685800"/>
              <a:gd name="connsiteX4" fmla="*/ 685800 w 685800"/>
              <a:gd name="connsiteY4" fmla="*/ 685800 h 685800"/>
              <a:gd name="connsiteX5" fmla="*/ 342900 w 685800"/>
              <a:gd name="connsiteY5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85800" h="685800">
                <a:moveTo>
                  <a:pt x="342900" y="685800"/>
                </a:moveTo>
                <a:lnTo>
                  <a:pt x="0" y="685800"/>
                </a:lnTo>
                <a:lnTo>
                  <a:pt x="0" y="0"/>
                </a:lnTo>
                <a:lnTo>
                  <a:pt x="685800" y="0"/>
                </a:lnTo>
                <a:lnTo>
                  <a:pt x="685800" y="685800"/>
                </a:lnTo>
                <a:lnTo>
                  <a:pt x="342900" y="685800"/>
                </a:lnTo>
              </a:path>
            </a:pathLst>
          </a:custGeom>
          <a:solidFill>
            <a:srgbClr val="99CC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4108450" y="4794250"/>
            <a:ext cx="698500" cy="698500"/>
          </a:xfrm>
          <a:custGeom>
            <a:avLst/>
            <a:gdLst>
              <a:gd name="connsiteX0" fmla="*/ 349250 w 698500"/>
              <a:gd name="connsiteY0" fmla="*/ 692150 h 698500"/>
              <a:gd name="connsiteX1" fmla="*/ 6350 w 698500"/>
              <a:gd name="connsiteY1" fmla="*/ 692150 h 698500"/>
              <a:gd name="connsiteX2" fmla="*/ 6350 w 698500"/>
              <a:gd name="connsiteY2" fmla="*/ 6350 h 698500"/>
              <a:gd name="connsiteX3" fmla="*/ 692150 w 698500"/>
              <a:gd name="connsiteY3" fmla="*/ 6350 h 698500"/>
              <a:gd name="connsiteX4" fmla="*/ 692150 w 698500"/>
              <a:gd name="connsiteY4" fmla="*/ 692150 h 698500"/>
              <a:gd name="connsiteX5" fmla="*/ 349250 w 698500"/>
              <a:gd name="connsiteY5" fmla="*/ 692150 h 6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98500" h="698500">
                <a:moveTo>
                  <a:pt x="349250" y="692150"/>
                </a:moveTo>
                <a:lnTo>
                  <a:pt x="6350" y="692150"/>
                </a:lnTo>
                <a:lnTo>
                  <a:pt x="6350" y="6350"/>
                </a:lnTo>
                <a:lnTo>
                  <a:pt x="692150" y="6350"/>
                </a:lnTo>
                <a:lnTo>
                  <a:pt x="692150" y="692150"/>
                </a:lnTo>
                <a:lnTo>
                  <a:pt x="349250" y="692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4800600" y="4800600"/>
            <a:ext cx="685800" cy="685800"/>
          </a:xfrm>
          <a:custGeom>
            <a:avLst/>
            <a:gdLst>
              <a:gd name="connsiteX0" fmla="*/ 342900 w 685800"/>
              <a:gd name="connsiteY0" fmla="*/ 685800 h 685800"/>
              <a:gd name="connsiteX1" fmla="*/ 0 w 685800"/>
              <a:gd name="connsiteY1" fmla="*/ 685800 h 685800"/>
              <a:gd name="connsiteX2" fmla="*/ 0 w 685800"/>
              <a:gd name="connsiteY2" fmla="*/ 0 h 685800"/>
              <a:gd name="connsiteX3" fmla="*/ 685800 w 685800"/>
              <a:gd name="connsiteY3" fmla="*/ 0 h 685800"/>
              <a:gd name="connsiteX4" fmla="*/ 685800 w 685800"/>
              <a:gd name="connsiteY4" fmla="*/ 685800 h 685800"/>
              <a:gd name="connsiteX5" fmla="*/ 342900 w 685800"/>
              <a:gd name="connsiteY5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85800" h="685800">
                <a:moveTo>
                  <a:pt x="342900" y="685800"/>
                </a:moveTo>
                <a:lnTo>
                  <a:pt x="0" y="685800"/>
                </a:lnTo>
                <a:lnTo>
                  <a:pt x="0" y="0"/>
                </a:lnTo>
                <a:lnTo>
                  <a:pt x="685800" y="0"/>
                </a:lnTo>
                <a:lnTo>
                  <a:pt x="685800" y="685800"/>
                </a:lnTo>
                <a:lnTo>
                  <a:pt x="342900" y="685800"/>
                </a:lnTo>
              </a:path>
            </a:pathLst>
          </a:custGeom>
          <a:solidFill>
            <a:srgbClr val="99CC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4794250" y="4794250"/>
            <a:ext cx="698500" cy="698500"/>
          </a:xfrm>
          <a:custGeom>
            <a:avLst/>
            <a:gdLst>
              <a:gd name="connsiteX0" fmla="*/ 349250 w 698500"/>
              <a:gd name="connsiteY0" fmla="*/ 692150 h 698500"/>
              <a:gd name="connsiteX1" fmla="*/ 6350 w 698500"/>
              <a:gd name="connsiteY1" fmla="*/ 692150 h 698500"/>
              <a:gd name="connsiteX2" fmla="*/ 6350 w 698500"/>
              <a:gd name="connsiteY2" fmla="*/ 6350 h 698500"/>
              <a:gd name="connsiteX3" fmla="*/ 692150 w 698500"/>
              <a:gd name="connsiteY3" fmla="*/ 6350 h 698500"/>
              <a:gd name="connsiteX4" fmla="*/ 692150 w 698500"/>
              <a:gd name="connsiteY4" fmla="*/ 692150 h 698500"/>
              <a:gd name="connsiteX5" fmla="*/ 349250 w 698500"/>
              <a:gd name="connsiteY5" fmla="*/ 692150 h 6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98500" h="698500">
                <a:moveTo>
                  <a:pt x="349250" y="692150"/>
                </a:moveTo>
                <a:lnTo>
                  <a:pt x="6350" y="692150"/>
                </a:lnTo>
                <a:lnTo>
                  <a:pt x="6350" y="6350"/>
                </a:lnTo>
                <a:lnTo>
                  <a:pt x="692150" y="6350"/>
                </a:lnTo>
                <a:lnTo>
                  <a:pt x="692150" y="692150"/>
                </a:lnTo>
                <a:lnTo>
                  <a:pt x="349250" y="692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2743200" y="2526029"/>
            <a:ext cx="914400" cy="914400"/>
          </a:xfrm>
          <a:custGeom>
            <a:avLst/>
            <a:gdLst>
              <a:gd name="connsiteX0" fmla="*/ 457200 w 914400"/>
              <a:gd name="connsiteY0" fmla="*/ 0 h 914400"/>
              <a:gd name="connsiteX1" fmla="*/ 914400 w 914400"/>
              <a:gd name="connsiteY1" fmla="*/ 457200 h 914400"/>
              <a:gd name="connsiteX2" fmla="*/ 457200 w 914400"/>
              <a:gd name="connsiteY2" fmla="*/ 914400 h 914400"/>
              <a:gd name="connsiteX3" fmla="*/ 0 w 914400"/>
              <a:gd name="connsiteY3" fmla="*/ 457200 h 914400"/>
              <a:gd name="connsiteX4" fmla="*/ 457200 w 914400"/>
              <a:gd name="connsiteY4" fmla="*/ 0 h 914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" h="914400">
                <a:moveTo>
                  <a:pt x="457200" y="0"/>
                </a:moveTo>
                <a:cubicBezTo>
                  <a:pt x="716279" y="0"/>
                  <a:pt x="914400" y="198120"/>
                  <a:pt x="914400" y="457200"/>
                </a:cubicBezTo>
                <a:cubicBezTo>
                  <a:pt x="914400" y="716280"/>
                  <a:pt x="716279" y="914400"/>
                  <a:pt x="457200" y="914400"/>
                </a:cubicBezTo>
                <a:cubicBezTo>
                  <a:pt x="198120" y="914400"/>
                  <a:pt x="0" y="716280"/>
                  <a:pt x="0" y="457200"/>
                </a:cubicBezTo>
                <a:cubicBezTo>
                  <a:pt x="0" y="198120"/>
                  <a:pt x="198120" y="0"/>
                  <a:pt x="457200" y="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tx1"/>
              </a:solidFill>
            </a:endParaRPr>
          </a:p>
        </p:txBody>
      </p:sp>
      <p:sp>
        <p:nvSpPr>
          <p:cNvPr id="34" name="Freeform 3"/>
          <p:cNvSpPr/>
          <p:nvPr/>
        </p:nvSpPr>
        <p:spPr>
          <a:xfrm>
            <a:off x="2724870" y="2507700"/>
            <a:ext cx="951059" cy="951059"/>
          </a:xfrm>
          <a:custGeom>
            <a:avLst/>
            <a:gdLst>
              <a:gd name="connsiteX0" fmla="*/ 475529 w 951059"/>
              <a:gd name="connsiteY0" fmla="*/ 18329 h 951059"/>
              <a:gd name="connsiteX1" fmla="*/ 932729 w 951059"/>
              <a:gd name="connsiteY1" fmla="*/ 475529 h 951059"/>
              <a:gd name="connsiteX2" fmla="*/ 475529 w 951059"/>
              <a:gd name="connsiteY2" fmla="*/ 932729 h 951059"/>
              <a:gd name="connsiteX3" fmla="*/ 18329 w 951059"/>
              <a:gd name="connsiteY3" fmla="*/ 475529 h 951059"/>
              <a:gd name="connsiteX4" fmla="*/ 475529 w 951059"/>
              <a:gd name="connsiteY4" fmla="*/ 18329 h 9510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51059" h="951059">
                <a:moveTo>
                  <a:pt x="475529" y="18329"/>
                </a:moveTo>
                <a:cubicBezTo>
                  <a:pt x="734609" y="18329"/>
                  <a:pt x="932729" y="216449"/>
                  <a:pt x="932729" y="475529"/>
                </a:cubicBezTo>
                <a:cubicBezTo>
                  <a:pt x="932729" y="734610"/>
                  <a:pt x="734609" y="932729"/>
                  <a:pt x="475529" y="932729"/>
                </a:cubicBezTo>
                <a:cubicBezTo>
                  <a:pt x="216449" y="932729"/>
                  <a:pt x="18329" y="734610"/>
                  <a:pt x="18329" y="475529"/>
                </a:cubicBezTo>
                <a:cubicBezTo>
                  <a:pt x="18329" y="216449"/>
                  <a:pt x="216449" y="18329"/>
                  <a:pt x="475529" y="18329"/>
                </a:cubicBez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tx1"/>
              </a:solidFill>
            </a:endParaRPr>
          </a:p>
        </p:txBody>
      </p:sp>
      <p:sp>
        <p:nvSpPr>
          <p:cNvPr id="35" name="Freeform 3"/>
          <p:cNvSpPr/>
          <p:nvPr/>
        </p:nvSpPr>
        <p:spPr>
          <a:xfrm>
            <a:off x="3639184" y="2964814"/>
            <a:ext cx="946150" cy="73660"/>
          </a:xfrm>
          <a:custGeom>
            <a:avLst/>
            <a:gdLst>
              <a:gd name="connsiteX0" fmla="*/ 18415 w 946150"/>
              <a:gd name="connsiteY0" fmla="*/ 18414 h 73660"/>
              <a:gd name="connsiteX1" fmla="*/ 927735 w 946150"/>
              <a:gd name="connsiteY1" fmla="*/ 18414 h 736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46150" h="73660">
                <a:moveTo>
                  <a:pt x="18415" y="18414"/>
                </a:moveTo>
                <a:lnTo>
                  <a:pt x="927735" y="18414"/>
                </a:lnTo>
              </a:path>
            </a:pathLst>
          </a:custGeom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36" name="Freeform 3"/>
          <p:cNvSpPr/>
          <p:nvPr/>
        </p:nvSpPr>
        <p:spPr>
          <a:xfrm>
            <a:off x="4556759" y="2901950"/>
            <a:ext cx="243840" cy="162560"/>
          </a:xfrm>
          <a:custGeom>
            <a:avLst/>
            <a:gdLst>
              <a:gd name="connsiteX0" fmla="*/ 243840 w 243840"/>
              <a:gd name="connsiteY0" fmla="*/ 81279 h 162560"/>
              <a:gd name="connsiteX1" fmla="*/ 0 w 243840"/>
              <a:gd name="connsiteY1" fmla="*/ 0 h 162560"/>
              <a:gd name="connsiteX2" fmla="*/ 0 w 243840"/>
              <a:gd name="connsiteY2" fmla="*/ 162560 h 162560"/>
              <a:gd name="connsiteX3" fmla="*/ 243840 w 243840"/>
              <a:gd name="connsiteY3" fmla="*/ 81279 h 1625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3840" h="162560">
                <a:moveTo>
                  <a:pt x="243840" y="81279"/>
                </a:moveTo>
                <a:lnTo>
                  <a:pt x="0" y="0"/>
                </a:lnTo>
                <a:lnTo>
                  <a:pt x="0" y="162560"/>
                </a:lnTo>
                <a:lnTo>
                  <a:pt x="243840" y="81279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tx1"/>
              </a:solidFill>
            </a:endParaRPr>
          </a:p>
        </p:txBody>
      </p:sp>
      <p:sp>
        <p:nvSpPr>
          <p:cNvPr id="37" name="Freeform 3"/>
          <p:cNvSpPr/>
          <p:nvPr/>
        </p:nvSpPr>
        <p:spPr>
          <a:xfrm>
            <a:off x="1353185" y="2964814"/>
            <a:ext cx="1174750" cy="73660"/>
          </a:xfrm>
          <a:custGeom>
            <a:avLst/>
            <a:gdLst>
              <a:gd name="connsiteX0" fmla="*/ 18414 w 1174750"/>
              <a:gd name="connsiteY0" fmla="*/ 18414 h 73660"/>
              <a:gd name="connsiteX1" fmla="*/ 1156335 w 1174750"/>
              <a:gd name="connsiteY1" fmla="*/ 18414 h 736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174750" h="73660">
                <a:moveTo>
                  <a:pt x="18414" y="18414"/>
                </a:moveTo>
                <a:lnTo>
                  <a:pt x="1156335" y="18414"/>
                </a:lnTo>
              </a:path>
            </a:pathLst>
          </a:custGeom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38" name="Freeform 3"/>
          <p:cNvSpPr/>
          <p:nvPr/>
        </p:nvSpPr>
        <p:spPr>
          <a:xfrm>
            <a:off x="2499360" y="2901950"/>
            <a:ext cx="243839" cy="162560"/>
          </a:xfrm>
          <a:custGeom>
            <a:avLst/>
            <a:gdLst>
              <a:gd name="connsiteX0" fmla="*/ 243839 w 243839"/>
              <a:gd name="connsiteY0" fmla="*/ 81279 h 162560"/>
              <a:gd name="connsiteX1" fmla="*/ 0 w 243839"/>
              <a:gd name="connsiteY1" fmla="*/ 0 h 162560"/>
              <a:gd name="connsiteX2" fmla="*/ 0 w 243839"/>
              <a:gd name="connsiteY2" fmla="*/ 162560 h 162560"/>
              <a:gd name="connsiteX3" fmla="*/ 243839 w 243839"/>
              <a:gd name="connsiteY3" fmla="*/ 81279 h 1625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3839" h="162560">
                <a:moveTo>
                  <a:pt x="243839" y="81279"/>
                </a:moveTo>
                <a:lnTo>
                  <a:pt x="0" y="0"/>
                </a:lnTo>
                <a:lnTo>
                  <a:pt x="0" y="162560"/>
                </a:lnTo>
                <a:lnTo>
                  <a:pt x="243839" y="81279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tx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127500" y="2667000"/>
            <a:ext cx="246862" cy="448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  <a:tabLst/>
            </a:pPr>
            <a:r>
              <a:rPr lang="en-US" altLang="zh-CN" sz="3200" b="1" dirty="0" smtClean="0">
                <a:latin typeface="Courier New" pitchFamily="18" charset="0"/>
                <a:cs typeface="Courier New" pitchFamily="18" charset="0"/>
              </a:rPr>
              <a:t>"</a:t>
            </a:r>
          </a:p>
        </p:txBody>
      </p:sp>
      <p:sp>
        <p:nvSpPr>
          <p:cNvPr id="40" name="TextBox 1"/>
          <p:cNvSpPr txBox="1"/>
          <p:nvPr/>
        </p:nvSpPr>
        <p:spPr>
          <a:xfrm>
            <a:off x="1828800" y="2730500"/>
            <a:ext cx="706925" cy="33470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start</a:t>
            </a:r>
          </a:p>
        </p:txBody>
      </p:sp>
      <p:sp>
        <p:nvSpPr>
          <p:cNvPr id="41" name="TextBox 1"/>
          <p:cNvSpPr txBox="1"/>
          <p:nvPr/>
        </p:nvSpPr>
        <p:spPr>
          <a:xfrm>
            <a:off x="2120900" y="647700"/>
            <a:ext cx="4765920" cy="152073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100"/>
              </a:lnSpc>
              <a:tabLst>
                <a:tab pos="2197100" algn="l"/>
              </a:tabLst>
            </a:pP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A Simple Automaton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500"/>
              </a:lnSpc>
              <a:tabLst>
                <a:tab pos="2197100" algn="l"/>
              </a:tabLst>
            </a:pPr>
            <a:r>
              <a:rPr lang="en-US" altLang="zh-CN" dirty="0" smtClean="0"/>
              <a:t>	</a:t>
            </a:r>
            <a:r>
              <a:rPr lang="en-US" altLang="zh-CN" sz="2600" b="1" dirty="0" smtClean="0">
                <a:latin typeface="Courier New" pitchFamily="18" charset="0"/>
                <a:cs typeface="Courier New" pitchFamily="18" charset="0"/>
              </a:rPr>
              <a:t>A,B,C,</a:t>
            </a:r>
            <a:r>
              <a:rPr lang="en-US" altLang="zh-CN" sz="2600" b="1" dirty="0" smtClean="0">
                <a:latin typeface="Times New Roman" pitchFamily="18" charset="0"/>
                <a:cs typeface="Times New Roman" pitchFamily="18" charset="0"/>
              </a:rPr>
              <a:t>...</a:t>
            </a:r>
            <a:r>
              <a:rPr lang="en-US" altLang="zh-CN" sz="2600" b="1" dirty="0" smtClean="0">
                <a:latin typeface="Courier New" pitchFamily="18" charset="0"/>
                <a:cs typeface="Courier New" pitchFamily="18" charset="0"/>
              </a:rPr>
              <a:t>,Z</a:t>
            </a:r>
          </a:p>
        </p:txBody>
      </p:sp>
      <p:sp>
        <p:nvSpPr>
          <p:cNvPr id="44" name="Freeform 3"/>
          <p:cNvSpPr/>
          <p:nvPr/>
        </p:nvSpPr>
        <p:spPr>
          <a:xfrm>
            <a:off x="5696584" y="2964814"/>
            <a:ext cx="946150" cy="73660"/>
          </a:xfrm>
          <a:custGeom>
            <a:avLst/>
            <a:gdLst>
              <a:gd name="connsiteX0" fmla="*/ 18415 w 946150"/>
              <a:gd name="connsiteY0" fmla="*/ 18414 h 73660"/>
              <a:gd name="connsiteX1" fmla="*/ 927734 w 946150"/>
              <a:gd name="connsiteY1" fmla="*/ 18414 h 736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46150" h="73660">
                <a:moveTo>
                  <a:pt x="18415" y="18414"/>
                </a:moveTo>
                <a:lnTo>
                  <a:pt x="927734" y="18414"/>
                </a:lnTo>
              </a:path>
            </a:pathLst>
          </a:custGeom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45" name="Freeform 3"/>
          <p:cNvSpPr/>
          <p:nvPr/>
        </p:nvSpPr>
        <p:spPr>
          <a:xfrm>
            <a:off x="6614159" y="2901950"/>
            <a:ext cx="243840" cy="162560"/>
          </a:xfrm>
          <a:custGeom>
            <a:avLst/>
            <a:gdLst>
              <a:gd name="connsiteX0" fmla="*/ 243840 w 243840"/>
              <a:gd name="connsiteY0" fmla="*/ 81279 h 162560"/>
              <a:gd name="connsiteX1" fmla="*/ 0 w 243840"/>
              <a:gd name="connsiteY1" fmla="*/ 0 h 162560"/>
              <a:gd name="connsiteX2" fmla="*/ 0 w 243840"/>
              <a:gd name="connsiteY2" fmla="*/ 162560 h 162560"/>
              <a:gd name="connsiteX3" fmla="*/ 243840 w 243840"/>
              <a:gd name="connsiteY3" fmla="*/ 81279 h 1625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3840" h="162560">
                <a:moveTo>
                  <a:pt x="243840" y="81279"/>
                </a:moveTo>
                <a:lnTo>
                  <a:pt x="0" y="0"/>
                </a:lnTo>
                <a:lnTo>
                  <a:pt x="0" y="162560"/>
                </a:lnTo>
                <a:lnTo>
                  <a:pt x="243840" y="81279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tx1"/>
              </a:solidFill>
            </a:endParaRPr>
          </a:p>
        </p:txBody>
      </p:sp>
      <p:sp>
        <p:nvSpPr>
          <p:cNvPr id="48" name="TextBox 1"/>
          <p:cNvSpPr txBox="1"/>
          <p:nvPr/>
        </p:nvSpPr>
        <p:spPr>
          <a:xfrm>
            <a:off x="6184900" y="2667000"/>
            <a:ext cx="246862" cy="448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  <a:tabLst/>
            </a:pPr>
            <a:r>
              <a:rPr lang="en-US" altLang="zh-CN" sz="3200" b="1" dirty="0" smtClean="0">
                <a:latin typeface="Courier New" pitchFamily="18" charset="0"/>
                <a:cs typeface="Courier New" pitchFamily="18" charset="0"/>
              </a:rPr>
              <a:t>"</a:t>
            </a:r>
          </a:p>
        </p:txBody>
      </p:sp>
      <p:sp>
        <p:nvSpPr>
          <p:cNvPr id="50" name="Freeform 3"/>
          <p:cNvSpPr/>
          <p:nvPr/>
        </p:nvSpPr>
        <p:spPr>
          <a:xfrm>
            <a:off x="6858000" y="2526029"/>
            <a:ext cx="914400" cy="914400"/>
          </a:xfrm>
          <a:custGeom>
            <a:avLst/>
            <a:gdLst>
              <a:gd name="connsiteX0" fmla="*/ 457200 w 914400"/>
              <a:gd name="connsiteY0" fmla="*/ 0 h 914400"/>
              <a:gd name="connsiteX1" fmla="*/ 914400 w 914400"/>
              <a:gd name="connsiteY1" fmla="*/ 457200 h 914400"/>
              <a:gd name="connsiteX2" fmla="*/ 457200 w 914400"/>
              <a:gd name="connsiteY2" fmla="*/ 914400 h 914400"/>
              <a:gd name="connsiteX3" fmla="*/ 0 w 914400"/>
              <a:gd name="connsiteY3" fmla="*/ 457200 h 914400"/>
              <a:gd name="connsiteX4" fmla="*/ 457200 w 914400"/>
              <a:gd name="connsiteY4" fmla="*/ 0 h 914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" h="914400">
                <a:moveTo>
                  <a:pt x="457200" y="0"/>
                </a:moveTo>
                <a:cubicBezTo>
                  <a:pt x="716280" y="0"/>
                  <a:pt x="914400" y="198120"/>
                  <a:pt x="914400" y="457200"/>
                </a:cubicBezTo>
                <a:cubicBezTo>
                  <a:pt x="914400" y="716280"/>
                  <a:pt x="716280" y="914400"/>
                  <a:pt x="457200" y="914400"/>
                </a:cubicBezTo>
                <a:cubicBezTo>
                  <a:pt x="198119" y="914400"/>
                  <a:pt x="0" y="716280"/>
                  <a:pt x="0" y="457200"/>
                </a:cubicBezTo>
                <a:cubicBezTo>
                  <a:pt x="0" y="198120"/>
                  <a:pt x="198119" y="0"/>
                  <a:pt x="457200" y="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tx1"/>
              </a:solidFill>
            </a:endParaRPr>
          </a:p>
        </p:txBody>
      </p:sp>
      <p:sp>
        <p:nvSpPr>
          <p:cNvPr id="51" name="Freeform 3"/>
          <p:cNvSpPr/>
          <p:nvPr/>
        </p:nvSpPr>
        <p:spPr>
          <a:xfrm>
            <a:off x="6839670" y="2507700"/>
            <a:ext cx="951059" cy="951059"/>
          </a:xfrm>
          <a:custGeom>
            <a:avLst/>
            <a:gdLst>
              <a:gd name="connsiteX0" fmla="*/ 475529 w 951059"/>
              <a:gd name="connsiteY0" fmla="*/ 18329 h 951059"/>
              <a:gd name="connsiteX1" fmla="*/ 932729 w 951059"/>
              <a:gd name="connsiteY1" fmla="*/ 475529 h 951059"/>
              <a:gd name="connsiteX2" fmla="*/ 475529 w 951059"/>
              <a:gd name="connsiteY2" fmla="*/ 932729 h 951059"/>
              <a:gd name="connsiteX3" fmla="*/ 18329 w 951059"/>
              <a:gd name="connsiteY3" fmla="*/ 475529 h 951059"/>
              <a:gd name="connsiteX4" fmla="*/ 475529 w 951059"/>
              <a:gd name="connsiteY4" fmla="*/ 18329 h 9510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51059" h="951059">
                <a:moveTo>
                  <a:pt x="475529" y="18329"/>
                </a:moveTo>
                <a:cubicBezTo>
                  <a:pt x="734610" y="18329"/>
                  <a:pt x="932729" y="216449"/>
                  <a:pt x="932729" y="475529"/>
                </a:cubicBezTo>
                <a:cubicBezTo>
                  <a:pt x="932729" y="734610"/>
                  <a:pt x="734610" y="932729"/>
                  <a:pt x="475529" y="932729"/>
                </a:cubicBezTo>
                <a:cubicBezTo>
                  <a:pt x="216449" y="932729"/>
                  <a:pt x="18329" y="734610"/>
                  <a:pt x="18329" y="475529"/>
                </a:cubicBezTo>
                <a:cubicBezTo>
                  <a:pt x="18329" y="216449"/>
                  <a:pt x="216449" y="18329"/>
                  <a:pt x="475529" y="18329"/>
                </a:cubicBez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tx1"/>
              </a:solidFill>
            </a:endParaRPr>
          </a:p>
        </p:txBody>
      </p:sp>
      <p:sp>
        <p:nvSpPr>
          <p:cNvPr id="52" name="Freeform 3"/>
          <p:cNvSpPr/>
          <p:nvPr/>
        </p:nvSpPr>
        <p:spPr>
          <a:xfrm>
            <a:off x="6949440" y="2617470"/>
            <a:ext cx="730250" cy="730250"/>
          </a:xfrm>
          <a:custGeom>
            <a:avLst/>
            <a:gdLst>
              <a:gd name="connsiteX0" fmla="*/ 364490 w 730250"/>
              <a:gd name="connsiteY0" fmla="*/ 0 h 730250"/>
              <a:gd name="connsiteX1" fmla="*/ 730250 w 730250"/>
              <a:gd name="connsiteY1" fmla="*/ 364489 h 730250"/>
              <a:gd name="connsiteX2" fmla="*/ 364490 w 730250"/>
              <a:gd name="connsiteY2" fmla="*/ 730250 h 730250"/>
              <a:gd name="connsiteX3" fmla="*/ 0 w 730250"/>
              <a:gd name="connsiteY3" fmla="*/ 364489 h 730250"/>
              <a:gd name="connsiteX4" fmla="*/ 364490 w 730250"/>
              <a:gd name="connsiteY4" fmla="*/ 0 h 7302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30250" h="730250">
                <a:moveTo>
                  <a:pt x="364490" y="0"/>
                </a:moveTo>
                <a:cubicBezTo>
                  <a:pt x="572769" y="0"/>
                  <a:pt x="730250" y="157479"/>
                  <a:pt x="730250" y="364489"/>
                </a:cubicBezTo>
                <a:cubicBezTo>
                  <a:pt x="730250" y="571500"/>
                  <a:pt x="572769" y="730250"/>
                  <a:pt x="364490" y="730250"/>
                </a:cubicBezTo>
                <a:cubicBezTo>
                  <a:pt x="157479" y="730250"/>
                  <a:pt x="0" y="571500"/>
                  <a:pt x="0" y="364489"/>
                </a:cubicBezTo>
                <a:cubicBezTo>
                  <a:pt x="0" y="157479"/>
                  <a:pt x="157479" y="0"/>
                  <a:pt x="364490" y="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tx1"/>
              </a:solidFill>
            </a:endParaRPr>
          </a:p>
        </p:txBody>
      </p:sp>
      <p:sp>
        <p:nvSpPr>
          <p:cNvPr id="53" name="Freeform 3"/>
          <p:cNvSpPr/>
          <p:nvPr/>
        </p:nvSpPr>
        <p:spPr>
          <a:xfrm>
            <a:off x="6931110" y="2599140"/>
            <a:ext cx="766909" cy="766909"/>
          </a:xfrm>
          <a:custGeom>
            <a:avLst/>
            <a:gdLst>
              <a:gd name="connsiteX0" fmla="*/ 382820 w 766909"/>
              <a:gd name="connsiteY0" fmla="*/ 18329 h 766909"/>
              <a:gd name="connsiteX1" fmla="*/ 748579 w 766909"/>
              <a:gd name="connsiteY1" fmla="*/ 382819 h 766909"/>
              <a:gd name="connsiteX2" fmla="*/ 382820 w 766909"/>
              <a:gd name="connsiteY2" fmla="*/ 748579 h 766909"/>
              <a:gd name="connsiteX3" fmla="*/ 18329 w 766909"/>
              <a:gd name="connsiteY3" fmla="*/ 382819 h 766909"/>
              <a:gd name="connsiteX4" fmla="*/ 382820 w 766909"/>
              <a:gd name="connsiteY4" fmla="*/ 18329 h 76690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66909" h="766909">
                <a:moveTo>
                  <a:pt x="382820" y="18329"/>
                </a:moveTo>
                <a:cubicBezTo>
                  <a:pt x="591099" y="18329"/>
                  <a:pt x="748579" y="175809"/>
                  <a:pt x="748579" y="382819"/>
                </a:cubicBezTo>
                <a:cubicBezTo>
                  <a:pt x="748579" y="589829"/>
                  <a:pt x="591099" y="748579"/>
                  <a:pt x="382820" y="748579"/>
                </a:cubicBezTo>
                <a:cubicBezTo>
                  <a:pt x="175809" y="748579"/>
                  <a:pt x="18329" y="589829"/>
                  <a:pt x="18329" y="382819"/>
                </a:cubicBezTo>
                <a:cubicBezTo>
                  <a:pt x="18329" y="175809"/>
                  <a:pt x="175809" y="18329"/>
                  <a:pt x="382820" y="18329"/>
                </a:cubicBez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tx1"/>
              </a:solidFill>
            </a:endParaRPr>
          </a:p>
        </p:txBody>
      </p:sp>
      <p:sp>
        <p:nvSpPr>
          <p:cNvPr id="49" name="Freeform 3"/>
          <p:cNvSpPr/>
          <p:nvPr/>
        </p:nvSpPr>
        <p:spPr>
          <a:xfrm>
            <a:off x="4800600" y="2526029"/>
            <a:ext cx="914400" cy="914400"/>
          </a:xfrm>
          <a:custGeom>
            <a:avLst/>
            <a:gdLst>
              <a:gd name="connsiteX0" fmla="*/ 457200 w 914400"/>
              <a:gd name="connsiteY0" fmla="*/ 0 h 914400"/>
              <a:gd name="connsiteX1" fmla="*/ 914400 w 914400"/>
              <a:gd name="connsiteY1" fmla="*/ 457200 h 914400"/>
              <a:gd name="connsiteX2" fmla="*/ 457200 w 914400"/>
              <a:gd name="connsiteY2" fmla="*/ 914400 h 914400"/>
              <a:gd name="connsiteX3" fmla="*/ 0 w 914400"/>
              <a:gd name="connsiteY3" fmla="*/ 457200 h 914400"/>
              <a:gd name="connsiteX4" fmla="*/ 457200 w 914400"/>
              <a:gd name="connsiteY4" fmla="*/ 0 h 914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" h="914400">
                <a:moveTo>
                  <a:pt x="457200" y="0"/>
                </a:moveTo>
                <a:cubicBezTo>
                  <a:pt x="716279" y="0"/>
                  <a:pt x="914400" y="198120"/>
                  <a:pt x="914400" y="457200"/>
                </a:cubicBezTo>
                <a:cubicBezTo>
                  <a:pt x="914400" y="716280"/>
                  <a:pt x="716279" y="914400"/>
                  <a:pt x="457200" y="914400"/>
                </a:cubicBezTo>
                <a:cubicBezTo>
                  <a:pt x="198120" y="914400"/>
                  <a:pt x="0" y="716280"/>
                  <a:pt x="0" y="457200"/>
                </a:cubicBezTo>
                <a:cubicBezTo>
                  <a:pt x="0" y="198120"/>
                  <a:pt x="198120" y="0"/>
                  <a:pt x="457200" y="0"/>
                </a:cubicBezTo>
              </a:path>
            </a:pathLst>
          </a:custGeom>
          <a:solidFill>
            <a:srgbClr val="FFD32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Freeform 3"/>
          <p:cNvSpPr/>
          <p:nvPr/>
        </p:nvSpPr>
        <p:spPr>
          <a:xfrm>
            <a:off x="4915534" y="2240945"/>
            <a:ext cx="628650" cy="436849"/>
          </a:xfrm>
          <a:custGeom>
            <a:avLst/>
            <a:gdLst>
              <a:gd name="connsiteX0" fmla="*/ 18415 w 628650"/>
              <a:gd name="connsiteY0" fmla="*/ 418434 h 436849"/>
              <a:gd name="connsiteX1" fmla="*/ 610235 w 628650"/>
              <a:gd name="connsiteY1" fmla="*/ 197454 h 4368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628650" h="436849">
                <a:moveTo>
                  <a:pt x="18415" y="418434"/>
                </a:moveTo>
                <a:cubicBezTo>
                  <a:pt x="18415" y="-79405"/>
                  <a:pt x="452755" y="-62895"/>
                  <a:pt x="610235" y="197454"/>
                </a:cubicBezTo>
              </a:path>
            </a:pathLst>
          </a:custGeom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Freeform 3"/>
          <p:cNvSpPr/>
          <p:nvPr/>
        </p:nvSpPr>
        <p:spPr>
          <a:xfrm>
            <a:off x="5439409" y="2402839"/>
            <a:ext cx="157480" cy="256539"/>
          </a:xfrm>
          <a:custGeom>
            <a:avLst/>
            <a:gdLst>
              <a:gd name="connsiteX0" fmla="*/ 142240 w 157480"/>
              <a:gd name="connsiteY0" fmla="*/ 256539 h 256539"/>
              <a:gd name="connsiteX1" fmla="*/ 157480 w 157480"/>
              <a:gd name="connsiteY1" fmla="*/ 0 h 256539"/>
              <a:gd name="connsiteX2" fmla="*/ 0 w 157480"/>
              <a:gd name="connsiteY2" fmla="*/ 41910 h 256539"/>
              <a:gd name="connsiteX3" fmla="*/ 142240 w 157480"/>
              <a:gd name="connsiteY3" fmla="*/ 256539 h 25653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57480" h="256539">
                <a:moveTo>
                  <a:pt x="142240" y="256539"/>
                </a:moveTo>
                <a:lnTo>
                  <a:pt x="157480" y="0"/>
                </a:lnTo>
                <a:lnTo>
                  <a:pt x="0" y="41910"/>
                </a:lnTo>
                <a:lnTo>
                  <a:pt x="142240" y="256539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Freeform 3"/>
          <p:cNvSpPr/>
          <p:nvPr/>
        </p:nvSpPr>
        <p:spPr>
          <a:xfrm>
            <a:off x="4782270" y="2507700"/>
            <a:ext cx="951059" cy="951059"/>
          </a:xfrm>
          <a:custGeom>
            <a:avLst/>
            <a:gdLst>
              <a:gd name="connsiteX0" fmla="*/ 475529 w 951059"/>
              <a:gd name="connsiteY0" fmla="*/ 18329 h 951059"/>
              <a:gd name="connsiteX1" fmla="*/ 932729 w 951059"/>
              <a:gd name="connsiteY1" fmla="*/ 475529 h 951059"/>
              <a:gd name="connsiteX2" fmla="*/ 475529 w 951059"/>
              <a:gd name="connsiteY2" fmla="*/ 932729 h 951059"/>
              <a:gd name="connsiteX3" fmla="*/ 18329 w 951059"/>
              <a:gd name="connsiteY3" fmla="*/ 475529 h 951059"/>
              <a:gd name="connsiteX4" fmla="*/ 475529 w 951059"/>
              <a:gd name="connsiteY4" fmla="*/ 18329 h 9510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51059" h="951059">
                <a:moveTo>
                  <a:pt x="475529" y="18329"/>
                </a:moveTo>
                <a:cubicBezTo>
                  <a:pt x="734609" y="18329"/>
                  <a:pt x="932729" y="216449"/>
                  <a:pt x="932729" y="475529"/>
                </a:cubicBezTo>
                <a:cubicBezTo>
                  <a:pt x="932729" y="734610"/>
                  <a:pt x="734609" y="932729"/>
                  <a:pt x="475529" y="932729"/>
                </a:cubicBezTo>
                <a:cubicBezTo>
                  <a:pt x="216449" y="932729"/>
                  <a:pt x="18329" y="734610"/>
                  <a:pt x="18329" y="475529"/>
                </a:cubicBezTo>
                <a:cubicBezTo>
                  <a:pt x="18329" y="216449"/>
                  <a:pt x="216449" y="18329"/>
                  <a:pt x="475529" y="18329"/>
                </a:cubicBez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Freeform 3"/>
          <p:cNvSpPr/>
          <p:nvPr/>
        </p:nvSpPr>
        <p:spPr>
          <a:xfrm>
            <a:off x="4800600" y="5485129"/>
            <a:ext cx="685800" cy="687070"/>
          </a:xfrm>
          <a:custGeom>
            <a:avLst/>
            <a:gdLst>
              <a:gd name="connsiteX0" fmla="*/ 176529 w 685800"/>
              <a:gd name="connsiteY0" fmla="*/ 687070 h 687070"/>
              <a:gd name="connsiteX1" fmla="*/ 176529 w 685800"/>
              <a:gd name="connsiteY1" fmla="*/ 322579 h 687070"/>
              <a:gd name="connsiteX2" fmla="*/ 0 w 685800"/>
              <a:gd name="connsiteY2" fmla="*/ 322579 h 687070"/>
              <a:gd name="connsiteX3" fmla="*/ 342900 w 685800"/>
              <a:gd name="connsiteY3" fmla="*/ 0 h 687070"/>
              <a:gd name="connsiteX4" fmla="*/ 685800 w 685800"/>
              <a:gd name="connsiteY4" fmla="*/ 322579 h 687070"/>
              <a:gd name="connsiteX5" fmla="*/ 508000 w 685800"/>
              <a:gd name="connsiteY5" fmla="*/ 322579 h 687070"/>
              <a:gd name="connsiteX6" fmla="*/ 508000 w 685800"/>
              <a:gd name="connsiteY6" fmla="*/ 687070 h 687070"/>
              <a:gd name="connsiteX7" fmla="*/ 176529 w 685800"/>
              <a:gd name="connsiteY7" fmla="*/ 687070 h 68707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85800" h="687070">
                <a:moveTo>
                  <a:pt x="176529" y="687070"/>
                </a:moveTo>
                <a:lnTo>
                  <a:pt x="176529" y="322579"/>
                </a:lnTo>
                <a:lnTo>
                  <a:pt x="0" y="322579"/>
                </a:lnTo>
                <a:lnTo>
                  <a:pt x="342900" y="0"/>
                </a:lnTo>
                <a:lnTo>
                  <a:pt x="685800" y="322579"/>
                </a:lnTo>
                <a:lnTo>
                  <a:pt x="508000" y="322579"/>
                </a:lnTo>
                <a:lnTo>
                  <a:pt x="508000" y="687070"/>
                </a:lnTo>
                <a:lnTo>
                  <a:pt x="176529" y="687070"/>
                </a:lnTo>
              </a:path>
            </a:pathLst>
          </a:custGeom>
          <a:solidFill>
            <a:srgbClr val="00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Freeform 3"/>
          <p:cNvSpPr/>
          <p:nvPr/>
        </p:nvSpPr>
        <p:spPr>
          <a:xfrm>
            <a:off x="4794250" y="5478779"/>
            <a:ext cx="698500" cy="699770"/>
          </a:xfrm>
          <a:custGeom>
            <a:avLst/>
            <a:gdLst>
              <a:gd name="connsiteX0" fmla="*/ 182879 w 698500"/>
              <a:gd name="connsiteY0" fmla="*/ 693420 h 699770"/>
              <a:gd name="connsiteX1" fmla="*/ 182879 w 698500"/>
              <a:gd name="connsiteY1" fmla="*/ 328929 h 699770"/>
              <a:gd name="connsiteX2" fmla="*/ 6350 w 698500"/>
              <a:gd name="connsiteY2" fmla="*/ 328929 h 699770"/>
              <a:gd name="connsiteX3" fmla="*/ 349250 w 698500"/>
              <a:gd name="connsiteY3" fmla="*/ 6350 h 699770"/>
              <a:gd name="connsiteX4" fmla="*/ 692150 w 698500"/>
              <a:gd name="connsiteY4" fmla="*/ 328929 h 699770"/>
              <a:gd name="connsiteX5" fmla="*/ 514350 w 698500"/>
              <a:gd name="connsiteY5" fmla="*/ 328929 h 699770"/>
              <a:gd name="connsiteX6" fmla="*/ 514350 w 698500"/>
              <a:gd name="connsiteY6" fmla="*/ 693420 h 699770"/>
              <a:gd name="connsiteX7" fmla="*/ 182879 w 698500"/>
              <a:gd name="connsiteY7" fmla="*/ 693420 h 69977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98500" h="699770">
                <a:moveTo>
                  <a:pt x="182879" y="693420"/>
                </a:moveTo>
                <a:lnTo>
                  <a:pt x="182879" y="328929"/>
                </a:lnTo>
                <a:lnTo>
                  <a:pt x="6350" y="328929"/>
                </a:lnTo>
                <a:lnTo>
                  <a:pt x="349250" y="6350"/>
                </a:lnTo>
                <a:lnTo>
                  <a:pt x="692150" y="328929"/>
                </a:lnTo>
                <a:lnTo>
                  <a:pt x="514350" y="328929"/>
                </a:lnTo>
                <a:lnTo>
                  <a:pt x="514350" y="693420"/>
                </a:lnTo>
                <a:lnTo>
                  <a:pt x="182879" y="69342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TextBox 1"/>
          <p:cNvSpPr txBox="1"/>
          <p:nvPr/>
        </p:nvSpPr>
        <p:spPr>
          <a:xfrm>
            <a:off x="2827322" y="4849820"/>
            <a:ext cx="2481449" cy="694870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>
              <a:lnSpc>
                <a:spcPts val="5000"/>
              </a:lnSpc>
              <a:tabLst>
                <a:tab pos="1219200" algn="l"/>
              </a:tabLst>
            </a:pPr>
            <a:r>
              <a:rPr lang="en-US" altLang="zh-CN" sz="4400" dirty="0" smtClean="0">
                <a:latin typeface="Courier New" pitchFamily="18" charset="0"/>
                <a:cs typeface="Courier New" pitchFamily="18" charset="0"/>
              </a:rPr>
              <a:t>"</a:t>
            </a: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4400" b="1" dirty="0" smtClean="0">
                <a:latin typeface="Courier New" pitchFamily="18" charset="0"/>
                <a:cs typeface="Courier New" pitchFamily="18" charset="0"/>
              </a:rPr>
              <a:t>A</a:t>
            </a: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4400" b="1" dirty="0" smtClean="0">
                <a:latin typeface="Courier New" pitchFamily="18" charset="0"/>
                <a:cs typeface="Courier New" pitchFamily="18" charset="0"/>
              </a:rPr>
              <a:t>B</a:t>
            </a: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4400" b="1" dirty="0" smtClean="0">
                <a:latin typeface="Courier New" pitchFamily="18" charset="0"/>
                <a:cs typeface="Courier New" pitchFamily="18" charset="0"/>
              </a:rPr>
              <a:t>C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0079990" cy="7559040"/>
          </a:xfrm>
          <a:custGeom>
            <a:avLst/>
            <a:gdLst>
              <a:gd name="connsiteX0" fmla="*/ 0 w 10079990"/>
              <a:gd name="connsiteY0" fmla="*/ 0 h 7559040"/>
              <a:gd name="connsiteX1" fmla="*/ 10079990 w 10079990"/>
              <a:gd name="connsiteY1" fmla="*/ 0 h 7559040"/>
              <a:gd name="connsiteX2" fmla="*/ 10079990 w 10079990"/>
              <a:gd name="connsiteY2" fmla="*/ 7559040 h 7559040"/>
              <a:gd name="connsiteX3" fmla="*/ 0 w 10079990"/>
              <a:gd name="connsiteY3" fmla="*/ 7559040 h 7559040"/>
              <a:gd name="connsiteX4" fmla="*/ 0 w 10079990"/>
              <a:gd name="connsiteY4" fmla="*/ 0 h 75590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079990" h="7559040">
                <a:moveTo>
                  <a:pt x="0" y="0"/>
                </a:moveTo>
                <a:lnTo>
                  <a:pt x="10079990" y="0"/>
                </a:lnTo>
                <a:lnTo>
                  <a:pt x="10079990" y="7559040"/>
                </a:lnTo>
                <a:lnTo>
                  <a:pt x="0" y="755904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2743200" y="4800600"/>
            <a:ext cx="685800" cy="685800"/>
          </a:xfrm>
          <a:custGeom>
            <a:avLst/>
            <a:gdLst>
              <a:gd name="connsiteX0" fmla="*/ 342900 w 685800"/>
              <a:gd name="connsiteY0" fmla="*/ 685800 h 685800"/>
              <a:gd name="connsiteX1" fmla="*/ 0 w 685800"/>
              <a:gd name="connsiteY1" fmla="*/ 685800 h 685800"/>
              <a:gd name="connsiteX2" fmla="*/ 0 w 685800"/>
              <a:gd name="connsiteY2" fmla="*/ 0 h 685800"/>
              <a:gd name="connsiteX3" fmla="*/ 685800 w 685800"/>
              <a:gd name="connsiteY3" fmla="*/ 0 h 685800"/>
              <a:gd name="connsiteX4" fmla="*/ 685800 w 685800"/>
              <a:gd name="connsiteY4" fmla="*/ 685800 h 685800"/>
              <a:gd name="connsiteX5" fmla="*/ 342900 w 685800"/>
              <a:gd name="connsiteY5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85800" h="685800">
                <a:moveTo>
                  <a:pt x="342900" y="685800"/>
                </a:moveTo>
                <a:lnTo>
                  <a:pt x="0" y="685800"/>
                </a:lnTo>
                <a:lnTo>
                  <a:pt x="0" y="0"/>
                </a:lnTo>
                <a:lnTo>
                  <a:pt x="685800" y="0"/>
                </a:lnTo>
                <a:lnTo>
                  <a:pt x="685800" y="685800"/>
                </a:lnTo>
                <a:lnTo>
                  <a:pt x="342900" y="685800"/>
                </a:lnTo>
              </a:path>
            </a:pathLst>
          </a:custGeom>
          <a:solidFill>
            <a:srgbClr val="99CC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2736850" y="4794250"/>
            <a:ext cx="698500" cy="698500"/>
          </a:xfrm>
          <a:custGeom>
            <a:avLst/>
            <a:gdLst>
              <a:gd name="connsiteX0" fmla="*/ 349250 w 698500"/>
              <a:gd name="connsiteY0" fmla="*/ 692150 h 698500"/>
              <a:gd name="connsiteX1" fmla="*/ 6350 w 698500"/>
              <a:gd name="connsiteY1" fmla="*/ 692150 h 698500"/>
              <a:gd name="connsiteX2" fmla="*/ 6350 w 698500"/>
              <a:gd name="connsiteY2" fmla="*/ 6350 h 698500"/>
              <a:gd name="connsiteX3" fmla="*/ 692150 w 698500"/>
              <a:gd name="connsiteY3" fmla="*/ 6350 h 698500"/>
              <a:gd name="connsiteX4" fmla="*/ 692150 w 698500"/>
              <a:gd name="connsiteY4" fmla="*/ 692150 h 698500"/>
              <a:gd name="connsiteX5" fmla="*/ 349250 w 698500"/>
              <a:gd name="connsiteY5" fmla="*/ 692150 h 6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98500" h="698500">
                <a:moveTo>
                  <a:pt x="349250" y="692150"/>
                </a:moveTo>
                <a:lnTo>
                  <a:pt x="6350" y="692150"/>
                </a:lnTo>
                <a:lnTo>
                  <a:pt x="6350" y="6350"/>
                </a:lnTo>
                <a:lnTo>
                  <a:pt x="692150" y="6350"/>
                </a:lnTo>
                <a:lnTo>
                  <a:pt x="692150" y="692150"/>
                </a:lnTo>
                <a:lnTo>
                  <a:pt x="349250" y="692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3429000" y="4799329"/>
            <a:ext cx="685800" cy="685800"/>
          </a:xfrm>
          <a:custGeom>
            <a:avLst/>
            <a:gdLst>
              <a:gd name="connsiteX0" fmla="*/ 342900 w 685800"/>
              <a:gd name="connsiteY0" fmla="*/ 685800 h 685800"/>
              <a:gd name="connsiteX1" fmla="*/ 0 w 685800"/>
              <a:gd name="connsiteY1" fmla="*/ 685800 h 685800"/>
              <a:gd name="connsiteX2" fmla="*/ 0 w 685800"/>
              <a:gd name="connsiteY2" fmla="*/ 0 h 685800"/>
              <a:gd name="connsiteX3" fmla="*/ 685800 w 685800"/>
              <a:gd name="connsiteY3" fmla="*/ 0 h 685800"/>
              <a:gd name="connsiteX4" fmla="*/ 685800 w 685800"/>
              <a:gd name="connsiteY4" fmla="*/ 685800 h 685800"/>
              <a:gd name="connsiteX5" fmla="*/ 342900 w 685800"/>
              <a:gd name="connsiteY5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85800" h="685800">
                <a:moveTo>
                  <a:pt x="342900" y="685800"/>
                </a:moveTo>
                <a:lnTo>
                  <a:pt x="0" y="685800"/>
                </a:lnTo>
                <a:lnTo>
                  <a:pt x="0" y="0"/>
                </a:lnTo>
                <a:lnTo>
                  <a:pt x="685800" y="0"/>
                </a:lnTo>
                <a:lnTo>
                  <a:pt x="685800" y="685800"/>
                </a:lnTo>
                <a:lnTo>
                  <a:pt x="342900" y="685800"/>
                </a:lnTo>
              </a:path>
            </a:pathLst>
          </a:custGeom>
          <a:solidFill>
            <a:srgbClr val="99CC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3422650" y="4792979"/>
            <a:ext cx="698500" cy="698500"/>
          </a:xfrm>
          <a:custGeom>
            <a:avLst/>
            <a:gdLst>
              <a:gd name="connsiteX0" fmla="*/ 349250 w 698500"/>
              <a:gd name="connsiteY0" fmla="*/ 692150 h 698500"/>
              <a:gd name="connsiteX1" fmla="*/ 6350 w 698500"/>
              <a:gd name="connsiteY1" fmla="*/ 692150 h 698500"/>
              <a:gd name="connsiteX2" fmla="*/ 6350 w 698500"/>
              <a:gd name="connsiteY2" fmla="*/ 6350 h 698500"/>
              <a:gd name="connsiteX3" fmla="*/ 692150 w 698500"/>
              <a:gd name="connsiteY3" fmla="*/ 6350 h 698500"/>
              <a:gd name="connsiteX4" fmla="*/ 692150 w 698500"/>
              <a:gd name="connsiteY4" fmla="*/ 692150 h 698500"/>
              <a:gd name="connsiteX5" fmla="*/ 349250 w 698500"/>
              <a:gd name="connsiteY5" fmla="*/ 692150 h 6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98500" h="698500">
                <a:moveTo>
                  <a:pt x="349250" y="692150"/>
                </a:moveTo>
                <a:lnTo>
                  <a:pt x="6350" y="692150"/>
                </a:lnTo>
                <a:lnTo>
                  <a:pt x="6350" y="6350"/>
                </a:lnTo>
                <a:lnTo>
                  <a:pt x="692150" y="6350"/>
                </a:lnTo>
                <a:lnTo>
                  <a:pt x="692150" y="692150"/>
                </a:lnTo>
                <a:lnTo>
                  <a:pt x="349250" y="692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4114800" y="4800600"/>
            <a:ext cx="685800" cy="685800"/>
          </a:xfrm>
          <a:custGeom>
            <a:avLst/>
            <a:gdLst>
              <a:gd name="connsiteX0" fmla="*/ 342900 w 685800"/>
              <a:gd name="connsiteY0" fmla="*/ 685800 h 685800"/>
              <a:gd name="connsiteX1" fmla="*/ 0 w 685800"/>
              <a:gd name="connsiteY1" fmla="*/ 685800 h 685800"/>
              <a:gd name="connsiteX2" fmla="*/ 0 w 685800"/>
              <a:gd name="connsiteY2" fmla="*/ 0 h 685800"/>
              <a:gd name="connsiteX3" fmla="*/ 685800 w 685800"/>
              <a:gd name="connsiteY3" fmla="*/ 0 h 685800"/>
              <a:gd name="connsiteX4" fmla="*/ 685800 w 685800"/>
              <a:gd name="connsiteY4" fmla="*/ 685800 h 685800"/>
              <a:gd name="connsiteX5" fmla="*/ 342900 w 685800"/>
              <a:gd name="connsiteY5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85800" h="685800">
                <a:moveTo>
                  <a:pt x="342900" y="685800"/>
                </a:moveTo>
                <a:lnTo>
                  <a:pt x="0" y="685800"/>
                </a:lnTo>
                <a:lnTo>
                  <a:pt x="0" y="0"/>
                </a:lnTo>
                <a:lnTo>
                  <a:pt x="685800" y="0"/>
                </a:lnTo>
                <a:lnTo>
                  <a:pt x="685800" y="685800"/>
                </a:lnTo>
                <a:lnTo>
                  <a:pt x="342900" y="685800"/>
                </a:lnTo>
              </a:path>
            </a:pathLst>
          </a:custGeom>
          <a:solidFill>
            <a:srgbClr val="99CC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4108450" y="4794250"/>
            <a:ext cx="698500" cy="698500"/>
          </a:xfrm>
          <a:custGeom>
            <a:avLst/>
            <a:gdLst>
              <a:gd name="connsiteX0" fmla="*/ 349250 w 698500"/>
              <a:gd name="connsiteY0" fmla="*/ 692150 h 698500"/>
              <a:gd name="connsiteX1" fmla="*/ 6350 w 698500"/>
              <a:gd name="connsiteY1" fmla="*/ 692150 h 698500"/>
              <a:gd name="connsiteX2" fmla="*/ 6350 w 698500"/>
              <a:gd name="connsiteY2" fmla="*/ 6350 h 698500"/>
              <a:gd name="connsiteX3" fmla="*/ 692150 w 698500"/>
              <a:gd name="connsiteY3" fmla="*/ 6350 h 698500"/>
              <a:gd name="connsiteX4" fmla="*/ 692150 w 698500"/>
              <a:gd name="connsiteY4" fmla="*/ 692150 h 698500"/>
              <a:gd name="connsiteX5" fmla="*/ 349250 w 698500"/>
              <a:gd name="connsiteY5" fmla="*/ 692150 h 6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98500" h="698500">
                <a:moveTo>
                  <a:pt x="349250" y="692150"/>
                </a:moveTo>
                <a:lnTo>
                  <a:pt x="6350" y="692150"/>
                </a:lnTo>
                <a:lnTo>
                  <a:pt x="6350" y="6350"/>
                </a:lnTo>
                <a:lnTo>
                  <a:pt x="692150" y="6350"/>
                </a:lnTo>
                <a:lnTo>
                  <a:pt x="692150" y="692150"/>
                </a:lnTo>
                <a:lnTo>
                  <a:pt x="349250" y="692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4800600" y="4800600"/>
            <a:ext cx="685800" cy="685800"/>
          </a:xfrm>
          <a:custGeom>
            <a:avLst/>
            <a:gdLst>
              <a:gd name="connsiteX0" fmla="*/ 342900 w 685800"/>
              <a:gd name="connsiteY0" fmla="*/ 685800 h 685800"/>
              <a:gd name="connsiteX1" fmla="*/ 0 w 685800"/>
              <a:gd name="connsiteY1" fmla="*/ 685800 h 685800"/>
              <a:gd name="connsiteX2" fmla="*/ 0 w 685800"/>
              <a:gd name="connsiteY2" fmla="*/ 0 h 685800"/>
              <a:gd name="connsiteX3" fmla="*/ 685800 w 685800"/>
              <a:gd name="connsiteY3" fmla="*/ 0 h 685800"/>
              <a:gd name="connsiteX4" fmla="*/ 685800 w 685800"/>
              <a:gd name="connsiteY4" fmla="*/ 685800 h 685800"/>
              <a:gd name="connsiteX5" fmla="*/ 342900 w 685800"/>
              <a:gd name="connsiteY5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85800" h="685800">
                <a:moveTo>
                  <a:pt x="342900" y="685800"/>
                </a:moveTo>
                <a:lnTo>
                  <a:pt x="0" y="685800"/>
                </a:lnTo>
                <a:lnTo>
                  <a:pt x="0" y="0"/>
                </a:lnTo>
                <a:lnTo>
                  <a:pt x="685800" y="0"/>
                </a:lnTo>
                <a:lnTo>
                  <a:pt x="685800" y="685800"/>
                </a:lnTo>
                <a:lnTo>
                  <a:pt x="342900" y="685800"/>
                </a:lnTo>
              </a:path>
            </a:pathLst>
          </a:custGeom>
          <a:solidFill>
            <a:srgbClr val="99CC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4794250" y="4794250"/>
            <a:ext cx="698500" cy="698500"/>
          </a:xfrm>
          <a:custGeom>
            <a:avLst/>
            <a:gdLst>
              <a:gd name="connsiteX0" fmla="*/ 349250 w 698500"/>
              <a:gd name="connsiteY0" fmla="*/ 692150 h 698500"/>
              <a:gd name="connsiteX1" fmla="*/ 6350 w 698500"/>
              <a:gd name="connsiteY1" fmla="*/ 692150 h 698500"/>
              <a:gd name="connsiteX2" fmla="*/ 6350 w 698500"/>
              <a:gd name="connsiteY2" fmla="*/ 6350 h 698500"/>
              <a:gd name="connsiteX3" fmla="*/ 692150 w 698500"/>
              <a:gd name="connsiteY3" fmla="*/ 6350 h 698500"/>
              <a:gd name="connsiteX4" fmla="*/ 692150 w 698500"/>
              <a:gd name="connsiteY4" fmla="*/ 692150 h 698500"/>
              <a:gd name="connsiteX5" fmla="*/ 349250 w 698500"/>
              <a:gd name="connsiteY5" fmla="*/ 692150 h 6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98500" h="698500">
                <a:moveTo>
                  <a:pt x="349250" y="692150"/>
                </a:moveTo>
                <a:lnTo>
                  <a:pt x="6350" y="692150"/>
                </a:lnTo>
                <a:lnTo>
                  <a:pt x="6350" y="6350"/>
                </a:lnTo>
                <a:lnTo>
                  <a:pt x="692150" y="6350"/>
                </a:lnTo>
                <a:lnTo>
                  <a:pt x="692150" y="692150"/>
                </a:lnTo>
                <a:lnTo>
                  <a:pt x="349250" y="692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2743200" y="2526029"/>
            <a:ext cx="914400" cy="914400"/>
          </a:xfrm>
          <a:custGeom>
            <a:avLst/>
            <a:gdLst>
              <a:gd name="connsiteX0" fmla="*/ 457200 w 914400"/>
              <a:gd name="connsiteY0" fmla="*/ 0 h 914400"/>
              <a:gd name="connsiteX1" fmla="*/ 914400 w 914400"/>
              <a:gd name="connsiteY1" fmla="*/ 457200 h 914400"/>
              <a:gd name="connsiteX2" fmla="*/ 457200 w 914400"/>
              <a:gd name="connsiteY2" fmla="*/ 914400 h 914400"/>
              <a:gd name="connsiteX3" fmla="*/ 0 w 914400"/>
              <a:gd name="connsiteY3" fmla="*/ 457200 h 914400"/>
              <a:gd name="connsiteX4" fmla="*/ 457200 w 914400"/>
              <a:gd name="connsiteY4" fmla="*/ 0 h 914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" h="914400">
                <a:moveTo>
                  <a:pt x="457200" y="0"/>
                </a:moveTo>
                <a:cubicBezTo>
                  <a:pt x="716279" y="0"/>
                  <a:pt x="914400" y="198120"/>
                  <a:pt x="914400" y="457200"/>
                </a:cubicBezTo>
                <a:cubicBezTo>
                  <a:pt x="914400" y="716280"/>
                  <a:pt x="716279" y="914400"/>
                  <a:pt x="457200" y="914400"/>
                </a:cubicBezTo>
                <a:cubicBezTo>
                  <a:pt x="198120" y="914400"/>
                  <a:pt x="0" y="716280"/>
                  <a:pt x="0" y="457200"/>
                </a:cubicBezTo>
                <a:cubicBezTo>
                  <a:pt x="0" y="198120"/>
                  <a:pt x="198120" y="0"/>
                  <a:pt x="457200" y="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tx1"/>
              </a:solidFill>
            </a:endParaRPr>
          </a:p>
        </p:txBody>
      </p:sp>
      <p:sp>
        <p:nvSpPr>
          <p:cNvPr id="34" name="Freeform 3"/>
          <p:cNvSpPr/>
          <p:nvPr/>
        </p:nvSpPr>
        <p:spPr>
          <a:xfrm>
            <a:off x="2724870" y="2507700"/>
            <a:ext cx="951059" cy="951059"/>
          </a:xfrm>
          <a:custGeom>
            <a:avLst/>
            <a:gdLst>
              <a:gd name="connsiteX0" fmla="*/ 475529 w 951059"/>
              <a:gd name="connsiteY0" fmla="*/ 18329 h 951059"/>
              <a:gd name="connsiteX1" fmla="*/ 932729 w 951059"/>
              <a:gd name="connsiteY1" fmla="*/ 475529 h 951059"/>
              <a:gd name="connsiteX2" fmla="*/ 475529 w 951059"/>
              <a:gd name="connsiteY2" fmla="*/ 932729 h 951059"/>
              <a:gd name="connsiteX3" fmla="*/ 18329 w 951059"/>
              <a:gd name="connsiteY3" fmla="*/ 475529 h 951059"/>
              <a:gd name="connsiteX4" fmla="*/ 475529 w 951059"/>
              <a:gd name="connsiteY4" fmla="*/ 18329 h 9510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51059" h="951059">
                <a:moveTo>
                  <a:pt x="475529" y="18329"/>
                </a:moveTo>
                <a:cubicBezTo>
                  <a:pt x="734609" y="18329"/>
                  <a:pt x="932729" y="216449"/>
                  <a:pt x="932729" y="475529"/>
                </a:cubicBezTo>
                <a:cubicBezTo>
                  <a:pt x="932729" y="734610"/>
                  <a:pt x="734609" y="932729"/>
                  <a:pt x="475529" y="932729"/>
                </a:cubicBezTo>
                <a:cubicBezTo>
                  <a:pt x="216449" y="932729"/>
                  <a:pt x="18329" y="734610"/>
                  <a:pt x="18329" y="475529"/>
                </a:cubicBezTo>
                <a:cubicBezTo>
                  <a:pt x="18329" y="216449"/>
                  <a:pt x="216449" y="18329"/>
                  <a:pt x="475529" y="18329"/>
                </a:cubicBez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tx1"/>
              </a:solidFill>
            </a:endParaRPr>
          </a:p>
        </p:txBody>
      </p:sp>
      <p:sp>
        <p:nvSpPr>
          <p:cNvPr id="35" name="Freeform 3"/>
          <p:cNvSpPr/>
          <p:nvPr/>
        </p:nvSpPr>
        <p:spPr>
          <a:xfrm>
            <a:off x="3639184" y="2964814"/>
            <a:ext cx="946150" cy="73660"/>
          </a:xfrm>
          <a:custGeom>
            <a:avLst/>
            <a:gdLst>
              <a:gd name="connsiteX0" fmla="*/ 18415 w 946150"/>
              <a:gd name="connsiteY0" fmla="*/ 18414 h 73660"/>
              <a:gd name="connsiteX1" fmla="*/ 927735 w 946150"/>
              <a:gd name="connsiteY1" fmla="*/ 18414 h 736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46150" h="73660">
                <a:moveTo>
                  <a:pt x="18415" y="18414"/>
                </a:moveTo>
                <a:lnTo>
                  <a:pt x="927735" y="18414"/>
                </a:lnTo>
              </a:path>
            </a:pathLst>
          </a:custGeom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36" name="Freeform 3"/>
          <p:cNvSpPr/>
          <p:nvPr/>
        </p:nvSpPr>
        <p:spPr>
          <a:xfrm>
            <a:off x="4556759" y="2901950"/>
            <a:ext cx="243840" cy="162560"/>
          </a:xfrm>
          <a:custGeom>
            <a:avLst/>
            <a:gdLst>
              <a:gd name="connsiteX0" fmla="*/ 243840 w 243840"/>
              <a:gd name="connsiteY0" fmla="*/ 81279 h 162560"/>
              <a:gd name="connsiteX1" fmla="*/ 0 w 243840"/>
              <a:gd name="connsiteY1" fmla="*/ 0 h 162560"/>
              <a:gd name="connsiteX2" fmla="*/ 0 w 243840"/>
              <a:gd name="connsiteY2" fmla="*/ 162560 h 162560"/>
              <a:gd name="connsiteX3" fmla="*/ 243840 w 243840"/>
              <a:gd name="connsiteY3" fmla="*/ 81279 h 1625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3840" h="162560">
                <a:moveTo>
                  <a:pt x="243840" y="81279"/>
                </a:moveTo>
                <a:lnTo>
                  <a:pt x="0" y="0"/>
                </a:lnTo>
                <a:lnTo>
                  <a:pt x="0" y="162560"/>
                </a:lnTo>
                <a:lnTo>
                  <a:pt x="243840" y="81279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tx1"/>
              </a:solidFill>
            </a:endParaRPr>
          </a:p>
        </p:txBody>
      </p:sp>
      <p:sp>
        <p:nvSpPr>
          <p:cNvPr id="37" name="Freeform 3"/>
          <p:cNvSpPr/>
          <p:nvPr/>
        </p:nvSpPr>
        <p:spPr>
          <a:xfrm>
            <a:off x="1353185" y="2964814"/>
            <a:ext cx="1174750" cy="73660"/>
          </a:xfrm>
          <a:custGeom>
            <a:avLst/>
            <a:gdLst>
              <a:gd name="connsiteX0" fmla="*/ 18414 w 1174750"/>
              <a:gd name="connsiteY0" fmla="*/ 18414 h 73660"/>
              <a:gd name="connsiteX1" fmla="*/ 1156335 w 1174750"/>
              <a:gd name="connsiteY1" fmla="*/ 18414 h 736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174750" h="73660">
                <a:moveTo>
                  <a:pt x="18414" y="18414"/>
                </a:moveTo>
                <a:lnTo>
                  <a:pt x="1156335" y="18414"/>
                </a:lnTo>
              </a:path>
            </a:pathLst>
          </a:custGeom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38" name="Freeform 3"/>
          <p:cNvSpPr/>
          <p:nvPr/>
        </p:nvSpPr>
        <p:spPr>
          <a:xfrm>
            <a:off x="2499360" y="2901950"/>
            <a:ext cx="243839" cy="162560"/>
          </a:xfrm>
          <a:custGeom>
            <a:avLst/>
            <a:gdLst>
              <a:gd name="connsiteX0" fmla="*/ 243839 w 243839"/>
              <a:gd name="connsiteY0" fmla="*/ 81279 h 162560"/>
              <a:gd name="connsiteX1" fmla="*/ 0 w 243839"/>
              <a:gd name="connsiteY1" fmla="*/ 0 h 162560"/>
              <a:gd name="connsiteX2" fmla="*/ 0 w 243839"/>
              <a:gd name="connsiteY2" fmla="*/ 162560 h 162560"/>
              <a:gd name="connsiteX3" fmla="*/ 243839 w 243839"/>
              <a:gd name="connsiteY3" fmla="*/ 81279 h 1625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3839" h="162560">
                <a:moveTo>
                  <a:pt x="243839" y="81279"/>
                </a:moveTo>
                <a:lnTo>
                  <a:pt x="0" y="0"/>
                </a:lnTo>
                <a:lnTo>
                  <a:pt x="0" y="162560"/>
                </a:lnTo>
                <a:lnTo>
                  <a:pt x="243839" y="81279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tx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127500" y="2667000"/>
            <a:ext cx="246862" cy="448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  <a:tabLst/>
            </a:pPr>
            <a:r>
              <a:rPr lang="en-US" altLang="zh-CN" sz="3200" b="1" dirty="0" smtClean="0">
                <a:latin typeface="Courier New" pitchFamily="18" charset="0"/>
                <a:cs typeface="Courier New" pitchFamily="18" charset="0"/>
              </a:rPr>
              <a:t>"</a:t>
            </a:r>
          </a:p>
        </p:txBody>
      </p:sp>
      <p:sp>
        <p:nvSpPr>
          <p:cNvPr id="40" name="TextBox 1"/>
          <p:cNvSpPr txBox="1"/>
          <p:nvPr/>
        </p:nvSpPr>
        <p:spPr>
          <a:xfrm>
            <a:off x="1828800" y="2730500"/>
            <a:ext cx="706925" cy="33470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start</a:t>
            </a:r>
          </a:p>
        </p:txBody>
      </p:sp>
      <p:sp>
        <p:nvSpPr>
          <p:cNvPr id="41" name="TextBox 1"/>
          <p:cNvSpPr txBox="1"/>
          <p:nvPr/>
        </p:nvSpPr>
        <p:spPr>
          <a:xfrm>
            <a:off x="2120900" y="647700"/>
            <a:ext cx="4765920" cy="152073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100"/>
              </a:lnSpc>
              <a:tabLst>
                <a:tab pos="2197100" algn="l"/>
              </a:tabLst>
            </a:pP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A Simple Automaton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500"/>
              </a:lnSpc>
              <a:tabLst>
                <a:tab pos="2197100" algn="l"/>
              </a:tabLst>
            </a:pPr>
            <a:r>
              <a:rPr lang="en-US" altLang="zh-CN" dirty="0" smtClean="0"/>
              <a:t>	</a:t>
            </a:r>
            <a:r>
              <a:rPr lang="en-US" altLang="zh-CN" sz="2600" b="1" dirty="0" smtClean="0">
                <a:latin typeface="Courier New" pitchFamily="18" charset="0"/>
                <a:cs typeface="Courier New" pitchFamily="18" charset="0"/>
              </a:rPr>
              <a:t>A,B,C,</a:t>
            </a:r>
            <a:r>
              <a:rPr lang="en-US" altLang="zh-CN" sz="2600" b="1" dirty="0" smtClean="0">
                <a:latin typeface="Times New Roman" pitchFamily="18" charset="0"/>
                <a:cs typeface="Times New Roman" pitchFamily="18" charset="0"/>
              </a:rPr>
              <a:t>...</a:t>
            </a:r>
            <a:r>
              <a:rPr lang="en-US" altLang="zh-CN" sz="2600" b="1" dirty="0" smtClean="0">
                <a:latin typeface="Courier New" pitchFamily="18" charset="0"/>
                <a:cs typeface="Courier New" pitchFamily="18" charset="0"/>
              </a:rPr>
              <a:t>,Z</a:t>
            </a:r>
          </a:p>
        </p:txBody>
      </p:sp>
      <p:sp>
        <p:nvSpPr>
          <p:cNvPr id="44" name="Freeform 3"/>
          <p:cNvSpPr/>
          <p:nvPr/>
        </p:nvSpPr>
        <p:spPr>
          <a:xfrm>
            <a:off x="5696584" y="2964814"/>
            <a:ext cx="946150" cy="73660"/>
          </a:xfrm>
          <a:custGeom>
            <a:avLst/>
            <a:gdLst>
              <a:gd name="connsiteX0" fmla="*/ 18415 w 946150"/>
              <a:gd name="connsiteY0" fmla="*/ 18414 h 73660"/>
              <a:gd name="connsiteX1" fmla="*/ 927734 w 946150"/>
              <a:gd name="connsiteY1" fmla="*/ 18414 h 736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46150" h="73660">
                <a:moveTo>
                  <a:pt x="18415" y="18414"/>
                </a:moveTo>
                <a:lnTo>
                  <a:pt x="927734" y="18414"/>
                </a:lnTo>
              </a:path>
            </a:pathLst>
          </a:custGeom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45" name="Freeform 3"/>
          <p:cNvSpPr/>
          <p:nvPr/>
        </p:nvSpPr>
        <p:spPr>
          <a:xfrm>
            <a:off x="6614159" y="2901950"/>
            <a:ext cx="243840" cy="162560"/>
          </a:xfrm>
          <a:custGeom>
            <a:avLst/>
            <a:gdLst>
              <a:gd name="connsiteX0" fmla="*/ 243840 w 243840"/>
              <a:gd name="connsiteY0" fmla="*/ 81279 h 162560"/>
              <a:gd name="connsiteX1" fmla="*/ 0 w 243840"/>
              <a:gd name="connsiteY1" fmla="*/ 0 h 162560"/>
              <a:gd name="connsiteX2" fmla="*/ 0 w 243840"/>
              <a:gd name="connsiteY2" fmla="*/ 162560 h 162560"/>
              <a:gd name="connsiteX3" fmla="*/ 243840 w 243840"/>
              <a:gd name="connsiteY3" fmla="*/ 81279 h 1625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3840" h="162560">
                <a:moveTo>
                  <a:pt x="243840" y="81279"/>
                </a:moveTo>
                <a:lnTo>
                  <a:pt x="0" y="0"/>
                </a:lnTo>
                <a:lnTo>
                  <a:pt x="0" y="162560"/>
                </a:lnTo>
                <a:lnTo>
                  <a:pt x="243840" y="81279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tx1"/>
              </a:solidFill>
            </a:endParaRPr>
          </a:p>
        </p:txBody>
      </p:sp>
      <p:sp>
        <p:nvSpPr>
          <p:cNvPr id="48" name="TextBox 1"/>
          <p:cNvSpPr txBox="1"/>
          <p:nvPr/>
        </p:nvSpPr>
        <p:spPr>
          <a:xfrm>
            <a:off x="6184900" y="2667000"/>
            <a:ext cx="246862" cy="448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  <a:tabLst/>
            </a:pPr>
            <a:r>
              <a:rPr lang="en-US" altLang="zh-CN" sz="3200" b="1" dirty="0" smtClean="0">
                <a:latin typeface="Courier New" pitchFamily="18" charset="0"/>
                <a:cs typeface="Courier New" pitchFamily="18" charset="0"/>
              </a:rPr>
              <a:t>"</a:t>
            </a:r>
          </a:p>
        </p:txBody>
      </p:sp>
      <p:sp>
        <p:nvSpPr>
          <p:cNvPr id="50" name="Freeform 3"/>
          <p:cNvSpPr/>
          <p:nvPr/>
        </p:nvSpPr>
        <p:spPr>
          <a:xfrm>
            <a:off x="6858000" y="2526029"/>
            <a:ext cx="914400" cy="914400"/>
          </a:xfrm>
          <a:custGeom>
            <a:avLst/>
            <a:gdLst>
              <a:gd name="connsiteX0" fmla="*/ 457200 w 914400"/>
              <a:gd name="connsiteY0" fmla="*/ 0 h 914400"/>
              <a:gd name="connsiteX1" fmla="*/ 914400 w 914400"/>
              <a:gd name="connsiteY1" fmla="*/ 457200 h 914400"/>
              <a:gd name="connsiteX2" fmla="*/ 457200 w 914400"/>
              <a:gd name="connsiteY2" fmla="*/ 914400 h 914400"/>
              <a:gd name="connsiteX3" fmla="*/ 0 w 914400"/>
              <a:gd name="connsiteY3" fmla="*/ 457200 h 914400"/>
              <a:gd name="connsiteX4" fmla="*/ 457200 w 914400"/>
              <a:gd name="connsiteY4" fmla="*/ 0 h 914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" h="914400">
                <a:moveTo>
                  <a:pt x="457200" y="0"/>
                </a:moveTo>
                <a:cubicBezTo>
                  <a:pt x="716280" y="0"/>
                  <a:pt x="914400" y="198120"/>
                  <a:pt x="914400" y="457200"/>
                </a:cubicBezTo>
                <a:cubicBezTo>
                  <a:pt x="914400" y="716280"/>
                  <a:pt x="716280" y="914400"/>
                  <a:pt x="457200" y="914400"/>
                </a:cubicBezTo>
                <a:cubicBezTo>
                  <a:pt x="198119" y="914400"/>
                  <a:pt x="0" y="716280"/>
                  <a:pt x="0" y="457200"/>
                </a:cubicBezTo>
                <a:cubicBezTo>
                  <a:pt x="0" y="198120"/>
                  <a:pt x="198119" y="0"/>
                  <a:pt x="457200" y="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tx1"/>
              </a:solidFill>
            </a:endParaRPr>
          </a:p>
        </p:txBody>
      </p:sp>
      <p:sp>
        <p:nvSpPr>
          <p:cNvPr id="51" name="Freeform 3"/>
          <p:cNvSpPr/>
          <p:nvPr/>
        </p:nvSpPr>
        <p:spPr>
          <a:xfrm>
            <a:off x="6839670" y="2507700"/>
            <a:ext cx="951059" cy="951059"/>
          </a:xfrm>
          <a:custGeom>
            <a:avLst/>
            <a:gdLst>
              <a:gd name="connsiteX0" fmla="*/ 475529 w 951059"/>
              <a:gd name="connsiteY0" fmla="*/ 18329 h 951059"/>
              <a:gd name="connsiteX1" fmla="*/ 932729 w 951059"/>
              <a:gd name="connsiteY1" fmla="*/ 475529 h 951059"/>
              <a:gd name="connsiteX2" fmla="*/ 475529 w 951059"/>
              <a:gd name="connsiteY2" fmla="*/ 932729 h 951059"/>
              <a:gd name="connsiteX3" fmla="*/ 18329 w 951059"/>
              <a:gd name="connsiteY3" fmla="*/ 475529 h 951059"/>
              <a:gd name="connsiteX4" fmla="*/ 475529 w 951059"/>
              <a:gd name="connsiteY4" fmla="*/ 18329 h 9510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51059" h="951059">
                <a:moveTo>
                  <a:pt x="475529" y="18329"/>
                </a:moveTo>
                <a:cubicBezTo>
                  <a:pt x="734610" y="18329"/>
                  <a:pt x="932729" y="216449"/>
                  <a:pt x="932729" y="475529"/>
                </a:cubicBezTo>
                <a:cubicBezTo>
                  <a:pt x="932729" y="734610"/>
                  <a:pt x="734610" y="932729"/>
                  <a:pt x="475529" y="932729"/>
                </a:cubicBezTo>
                <a:cubicBezTo>
                  <a:pt x="216449" y="932729"/>
                  <a:pt x="18329" y="734610"/>
                  <a:pt x="18329" y="475529"/>
                </a:cubicBezTo>
                <a:cubicBezTo>
                  <a:pt x="18329" y="216449"/>
                  <a:pt x="216449" y="18329"/>
                  <a:pt x="475529" y="18329"/>
                </a:cubicBez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tx1"/>
              </a:solidFill>
            </a:endParaRPr>
          </a:p>
        </p:txBody>
      </p:sp>
      <p:sp>
        <p:nvSpPr>
          <p:cNvPr id="52" name="Freeform 3"/>
          <p:cNvSpPr/>
          <p:nvPr/>
        </p:nvSpPr>
        <p:spPr>
          <a:xfrm>
            <a:off x="6949440" y="2617470"/>
            <a:ext cx="730250" cy="730250"/>
          </a:xfrm>
          <a:custGeom>
            <a:avLst/>
            <a:gdLst>
              <a:gd name="connsiteX0" fmla="*/ 364490 w 730250"/>
              <a:gd name="connsiteY0" fmla="*/ 0 h 730250"/>
              <a:gd name="connsiteX1" fmla="*/ 730250 w 730250"/>
              <a:gd name="connsiteY1" fmla="*/ 364489 h 730250"/>
              <a:gd name="connsiteX2" fmla="*/ 364490 w 730250"/>
              <a:gd name="connsiteY2" fmla="*/ 730250 h 730250"/>
              <a:gd name="connsiteX3" fmla="*/ 0 w 730250"/>
              <a:gd name="connsiteY3" fmla="*/ 364489 h 730250"/>
              <a:gd name="connsiteX4" fmla="*/ 364490 w 730250"/>
              <a:gd name="connsiteY4" fmla="*/ 0 h 7302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30250" h="730250">
                <a:moveTo>
                  <a:pt x="364490" y="0"/>
                </a:moveTo>
                <a:cubicBezTo>
                  <a:pt x="572769" y="0"/>
                  <a:pt x="730250" y="157479"/>
                  <a:pt x="730250" y="364489"/>
                </a:cubicBezTo>
                <a:cubicBezTo>
                  <a:pt x="730250" y="571500"/>
                  <a:pt x="572769" y="730250"/>
                  <a:pt x="364490" y="730250"/>
                </a:cubicBezTo>
                <a:cubicBezTo>
                  <a:pt x="157479" y="730250"/>
                  <a:pt x="0" y="571500"/>
                  <a:pt x="0" y="364489"/>
                </a:cubicBezTo>
                <a:cubicBezTo>
                  <a:pt x="0" y="157479"/>
                  <a:pt x="157479" y="0"/>
                  <a:pt x="364490" y="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tx1"/>
              </a:solidFill>
            </a:endParaRPr>
          </a:p>
        </p:txBody>
      </p:sp>
      <p:sp>
        <p:nvSpPr>
          <p:cNvPr id="53" name="Freeform 3"/>
          <p:cNvSpPr/>
          <p:nvPr/>
        </p:nvSpPr>
        <p:spPr>
          <a:xfrm>
            <a:off x="6931110" y="2599140"/>
            <a:ext cx="766909" cy="766909"/>
          </a:xfrm>
          <a:custGeom>
            <a:avLst/>
            <a:gdLst>
              <a:gd name="connsiteX0" fmla="*/ 382820 w 766909"/>
              <a:gd name="connsiteY0" fmla="*/ 18329 h 766909"/>
              <a:gd name="connsiteX1" fmla="*/ 748579 w 766909"/>
              <a:gd name="connsiteY1" fmla="*/ 382819 h 766909"/>
              <a:gd name="connsiteX2" fmla="*/ 382820 w 766909"/>
              <a:gd name="connsiteY2" fmla="*/ 748579 h 766909"/>
              <a:gd name="connsiteX3" fmla="*/ 18329 w 766909"/>
              <a:gd name="connsiteY3" fmla="*/ 382819 h 766909"/>
              <a:gd name="connsiteX4" fmla="*/ 382820 w 766909"/>
              <a:gd name="connsiteY4" fmla="*/ 18329 h 76690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66909" h="766909">
                <a:moveTo>
                  <a:pt x="382820" y="18329"/>
                </a:moveTo>
                <a:cubicBezTo>
                  <a:pt x="591099" y="18329"/>
                  <a:pt x="748579" y="175809"/>
                  <a:pt x="748579" y="382819"/>
                </a:cubicBezTo>
                <a:cubicBezTo>
                  <a:pt x="748579" y="589829"/>
                  <a:pt x="591099" y="748579"/>
                  <a:pt x="382820" y="748579"/>
                </a:cubicBezTo>
                <a:cubicBezTo>
                  <a:pt x="175809" y="748579"/>
                  <a:pt x="18329" y="589829"/>
                  <a:pt x="18329" y="382819"/>
                </a:cubicBezTo>
                <a:cubicBezTo>
                  <a:pt x="18329" y="175809"/>
                  <a:pt x="175809" y="18329"/>
                  <a:pt x="382820" y="18329"/>
                </a:cubicBez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tx1"/>
              </a:solidFill>
            </a:endParaRPr>
          </a:p>
        </p:txBody>
      </p:sp>
      <p:sp>
        <p:nvSpPr>
          <p:cNvPr id="49" name="Freeform 3"/>
          <p:cNvSpPr/>
          <p:nvPr/>
        </p:nvSpPr>
        <p:spPr>
          <a:xfrm>
            <a:off x="4800600" y="2526029"/>
            <a:ext cx="914400" cy="914400"/>
          </a:xfrm>
          <a:custGeom>
            <a:avLst/>
            <a:gdLst>
              <a:gd name="connsiteX0" fmla="*/ 457200 w 914400"/>
              <a:gd name="connsiteY0" fmla="*/ 0 h 914400"/>
              <a:gd name="connsiteX1" fmla="*/ 914400 w 914400"/>
              <a:gd name="connsiteY1" fmla="*/ 457200 h 914400"/>
              <a:gd name="connsiteX2" fmla="*/ 457200 w 914400"/>
              <a:gd name="connsiteY2" fmla="*/ 914400 h 914400"/>
              <a:gd name="connsiteX3" fmla="*/ 0 w 914400"/>
              <a:gd name="connsiteY3" fmla="*/ 457200 h 914400"/>
              <a:gd name="connsiteX4" fmla="*/ 457200 w 914400"/>
              <a:gd name="connsiteY4" fmla="*/ 0 h 914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" h="914400">
                <a:moveTo>
                  <a:pt x="457200" y="0"/>
                </a:moveTo>
                <a:cubicBezTo>
                  <a:pt x="716279" y="0"/>
                  <a:pt x="914400" y="198120"/>
                  <a:pt x="914400" y="457200"/>
                </a:cubicBezTo>
                <a:cubicBezTo>
                  <a:pt x="914400" y="716280"/>
                  <a:pt x="716279" y="914400"/>
                  <a:pt x="457200" y="914400"/>
                </a:cubicBezTo>
                <a:cubicBezTo>
                  <a:pt x="198120" y="914400"/>
                  <a:pt x="0" y="716280"/>
                  <a:pt x="0" y="457200"/>
                </a:cubicBezTo>
                <a:cubicBezTo>
                  <a:pt x="0" y="198120"/>
                  <a:pt x="198120" y="0"/>
                  <a:pt x="457200" y="0"/>
                </a:cubicBezTo>
              </a:path>
            </a:pathLst>
          </a:custGeom>
          <a:solidFill>
            <a:srgbClr val="FFD32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Freeform 3"/>
          <p:cNvSpPr/>
          <p:nvPr/>
        </p:nvSpPr>
        <p:spPr>
          <a:xfrm>
            <a:off x="4915534" y="2240945"/>
            <a:ext cx="628650" cy="436849"/>
          </a:xfrm>
          <a:custGeom>
            <a:avLst/>
            <a:gdLst>
              <a:gd name="connsiteX0" fmla="*/ 18415 w 628650"/>
              <a:gd name="connsiteY0" fmla="*/ 418434 h 436849"/>
              <a:gd name="connsiteX1" fmla="*/ 610235 w 628650"/>
              <a:gd name="connsiteY1" fmla="*/ 197454 h 4368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628650" h="436849">
                <a:moveTo>
                  <a:pt x="18415" y="418434"/>
                </a:moveTo>
                <a:cubicBezTo>
                  <a:pt x="18415" y="-79405"/>
                  <a:pt x="452755" y="-62895"/>
                  <a:pt x="610235" y="197454"/>
                </a:cubicBezTo>
              </a:path>
            </a:pathLst>
          </a:custGeom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Freeform 3"/>
          <p:cNvSpPr/>
          <p:nvPr/>
        </p:nvSpPr>
        <p:spPr>
          <a:xfrm>
            <a:off x="5439409" y="2402839"/>
            <a:ext cx="157480" cy="256539"/>
          </a:xfrm>
          <a:custGeom>
            <a:avLst/>
            <a:gdLst>
              <a:gd name="connsiteX0" fmla="*/ 142240 w 157480"/>
              <a:gd name="connsiteY0" fmla="*/ 256539 h 256539"/>
              <a:gd name="connsiteX1" fmla="*/ 157480 w 157480"/>
              <a:gd name="connsiteY1" fmla="*/ 0 h 256539"/>
              <a:gd name="connsiteX2" fmla="*/ 0 w 157480"/>
              <a:gd name="connsiteY2" fmla="*/ 41910 h 256539"/>
              <a:gd name="connsiteX3" fmla="*/ 142240 w 157480"/>
              <a:gd name="connsiteY3" fmla="*/ 256539 h 25653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57480" h="256539">
                <a:moveTo>
                  <a:pt x="142240" y="256539"/>
                </a:moveTo>
                <a:lnTo>
                  <a:pt x="157480" y="0"/>
                </a:lnTo>
                <a:lnTo>
                  <a:pt x="0" y="41910"/>
                </a:lnTo>
                <a:lnTo>
                  <a:pt x="142240" y="256539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Freeform 3"/>
          <p:cNvSpPr/>
          <p:nvPr/>
        </p:nvSpPr>
        <p:spPr>
          <a:xfrm>
            <a:off x="4782270" y="2507700"/>
            <a:ext cx="951059" cy="951059"/>
          </a:xfrm>
          <a:custGeom>
            <a:avLst/>
            <a:gdLst>
              <a:gd name="connsiteX0" fmla="*/ 475529 w 951059"/>
              <a:gd name="connsiteY0" fmla="*/ 18329 h 951059"/>
              <a:gd name="connsiteX1" fmla="*/ 932729 w 951059"/>
              <a:gd name="connsiteY1" fmla="*/ 475529 h 951059"/>
              <a:gd name="connsiteX2" fmla="*/ 475529 w 951059"/>
              <a:gd name="connsiteY2" fmla="*/ 932729 h 951059"/>
              <a:gd name="connsiteX3" fmla="*/ 18329 w 951059"/>
              <a:gd name="connsiteY3" fmla="*/ 475529 h 951059"/>
              <a:gd name="connsiteX4" fmla="*/ 475529 w 951059"/>
              <a:gd name="connsiteY4" fmla="*/ 18329 h 9510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51059" h="951059">
                <a:moveTo>
                  <a:pt x="475529" y="18329"/>
                </a:moveTo>
                <a:cubicBezTo>
                  <a:pt x="734609" y="18329"/>
                  <a:pt x="932729" y="216449"/>
                  <a:pt x="932729" y="475529"/>
                </a:cubicBezTo>
                <a:cubicBezTo>
                  <a:pt x="932729" y="734610"/>
                  <a:pt x="734609" y="932729"/>
                  <a:pt x="475529" y="932729"/>
                </a:cubicBezTo>
                <a:cubicBezTo>
                  <a:pt x="216449" y="932729"/>
                  <a:pt x="18329" y="734610"/>
                  <a:pt x="18329" y="475529"/>
                </a:cubicBezTo>
                <a:cubicBezTo>
                  <a:pt x="18329" y="216449"/>
                  <a:pt x="216449" y="18329"/>
                  <a:pt x="475529" y="18329"/>
                </a:cubicBez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Freeform 3"/>
          <p:cNvSpPr/>
          <p:nvPr/>
        </p:nvSpPr>
        <p:spPr>
          <a:xfrm>
            <a:off x="4800600" y="5485129"/>
            <a:ext cx="685800" cy="687070"/>
          </a:xfrm>
          <a:custGeom>
            <a:avLst/>
            <a:gdLst>
              <a:gd name="connsiteX0" fmla="*/ 176529 w 685800"/>
              <a:gd name="connsiteY0" fmla="*/ 687070 h 687070"/>
              <a:gd name="connsiteX1" fmla="*/ 176529 w 685800"/>
              <a:gd name="connsiteY1" fmla="*/ 322579 h 687070"/>
              <a:gd name="connsiteX2" fmla="*/ 0 w 685800"/>
              <a:gd name="connsiteY2" fmla="*/ 322579 h 687070"/>
              <a:gd name="connsiteX3" fmla="*/ 342900 w 685800"/>
              <a:gd name="connsiteY3" fmla="*/ 0 h 687070"/>
              <a:gd name="connsiteX4" fmla="*/ 685800 w 685800"/>
              <a:gd name="connsiteY4" fmla="*/ 322579 h 687070"/>
              <a:gd name="connsiteX5" fmla="*/ 508000 w 685800"/>
              <a:gd name="connsiteY5" fmla="*/ 322579 h 687070"/>
              <a:gd name="connsiteX6" fmla="*/ 508000 w 685800"/>
              <a:gd name="connsiteY6" fmla="*/ 687070 h 687070"/>
              <a:gd name="connsiteX7" fmla="*/ 176529 w 685800"/>
              <a:gd name="connsiteY7" fmla="*/ 687070 h 68707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85800" h="687070">
                <a:moveTo>
                  <a:pt x="176529" y="687070"/>
                </a:moveTo>
                <a:lnTo>
                  <a:pt x="176529" y="322579"/>
                </a:lnTo>
                <a:lnTo>
                  <a:pt x="0" y="322579"/>
                </a:lnTo>
                <a:lnTo>
                  <a:pt x="342900" y="0"/>
                </a:lnTo>
                <a:lnTo>
                  <a:pt x="685800" y="322579"/>
                </a:lnTo>
                <a:lnTo>
                  <a:pt x="508000" y="322579"/>
                </a:lnTo>
                <a:lnTo>
                  <a:pt x="508000" y="687070"/>
                </a:lnTo>
                <a:lnTo>
                  <a:pt x="176529" y="687070"/>
                </a:lnTo>
              </a:path>
            </a:pathLst>
          </a:custGeom>
          <a:solidFill>
            <a:srgbClr val="00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Freeform 3"/>
          <p:cNvSpPr/>
          <p:nvPr/>
        </p:nvSpPr>
        <p:spPr>
          <a:xfrm>
            <a:off x="4794250" y="5478779"/>
            <a:ext cx="698500" cy="699770"/>
          </a:xfrm>
          <a:custGeom>
            <a:avLst/>
            <a:gdLst>
              <a:gd name="connsiteX0" fmla="*/ 182879 w 698500"/>
              <a:gd name="connsiteY0" fmla="*/ 693420 h 699770"/>
              <a:gd name="connsiteX1" fmla="*/ 182879 w 698500"/>
              <a:gd name="connsiteY1" fmla="*/ 328929 h 699770"/>
              <a:gd name="connsiteX2" fmla="*/ 6350 w 698500"/>
              <a:gd name="connsiteY2" fmla="*/ 328929 h 699770"/>
              <a:gd name="connsiteX3" fmla="*/ 349250 w 698500"/>
              <a:gd name="connsiteY3" fmla="*/ 6350 h 699770"/>
              <a:gd name="connsiteX4" fmla="*/ 692150 w 698500"/>
              <a:gd name="connsiteY4" fmla="*/ 328929 h 699770"/>
              <a:gd name="connsiteX5" fmla="*/ 514350 w 698500"/>
              <a:gd name="connsiteY5" fmla="*/ 328929 h 699770"/>
              <a:gd name="connsiteX6" fmla="*/ 514350 w 698500"/>
              <a:gd name="connsiteY6" fmla="*/ 693420 h 699770"/>
              <a:gd name="connsiteX7" fmla="*/ 182879 w 698500"/>
              <a:gd name="connsiteY7" fmla="*/ 693420 h 69977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98500" h="699770">
                <a:moveTo>
                  <a:pt x="182879" y="693420"/>
                </a:moveTo>
                <a:lnTo>
                  <a:pt x="182879" y="328929"/>
                </a:lnTo>
                <a:lnTo>
                  <a:pt x="6350" y="328929"/>
                </a:lnTo>
                <a:lnTo>
                  <a:pt x="349250" y="6350"/>
                </a:lnTo>
                <a:lnTo>
                  <a:pt x="692150" y="328929"/>
                </a:lnTo>
                <a:lnTo>
                  <a:pt x="514350" y="328929"/>
                </a:lnTo>
                <a:lnTo>
                  <a:pt x="514350" y="693420"/>
                </a:lnTo>
                <a:lnTo>
                  <a:pt x="182879" y="69342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Freeform 3"/>
          <p:cNvSpPr/>
          <p:nvPr/>
        </p:nvSpPr>
        <p:spPr>
          <a:xfrm>
            <a:off x="5678890" y="5692860"/>
            <a:ext cx="4156539" cy="1393019"/>
          </a:xfrm>
          <a:custGeom>
            <a:avLst/>
            <a:gdLst>
              <a:gd name="connsiteX0" fmla="*/ 2078269 w 4156539"/>
              <a:gd name="connsiteY0" fmla="*/ 1374689 h 1393019"/>
              <a:gd name="connsiteX1" fmla="*/ 18329 w 4156539"/>
              <a:gd name="connsiteY1" fmla="*/ 1374689 h 1393019"/>
              <a:gd name="connsiteX2" fmla="*/ 18329 w 4156539"/>
              <a:gd name="connsiteY2" fmla="*/ 18329 h 1393019"/>
              <a:gd name="connsiteX3" fmla="*/ 4138209 w 4156539"/>
              <a:gd name="connsiteY3" fmla="*/ 18329 h 1393019"/>
              <a:gd name="connsiteX4" fmla="*/ 4138209 w 4156539"/>
              <a:gd name="connsiteY4" fmla="*/ 1374689 h 1393019"/>
              <a:gd name="connsiteX5" fmla="*/ 2078269 w 4156539"/>
              <a:gd name="connsiteY5" fmla="*/ 1374689 h 139301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156539" h="1393019">
                <a:moveTo>
                  <a:pt x="2078269" y="1374689"/>
                </a:moveTo>
                <a:lnTo>
                  <a:pt x="18329" y="1374689"/>
                </a:lnTo>
                <a:lnTo>
                  <a:pt x="18329" y="18329"/>
                </a:lnTo>
                <a:lnTo>
                  <a:pt x="4138209" y="18329"/>
                </a:lnTo>
                <a:lnTo>
                  <a:pt x="4138209" y="1374689"/>
                </a:lnTo>
                <a:lnTo>
                  <a:pt x="2078269" y="1374689"/>
                </a:ln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Freeform 3"/>
          <p:cNvSpPr/>
          <p:nvPr/>
        </p:nvSpPr>
        <p:spPr>
          <a:xfrm>
            <a:off x="5273675" y="3734434"/>
            <a:ext cx="2501900" cy="1995169"/>
          </a:xfrm>
          <a:custGeom>
            <a:avLst/>
            <a:gdLst>
              <a:gd name="connsiteX0" fmla="*/ 2483484 w 2501900"/>
              <a:gd name="connsiteY0" fmla="*/ 1976755 h 1995169"/>
              <a:gd name="connsiteX1" fmla="*/ 18415 w 2501900"/>
              <a:gd name="connsiteY1" fmla="*/ 18415 h 199516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01900" h="1995169">
                <a:moveTo>
                  <a:pt x="2483484" y="1976755"/>
                </a:moveTo>
                <a:cubicBezTo>
                  <a:pt x="2483484" y="273685"/>
                  <a:pt x="315595" y="1266825"/>
                  <a:pt x="18415" y="18415"/>
                </a:cubicBezTo>
              </a:path>
            </a:pathLst>
          </a:custGeom>
          <a:ln w="38100">
            <a:solidFill>
              <a:srgbClr val="8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Freeform 3"/>
          <p:cNvSpPr/>
          <p:nvPr/>
        </p:nvSpPr>
        <p:spPr>
          <a:xfrm>
            <a:off x="5210809" y="3440429"/>
            <a:ext cx="162560" cy="330200"/>
          </a:xfrm>
          <a:custGeom>
            <a:avLst/>
            <a:gdLst>
              <a:gd name="connsiteX0" fmla="*/ 0 w 162560"/>
              <a:gd name="connsiteY0" fmla="*/ 312420 h 330200"/>
              <a:gd name="connsiteX1" fmla="*/ 0 w 162560"/>
              <a:gd name="connsiteY1" fmla="*/ 314960 h 330200"/>
              <a:gd name="connsiteX2" fmla="*/ 0 w 162560"/>
              <a:gd name="connsiteY2" fmla="*/ 317500 h 330200"/>
              <a:gd name="connsiteX3" fmla="*/ 2540 w 162560"/>
              <a:gd name="connsiteY3" fmla="*/ 323850 h 330200"/>
              <a:gd name="connsiteX4" fmla="*/ 7620 w 162560"/>
              <a:gd name="connsiteY4" fmla="*/ 327660 h 330200"/>
              <a:gd name="connsiteX5" fmla="*/ 13970 w 162560"/>
              <a:gd name="connsiteY5" fmla="*/ 330200 h 330200"/>
              <a:gd name="connsiteX6" fmla="*/ 20320 w 162560"/>
              <a:gd name="connsiteY6" fmla="*/ 330200 h 330200"/>
              <a:gd name="connsiteX7" fmla="*/ 24130 w 162560"/>
              <a:gd name="connsiteY7" fmla="*/ 328929 h 330200"/>
              <a:gd name="connsiteX8" fmla="*/ 27940 w 162560"/>
              <a:gd name="connsiteY8" fmla="*/ 325120 h 330200"/>
              <a:gd name="connsiteX9" fmla="*/ 31750 w 162560"/>
              <a:gd name="connsiteY9" fmla="*/ 321310 h 330200"/>
              <a:gd name="connsiteX10" fmla="*/ 33020 w 162560"/>
              <a:gd name="connsiteY10" fmla="*/ 316229 h 330200"/>
              <a:gd name="connsiteX11" fmla="*/ 57150 w 162560"/>
              <a:gd name="connsiteY11" fmla="*/ 88900 h 330200"/>
              <a:gd name="connsiteX12" fmla="*/ 130810 w 162560"/>
              <a:gd name="connsiteY12" fmla="*/ 302260 h 330200"/>
              <a:gd name="connsiteX13" fmla="*/ 133350 w 162560"/>
              <a:gd name="connsiteY13" fmla="*/ 308610 h 330200"/>
              <a:gd name="connsiteX14" fmla="*/ 138430 w 162560"/>
              <a:gd name="connsiteY14" fmla="*/ 313690 h 330200"/>
              <a:gd name="connsiteX15" fmla="*/ 143510 w 162560"/>
              <a:gd name="connsiteY15" fmla="*/ 314960 h 330200"/>
              <a:gd name="connsiteX16" fmla="*/ 149860 w 162560"/>
              <a:gd name="connsiteY16" fmla="*/ 314960 h 330200"/>
              <a:gd name="connsiteX17" fmla="*/ 156210 w 162560"/>
              <a:gd name="connsiteY17" fmla="*/ 312420 h 330200"/>
              <a:gd name="connsiteX18" fmla="*/ 160020 w 162560"/>
              <a:gd name="connsiteY18" fmla="*/ 308610 h 330200"/>
              <a:gd name="connsiteX19" fmla="*/ 162560 w 162560"/>
              <a:gd name="connsiteY19" fmla="*/ 302260 h 330200"/>
              <a:gd name="connsiteX20" fmla="*/ 162560 w 162560"/>
              <a:gd name="connsiteY20" fmla="*/ 295910 h 330200"/>
              <a:gd name="connsiteX21" fmla="*/ 161290 w 162560"/>
              <a:gd name="connsiteY21" fmla="*/ 294640 h 330200"/>
              <a:gd name="connsiteX22" fmla="*/ 161290 w 162560"/>
              <a:gd name="connsiteY22" fmla="*/ 295910 h 330200"/>
              <a:gd name="connsiteX23" fmla="*/ 66040 w 162560"/>
              <a:gd name="connsiteY23" fmla="*/ 13970 h 330200"/>
              <a:gd name="connsiteX24" fmla="*/ 63500 w 162560"/>
              <a:gd name="connsiteY24" fmla="*/ 8890 h 330200"/>
              <a:gd name="connsiteX25" fmla="*/ 59690 w 162560"/>
              <a:gd name="connsiteY25" fmla="*/ 2540 h 330200"/>
              <a:gd name="connsiteX26" fmla="*/ 53340 w 162560"/>
              <a:gd name="connsiteY26" fmla="*/ 0 h 330200"/>
              <a:gd name="connsiteX27" fmla="*/ 46990 w 162560"/>
              <a:gd name="connsiteY27" fmla="*/ 0 h 330200"/>
              <a:gd name="connsiteX28" fmla="*/ 40640 w 162560"/>
              <a:gd name="connsiteY28" fmla="*/ 1270 h 330200"/>
              <a:gd name="connsiteX29" fmla="*/ 35560 w 162560"/>
              <a:gd name="connsiteY29" fmla="*/ 6350 h 330200"/>
              <a:gd name="connsiteX30" fmla="*/ 33020 w 162560"/>
              <a:gd name="connsiteY30" fmla="*/ 11429 h 330200"/>
              <a:gd name="connsiteX31" fmla="*/ 33020 w 162560"/>
              <a:gd name="connsiteY31" fmla="*/ 17779 h 330200"/>
              <a:gd name="connsiteX32" fmla="*/ 0 w 162560"/>
              <a:gd name="connsiteY32" fmla="*/ 312420 h 330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</a:cxnLst>
            <a:rect l="l" t="t" r="r" b="b"/>
            <a:pathLst>
              <a:path w="162560" h="330200">
                <a:moveTo>
                  <a:pt x="0" y="312420"/>
                </a:moveTo>
                <a:lnTo>
                  <a:pt x="0" y="314960"/>
                </a:lnTo>
                <a:lnTo>
                  <a:pt x="0" y="317500"/>
                </a:lnTo>
                <a:lnTo>
                  <a:pt x="2540" y="323850"/>
                </a:lnTo>
                <a:lnTo>
                  <a:pt x="7620" y="327660"/>
                </a:lnTo>
                <a:lnTo>
                  <a:pt x="13970" y="330200"/>
                </a:lnTo>
                <a:lnTo>
                  <a:pt x="20320" y="330200"/>
                </a:lnTo>
                <a:lnTo>
                  <a:pt x="24130" y="328929"/>
                </a:lnTo>
                <a:lnTo>
                  <a:pt x="27940" y="325120"/>
                </a:lnTo>
                <a:lnTo>
                  <a:pt x="31750" y="321310"/>
                </a:lnTo>
                <a:lnTo>
                  <a:pt x="33020" y="316229"/>
                </a:lnTo>
                <a:lnTo>
                  <a:pt x="57150" y="88900"/>
                </a:lnTo>
                <a:lnTo>
                  <a:pt x="130810" y="302260"/>
                </a:lnTo>
                <a:lnTo>
                  <a:pt x="133350" y="308610"/>
                </a:lnTo>
                <a:lnTo>
                  <a:pt x="138430" y="313690"/>
                </a:lnTo>
                <a:lnTo>
                  <a:pt x="143510" y="314960"/>
                </a:lnTo>
                <a:lnTo>
                  <a:pt x="149860" y="314960"/>
                </a:lnTo>
                <a:lnTo>
                  <a:pt x="156210" y="312420"/>
                </a:lnTo>
                <a:lnTo>
                  <a:pt x="160020" y="308610"/>
                </a:lnTo>
                <a:lnTo>
                  <a:pt x="162560" y="302260"/>
                </a:lnTo>
                <a:lnTo>
                  <a:pt x="162560" y="295910"/>
                </a:lnTo>
                <a:lnTo>
                  <a:pt x="161290" y="294640"/>
                </a:lnTo>
                <a:lnTo>
                  <a:pt x="161290" y="295910"/>
                </a:lnTo>
                <a:lnTo>
                  <a:pt x="66040" y="13970"/>
                </a:lnTo>
                <a:lnTo>
                  <a:pt x="63500" y="8890"/>
                </a:lnTo>
                <a:lnTo>
                  <a:pt x="59690" y="2540"/>
                </a:lnTo>
                <a:lnTo>
                  <a:pt x="53340" y="0"/>
                </a:lnTo>
                <a:lnTo>
                  <a:pt x="46990" y="0"/>
                </a:lnTo>
                <a:lnTo>
                  <a:pt x="40640" y="1270"/>
                </a:lnTo>
                <a:lnTo>
                  <a:pt x="35560" y="6350"/>
                </a:lnTo>
                <a:lnTo>
                  <a:pt x="33020" y="11429"/>
                </a:lnTo>
                <a:lnTo>
                  <a:pt x="33020" y="17779"/>
                </a:lnTo>
                <a:lnTo>
                  <a:pt x="0" y="312420"/>
                </a:lnTo>
              </a:path>
            </a:pathLst>
          </a:custGeom>
          <a:solidFill>
            <a:srgbClr val="8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TextBox 57"/>
          <p:cNvSpPr txBox="1"/>
          <p:nvPr/>
        </p:nvSpPr>
        <p:spPr>
          <a:xfrm>
            <a:off x="5803900" y="5332710"/>
            <a:ext cx="3900427" cy="17338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3200"/>
              </a:lnSpc>
              <a:tabLst>
                <a:tab pos="3149600" algn="l"/>
                <a:tab pos="3162300" algn="l"/>
                <a:tab pos="3263900" algn="l"/>
                <a:tab pos="3467100" algn="l"/>
                <a:tab pos="4330700" algn="l"/>
                <a:tab pos="4432300" algn="l"/>
                <a:tab pos="4826000" algn="l"/>
              </a:tabLst>
            </a:pPr>
            <a:endParaRPr lang="en-US" altLang="zh-CN" sz="2800" b="1" dirty="0" smtClean="0">
              <a:latin typeface="Bradley Hand ITC" pitchFamily="66" charset="0"/>
              <a:cs typeface="Times New Roman" pitchFamily="18" charset="0"/>
            </a:endParaRPr>
          </a:p>
          <a:p>
            <a:pPr algn="ctr">
              <a:lnSpc>
                <a:spcPts val="3200"/>
              </a:lnSpc>
              <a:tabLst>
                <a:tab pos="3149600" algn="l"/>
                <a:tab pos="3162300" algn="l"/>
                <a:tab pos="3263900" algn="l"/>
                <a:tab pos="3467100" algn="l"/>
                <a:tab pos="4330700" algn="l"/>
                <a:tab pos="4432300" algn="l"/>
                <a:tab pos="4826000" algn="l"/>
              </a:tabLst>
            </a:pPr>
            <a:r>
              <a:rPr lang="en-US" altLang="zh-CN" sz="2800" b="1" dirty="0" smtClean="0">
                <a:latin typeface="Bradley Hand ITC" pitchFamily="66" charset="0"/>
                <a:cs typeface="Times New Roman" pitchFamily="18" charset="0"/>
              </a:rPr>
              <a:t>This is not an accepting </a:t>
            </a:r>
          </a:p>
          <a:p>
            <a:pPr algn="ctr">
              <a:lnSpc>
                <a:spcPts val="3200"/>
              </a:lnSpc>
              <a:tabLst>
                <a:tab pos="3149600" algn="l"/>
                <a:tab pos="3162300" algn="l"/>
                <a:tab pos="3263900" algn="l"/>
                <a:tab pos="3467100" algn="l"/>
                <a:tab pos="4330700" algn="l"/>
                <a:tab pos="4432300" algn="l"/>
                <a:tab pos="4826000" algn="l"/>
              </a:tabLst>
            </a:pPr>
            <a:r>
              <a:rPr lang="en-US" altLang="zh-CN" sz="2800" b="1" dirty="0" smtClean="0">
                <a:latin typeface="Bradley Hand ITC" pitchFamily="66" charset="0"/>
                <a:cs typeface="Times New Roman" pitchFamily="18" charset="0"/>
              </a:rPr>
              <a:t>state, so the automaton </a:t>
            </a:r>
          </a:p>
          <a:p>
            <a:pPr algn="ctr">
              <a:lnSpc>
                <a:spcPts val="3200"/>
              </a:lnSpc>
              <a:tabLst>
                <a:tab pos="3149600" algn="l"/>
                <a:tab pos="3162300" algn="l"/>
                <a:tab pos="3263900" algn="l"/>
                <a:tab pos="3467100" algn="l"/>
                <a:tab pos="4330700" algn="l"/>
                <a:tab pos="4432300" algn="l"/>
                <a:tab pos="4826000" algn="l"/>
              </a:tabLst>
            </a:pPr>
            <a:r>
              <a:rPr lang="en-US" altLang="zh-CN" sz="2800" b="1" dirty="0" smtClean="0">
                <a:latin typeface="Bradley Hand ITC" pitchFamily="66" charset="0"/>
                <a:cs typeface="Times New Roman" pitchFamily="18" charset="0"/>
              </a:rPr>
              <a:t>rejects.</a:t>
            </a:r>
            <a:endParaRPr lang="zh-CN" altLang="en-US" sz="2800" dirty="0"/>
          </a:p>
        </p:txBody>
      </p:sp>
      <p:sp>
        <p:nvSpPr>
          <p:cNvPr id="60" name="TextBox 1"/>
          <p:cNvSpPr txBox="1"/>
          <p:nvPr/>
        </p:nvSpPr>
        <p:spPr>
          <a:xfrm>
            <a:off x="2827322" y="4849820"/>
            <a:ext cx="2481449" cy="694870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>
              <a:lnSpc>
                <a:spcPts val="5000"/>
              </a:lnSpc>
              <a:tabLst>
                <a:tab pos="1219200" algn="l"/>
              </a:tabLst>
            </a:pPr>
            <a:r>
              <a:rPr lang="en-US" altLang="zh-CN" sz="4400" dirty="0" smtClean="0">
                <a:latin typeface="Courier New" pitchFamily="18" charset="0"/>
                <a:cs typeface="Courier New" pitchFamily="18" charset="0"/>
              </a:rPr>
              <a:t>"</a:t>
            </a: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4400" b="1" dirty="0" smtClean="0">
                <a:latin typeface="Courier New" pitchFamily="18" charset="0"/>
                <a:cs typeface="Courier New" pitchFamily="18" charset="0"/>
              </a:rPr>
              <a:t>A</a:t>
            </a: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4400" b="1" dirty="0" smtClean="0">
                <a:latin typeface="Courier New" pitchFamily="18" charset="0"/>
                <a:cs typeface="Courier New" pitchFamily="18" charset="0"/>
              </a:rPr>
              <a:t>B</a:t>
            </a: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4400" b="1" dirty="0" smtClean="0">
                <a:latin typeface="Courier New" pitchFamily="18" charset="0"/>
                <a:cs typeface="Courier New" pitchFamily="18" charset="0"/>
              </a:rPr>
              <a:t>C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0083800" cy="75565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262525" y="622300"/>
            <a:ext cx="5217775" cy="70019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100"/>
              </a:lnSpc>
              <a:tabLst/>
            </a:pP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Scanning a Source File</a:t>
            </a:r>
          </a:p>
        </p:txBody>
      </p:sp>
      <p:sp>
        <p:nvSpPr>
          <p:cNvPr id="3" name="TextBox 1"/>
          <p:cNvSpPr txBox="1"/>
          <p:nvPr/>
        </p:nvSpPr>
        <p:spPr>
          <a:xfrm>
            <a:off x="355600" y="1651000"/>
            <a:ext cx="2002151" cy="42428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  <a:tabLst/>
            </a:pPr>
            <a:r>
              <a:rPr lang="en-US" altLang="zh-CN" sz="2600" b="1" dirty="0" smtClean="0">
                <a:latin typeface="Courier New" pitchFamily="18" charset="0"/>
                <a:cs typeface="Courier New" pitchFamily="18" charset="0"/>
              </a:rPr>
              <a:t>w</a:t>
            </a: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 smtClean="0">
                <a:latin typeface="Courier New" pitchFamily="18" charset="0"/>
                <a:cs typeface="Courier New" pitchFamily="18" charset="0"/>
              </a:rPr>
              <a:t>h</a:t>
            </a: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 smtClean="0">
                <a:latin typeface="Courier New" pitchFamily="18" charset="0"/>
                <a:cs typeface="Courier New" pitchFamily="18" charset="0"/>
              </a:rPr>
              <a:t>i</a:t>
            </a: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 smtClean="0">
                <a:latin typeface="Courier New" pitchFamily="18" charset="0"/>
                <a:cs typeface="Courier New" pitchFamily="18" charset="0"/>
              </a:rPr>
              <a:t>l</a:t>
            </a: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 smtClean="0">
                <a:latin typeface="Courier New" pitchFamily="18" charset="0"/>
                <a:cs typeface="Courier New" pitchFamily="18" charset="0"/>
              </a:rPr>
              <a:t>e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3060700" y="1644650"/>
            <a:ext cx="6758260" cy="42428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  <a:tabLst/>
            </a:pPr>
            <a:r>
              <a:rPr lang="en-US" altLang="zh-CN" sz="2600" b="1" dirty="0" smtClean="0">
                <a:latin typeface="Courier New" pitchFamily="18" charset="0"/>
                <a:cs typeface="Courier New" pitchFamily="18" charset="0"/>
              </a:rPr>
              <a:t>(</a:t>
            </a: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2600" b="1" dirty="0" smtClean="0">
                <a:latin typeface="Courier New" pitchFamily="18" charset="0"/>
                <a:cs typeface="Courier New" pitchFamily="18" charset="0"/>
              </a:rPr>
              <a:t>1 3 7</a:t>
            </a: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 smtClean="0">
                <a:latin typeface="Courier New" pitchFamily="18" charset="0"/>
                <a:cs typeface="Courier New" pitchFamily="18" charset="0"/>
              </a:rPr>
              <a:t>  </a:t>
            </a: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600" b="1" dirty="0" smtClean="0">
                <a:latin typeface="Courier New" pitchFamily="18" charset="0"/>
                <a:cs typeface="Courier New" pitchFamily="18" charset="0"/>
              </a:rPr>
              <a:t>&lt;</a:t>
            </a: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         </a:t>
            </a:r>
            <a:r>
              <a:rPr lang="en-US" altLang="zh-CN" sz="2600" b="1" dirty="0" err="1" smtClean="0">
                <a:latin typeface="Courier New" pitchFamily="18" charset="0"/>
                <a:cs typeface="Courier New" pitchFamily="18" charset="0"/>
              </a:rPr>
              <a:t>i</a:t>
            </a: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 smtClean="0">
                <a:latin typeface="Courier New" pitchFamily="18" charset="0"/>
                <a:cs typeface="Courier New" pitchFamily="18" charset="0"/>
              </a:rPr>
              <a:t>)</a:t>
            </a: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600" b="1" dirty="0" smtClean="0">
                <a:latin typeface="Courier New" pitchFamily="18" charset="0"/>
                <a:cs typeface="Courier New" pitchFamily="18" charset="0"/>
              </a:rPr>
              <a:t>\n\t</a:t>
            </a: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2600" b="1" dirty="0" smtClean="0">
                <a:latin typeface="Courier New" pitchFamily="18" charset="0"/>
                <a:cs typeface="Courier New" pitchFamily="18" charset="0"/>
              </a:rPr>
              <a:t>+ +</a:t>
            </a: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 err="1" smtClean="0">
                <a:latin typeface="Courier New" pitchFamily="18" charset="0"/>
                <a:cs typeface="Courier New" pitchFamily="18" charset="0"/>
              </a:rPr>
              <a:t>i</a:t>
            </a: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 smtClean="0">
                <a:latin typeface="Courier New" pitchFamily="18" charset="0"/>
                <a:cs typeface="Courier New" pitchFamily="18" charset="0"/>
              </a:rPr>
              <a:t>;</a:t>
            </a: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0079990" cy="7559040"/>
          </a:xfrm>
          <a:custGeom>
            <a:avLst/>
            <a:gdLst>
              <a:gd name="connsiteX0" fmla="*/ 0 w 10079990"/>
              <a:gd name="connsiteY0" fmla="*/ 0 h 7559040"/>
              <a:gd name="connsiteX1" fmla="*/ 10079990 w 10079990"/>
              <a:gd name="connsiteY1" fmla="*/ 0 h 7559040"/>
              <a:gd name="connsiteX2" fmla="*/ 10079990 w 10079990"/>
              <a:gd name="connsiteY2" fmla="*/ 7559040 h 7559040"/>
              <a:gd name="connsiteX3" fmla="*/ 0 w 10079990"/>
              <a:gd name="connsiteY3" fmla="*/ 7559040 h 7559040"/>
              <a:gd name="connsiteX4" fmla="*/ 0 w 10079990"/>
              <a:gd name="connsiteY4" fmla="*/ 0 h 75590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079990" h="7559040">
                <a:moveTo>
                  <a:pt x="0" y="0"/>
                </a:moveTo>
                <a:lnTo>
                  <a:pt x="10079990" y="0"/>
                </a:lnTo>
                <a:lnTo>
                  <a:pt x="10079990" y="7559040"/>
                </a:lnTo>
                <a:lnTo>
                  <a:pt x="0" y="755904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2286000" y="2514600"/>
            <a:ext cx="914400" cy="914400"/>
          </a:xfrm>
          <a:custGeom>
            <a:avLst/>
            <a:gdLst>
              <a:gd name="connsiteX0" fmla="*/ 457200 w 914400"/>
              <a:gd name="connsiteY0" fmla="*/ 0 h 914400"/>
              <a:gd name="connsiteX1" fmla="*/ 914400 w 914400"/>
              <a:gd name="connsiteY1" fmla="*/ 457200 h 914400"/>
              <a:gd name="connsiteX2" fmla="*/ 457200 w 914400"/>
              <a:gd name="connsiteY2" fmla="*/ 914400 h 914400"/>
              <a:gd name="connsiteX3" fmla="*/ 0 w 914400"/>
              <a:gd name="connsiteY3" fmla="*/ 457200 h 914400"/>
              <a:gd name="connsiteX4" fmla="*/ 457200 w 914400"/>
              <a:gd name="connsiteY4" fmla="*/ 0 h 914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" h="914400">
                <a:moveTo>
                  <a:pt x="457200" y="0"/>
                </a:moveTo>
                <a:cubicBezTo>
                  <a:pt x="716279" y="0"/>
                  <a:pt x="914400" y="198120"/>
                  <a:pt x="914400" y="457200"/>
                </a:cubicBezTo>
                <a:cubicBezTo>
                  <a:pt x="914400" y="716279"/>
                  <a:pt x="716279" y="914400"/>
                  <a:pt x="457200" y="914400"/>
                </a:cubicBezTo>
                <a:cubicBezTo>
                  <a:pt x="198120" y="914400"/>
                  <a:pt x="0" y="716279"/>
                  <a:pt x="0" y="457200"/>
                </a:cubicBezTo>
                <a:cubicBezTo>
                  <a:pt x="0" y="198120"/>
                  <a:pt x="198120" y="0"/>
                  <a:pt x="457200" y="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" name="Freeform 3"/>
          <p:cNvSpPr/>
          <p:nvPr/>
        </p:nvSpPr>
        <p:spPr>
          <a:xfrm>
            <a:off x="2267670" y="2496270"/>
            <a:ext cx="951059" cy="951059"/>
          </a:xfrm>
          <a:custGeom>
            <a:avLst/>
            <a:gdLst>
              <a:gd name="connsiteX0" fmla="*/ 475529 w 951059"/>
              <a:gd name="connsiteY0" fmla="*/ 18329 h 951059"/>
              <a:gd name="connsiteX1" fmla="*/ 932729 w 951059"/>
              <a:gd name="connsiteY1" fmla="*/ 475529 h 951059"/>
              <a:gd name="connsiteX2" fmla="*/ 475529 w 951059"/>
              <a:gd name="connsiteY2" fmla="*/ 932729 h 951059"/>
              <a:gd name="connsiteX3" fmla="*/ 18329 w 951059"/>
              <a:gd name="connsiteY3" fmla="*/ 475529 h 951059"/>
              <a:gd name="connsiteX4" fmla="*/ 475529 w 951059"/>
              <a:gd name="connsiteY4" fmla="*/ 18329 h 9510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51059" h="951059">
                <a:moveTo>
                  <a:pt x="475529" y="18329"/>
                </a:moveTo>
                <a:cubicBezTo>
                  <a:pt x="734609" y="18329"/>
                  <a:pt x="932729" y="216449"/>
                  <a:pt x="932729" y="475529"/>
                </a:cubicBezTo>
                <a:cubicBezTo>
                  <a:pt x="932729" y="734609"/>
                  <a:pt x="734609" y="932729"/>
                  <a:pt x="475529" y="932729"/>
                </a:cubicBezTo>
                <a:cubicBezTo>
                  <a:pt x="216449" y="932729"/>
                  <a:pt x="18329" y="734609"/>
                  <a:pt x="18329" y="475529"/>
                </a:cubicBezTo>
                <a:cubicBezTo>
                  <a:pt x="18329" y="216449"/>
                  <a:pt x="216449" y="18329"/>
                  <a:pt x="475529" y="18329"/>
                </a:cubicBez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" name="Freeform 3"/>
          <p:cNvSpPr/>
          <p:nvPr/>
        </p:nvSpPr>
        <p:spPr>
          <a:xfrm>
            <a:off x="3657600" y="1563369"/>
            <a:ext cx="914400" cy="914400"/>
          </a:xfrm>
          <a:custGeom>
            <a:avLst/>
            <a:gdLst>
              <a:gd name="connsiteX0" fmla="*/ 457200 w 914400"/>
              <a:gd name="connsiteY0" fmla="*/ 0 h 914400"/>
              <a:gd name="connsiteX1" fmla="*/ 914400 w 914400"/>
              <a:gd name="connsiteY1" fmla="*/ 457200 h 914400"/>
              <a:gd name="connsiteX2" fmla="*/ 457200 w 914400"/>
              <a:gd name="connsiteY2" fmla="*/ 914400 h 914400"/>
              <a:gd name="connsiteX3" fmla="*/ 0 w 914400"/>
              <a:gd name="connsiteY3" fmla="*/ 457200 h 914400"/>
              <a:gd name="connsiteX4" fmla="*/ 457200 w 914400"/>
              <a:gd name="connsiteY4" fmla="*/ 0 h 914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" h="914400">
                <a:moveTo>
                  <a:pt x="457200" y="0"/>
                </a:moveTo>
                <a:cubicBezTo>
                  <a:pt x="716279" y="0"/>
                  <a:pt x="914400" y="198119"/>
                  <a:pt x="914400" y="457200"/>
                </a:cubicBezTo>
                <a:cubicBezTo>
                  <a:pt x="914400" y="716280"/>
                  <a:pt x="716279" y="914400"/>
                  <a:pt x="457200" y="914400"/>
                </a:cubicBezTo>
                <a:cubicBezTo>
                  <a:pt x="198120" y="914400"/>
                  <a:pt x="0" y="716280"/>
                  <a:pt x="0" y="457200"/>
                </a:cubicBezTo>
                <a:cubicBezTo>
                  <a:pt x="0" y="198119"/>
                  <a:pt x="198120" y="0"/>
                  <a:pt x="457200" y="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" name="Freeform 3"/>
          <p:cNvSpPr/>
          <p:nvPr/>
        </p:nvSpPr>
        <p:spPr>
          <a:xfrm>
            <a:off x="3639270" y="1545040"/>
            <a:ext cx="951059" cy="951059"/>
          </a:xfrm>
          <a:custGeom>
            <a:avLst/>
            <a:gdLst>
              <a:gd name="connsiteX0" fmla="*/ 475529 w 951059"/>
              <a:gd name="connsiteY0" fmla="*/ 18329 h 951059"/>
              <a:gd name="connsiteX1" fmla="*/ 932729 w 951059"/>
              <a:gd name="connsiteY1" fmla="*/ 475529 h 951059"/>
              <a:gd name="connsiteX2" fmla="*/ 475529 w 951059"/>
              <a:gd name="connsiteY2" fmla="*/ 932729 h 951059"/>
              <a:gd name="connsiteX3" fmla="*/ 18329 w 951059"/>
              <a:gd name="connsiteY3" fmla="*/ 475529 h 951059"/>
              <a:gd name="connsiteX4" fmla="*/ 475529 w 951059"/>
              <a:gd name="connsiteY4" fmla="*/ 18329 h 9510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51059" h="951059">
                <a:moveTo>
                  <a:pt x="475529" y="18329"/>
                </a:moveTo>
                <a:cubicBezTo>
                  <a:pt x="734609" y="18329"/>
                  <a:pt x="932729" y="216449"/>
                  <a:pt x="932729" y="475529"/>
                </a:cubicBezTo>
                <a:cubicBezTo>
                  <a:pt x="932729" y="734609"/>
                  <a:pt x="734609" y="932729"/>
                  <a:pt x="475529" y="932729"/>
                </a:cubicBezTo>
                <a:cubicBezTo>
                  <a:pt x="216449" y="932729"/>
                  <a:pt x="18329" y="734609"/>
                  <a:pt x="18329" y="475529"/>
                </a:cubicBezTo>
                <a:cubicBezTo>
                  <a:pt x="18329" y="216449"/>
                  <a:pt x="216449" y="18329"/>
                  <a:pt x="475529" y="18329"/>
                </a:cubicBez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8" name="Freeform 3"/>
          <p:cNvSpPr/>
          <p:nvPr/>
        </p:nvSpPr>
        <p:spPr>
          <a:xfrm>
            <a:off x="5486400" y="1563369"/>
            <a:ext cx="914400" cy="914400"/>
          </a:xfrm>
          <a:custGeom>
            <a:avLst/>
            <a:gdLst>
              <a:gd name="connsiteX0" fmla="*/ 457200 w 914400"/>
              <a:gd name="connsiteY0" fmla="*/ 0 h 914400"/>
              <a:gd name="connsiteX1" fmla="*/ 914400 w 914400"/>
              <a:gd name="connsiteY1" fmla="*/ 457200 h 914400"/>
              <a:gd name="connsiteX2" fmla="*/ 457200 w 914400"/>
              <a:gd name="connsiteY2" fmla="*/ 914400 h 914400"/>
              <a:gd name="connsiteX3" fmla="*/ 0 w 914400"/>
              <a:gd name="connsiteY3" fmla="*/ 457200 h 914400"/>
              <a:gd name="connsiteX4" fmla="*/ 457200 w 914400"/>
              <a:gd name="connsiteY4" fmla="*/ 0 h 914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" h="914400">
                <a:moveTo>
                  <a:pt x="457200" y="0"/>
                </a:moveTo>
                <a:cubicBezTo>
                  <a:pt x="716279" y="0"/>
                  <a:pt x="914400" y="198119"/>
                  <a:pt x="914400" y="457200"/>
                </a:cubicBezTo>
                <a:cubicBezTo>
                  <a:pt x="914400" y="716280"/>
                  <a:pt x="716279" y="914400"/>
                  <a:pt x="457200" y="914400"/>
                </a:cubicBezTo>
                <a:cubicBezTo>
                  <a:pt x="198120" y="914400"/>
                  <a:pt x="0" y="716280"/>
                  <a:pt x="0" y="457200"/>
                </a:cubicBezTo>
                <a:cubicBezTo>
                  <a:pt x="0" y="198119"/>
                  <a:pt x="198120" y="0"/>
                  <a:pt x="457200" y="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9" name="Freeform 3"/>
          <p:cNvSpPr/>
          <p:nvPr/>
        </p:nvSpPr>
        <p:spPr>
          <a:xfrm>
            <a:off x="5468070" y="1545040"/>
            <a:ext cx="951059" cy="951059"/>
          </a:xfrm>
          <a:custGeom>
            <a:avLst/>
            <a:gdLst>
              <a:gd name="connsiteX0" fmla="*/ 475529 w 951059"/>
              <a:gd name="connsiteY0" fmla="*/ 18329 h 951059"/>
              <a:gd name="connsiteX1" fmla="*/ 932729 w 951059"/>
              <a:gd name="connsiteY1" fmla="*/ 475529 h 951059"/>
              <a:gd name="connsiteX2" fmla="*/ 475529 w 951059"/>
              <a:gd name="connsiteY2" fmla="*/ 932729 h 951059"/>
              <a:gd name="connsiteX3" fmla="*/ 18329 w 951059"/>
              <a:gd name="connsiteY3" fmla="*/ 475529 h 951059"/>
              <a:gd name="connsiteX4" fmla="*/ 475529 w 951059"/>
              <a:gd name="connsiteY4" fmla="*/ 18329 h 9510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51059" h="951059">
                <a:moveTo>
                  <a:pt x="475529" y="18329"/>
                </a:moveTo>
                <a:cubicBezTo>
                  <a:pt x="734609" y="18329"/>
                  <a:pt x="932729" y="216449"/>
                  <a:pt x="932729" y="475529"/>
                </a:cubicBezTo>
                <a:cubicBezTo>
                  <a:pt x="932729" y="734609"/>
                  <a:pt x="734609" y="932729"/>
                  <a:pt x="475529" y="932729"/>
                </a:cubicBezTo>
                <a:cubicBezTo>
                  <a:pt x="216449" y="932729"/>
                  <a:pt x="18329" y="734609"/>
                  <a:pt x="18329" y="475529"/>
                </a:cubicBezTo>
                <a:cubicBezTo>
                  <a:pt x="18329" y="216449"/>
                  <a:pt x="216449" y="18329"/>
                  <a:pt x="475529" y="18329"/>
                </a:cubicBez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0" name="Freeform 3"/>
          <p:cNvSpPr/>
          <p:nvPr/>
        </p:nvSpPr>
        <p:spPr>
          <a:xfrm>
            <a:off x="7315200" y="1563369"/>
            <a:ext cx="914400" cy="914400"/>
          </a:xfrm>
          <a:custGeom>
            <a:avLst/>
            <a:gdLst>
              <a:gd name="connsiteX0" fmla="*/ 457200 w 914400"/>
              <a:gd name="connsiteY0" fmla="*/ 0 h 914400"/>
              <a:gd name="connsiteX1" fmla="*/ 914400 w 914400"/>
              <a:gd name="connsiteY1" fmla="*/ 457200 h 914400"/>
              <a:gd name="connsiteX2" fmla="*/ 457200 w 914400"/>
              <a:gd name="connsiteY2" fmla="*/ 914400 h 914400"/>
              <a:gd name="connsiteX3" fmla="*/ 0 w 914400"/>
              <a:gd name="connsiteY3" fmla="*/ 457200 h 914400"/>
              <a:gd name="connsiteX4" fmla="*/ 457200 w 914400"/>
              <a:gd name="connsiteY4" fmla="*/ 0 h 914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" h="914400">
                <a:moveTo>
                  <a:pt x="457200" y="0"/>
                </a:moveTo>
                <a:cubicBezTo>
                  <a:pt x="716280" y="0"/>
                  <a:pt x="914400" y="198119"/>
                  <a:pt x="914400" y="457200"/>
                </a:cubicBezTo>
                <a:cubicBezTo>
                  <a:pt x="914400" y="716280"/>
                  <a:pt x="716280" y="914400"/>
                  <a:pt x="457200" y="914400"/>
                </a:cubicBezTo>
                <a:cubicBezTo>
                  <a:pt x="198119" y="914400"/>
                  <a:pt x="0" y="716280"/>
                  <a:pt x="0" y="457200"/>
                </a:cubicBezTo>
                <a:cubicBezTo>
                  <a:pt x="0" y="198119"/>
                  <a:pt x="198119" y="0"/>
                  <a:pt x="457200" y="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1" name="Freeform 3"/>
          <p:cNvSpPr/>
          <p:nvPr/>
        </p:nvSpPr>
        <p:spPr>
          <a:xfrm>
            <a:off x="7296870" y="1545040"/>
            <a:ext cx="951059" cy="951059"/>
          </a:xfrm>
          <a:custGeom>
            <a:avLst/>
            <a:gdLst>
              <a:gd name="connsiteX0" fmla="*/ 475529 w 951059"/>
              <a:gd name="connsiteY0" fmla="*/ 18329 h 951059"/>
              <a:gd name="connsiteX1" fmla="*/ 932729 w 951059"/>
              <a:gd name="connsiteY1" fmla="*/ 475529 h 951059"/>
              <a:gd name="connsiteX2" fmla="*/ 475529 w 951059"/>
              <a:gd name="connsiteY2" fmla="*/ 932729 h 951059"/>
              <a:gd name="connsiteX3" fmla="*/ 18329 w 951059"/>
              <a:gd name="connsiteY3" fmla="*/ 475529 h 951059"/>
              <a:gd name="connsiteX4" fmla="*/ 475529 w 951059"/>
              <a:gd name="connsiteY4" fmla="*/ 18329 h 9510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51059" h="951059">
                <a:moveTo>
                  <a:pt x="475529" y="18329"/>
                </a:moveTo>
                <a:cubicBezTo>
                  <a:pt x="734610" y="18329"/>
                  <a:pt x="932729" y="216449"/>
                  <a:pt x="932729" y="475529"/>
                </a:cubicBezTo>
                <a:cubicBezTo>
                  <a:pt x="932729" y="734609"/>
                  <a:pt x="734610" y="932729"/>
                  <a:pt x="475529" y="932729"/>
                </a:cubicBezTo>
                <a:cubicBezTo>
                  <a:pt x="216449" y="932729"/>
                  <a:pt x="18329" y="734609"/>
                  <a:pt x="18329" y="475529"/>
                </a:cubicBezTo>
                <a:cubicBezTo>
                  <a:pt x="18329" y="216449"/>
                  <a:pt x="216449" y="18329"/>
                  <a:pt x="475529" y="18329"/>
                </a:cubicBez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2" name="Freeform 3"/>
          <p:cNvSpPr/>
          <p:nvPr/>
        </p:nvSpPr>
        <p:spPr>
          <a:xfrm>
            <a:off x="3657600" y="3465829"/>
            <a:ext cx="914400" cy="914400"/>
          </a:xfrm>
          <a:custGeom>
            <a:avLst/>
            <a:gdLst>
              <a:gd name="connsiteX0" fmla="*/ 457200 w 914400"/>
              <a:gd name="connsiteY0" fmla="*/ 0 h 914400"/>
              <a:gd name="connsiteX1" fmla="*/ 914400 w 914400"/>
              <a:gd name="connsiteY1" fmla="*/ 457200 h 914400"/>
              <a:gd name="connsiteX2" fmla="*/ 457200 w 914400"/>
              <a:gd name="connsiteY2" fmla="*/ 914400 h 914400"/>
              <a:gd name="connsiteX3" fmla="*/ 0 w 914400"/>
              <a:gd name="connsiteY3" fmla="*/ 457200 h 914400"/>
              <a:gd name="connsiteX4" fmla="*/ 457200 w 914400"/>
              <a:gd name="connsiteY4" fmla="*/ 0 h 914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" h="914400">
                <a:moveTo>
                  <a:pt x="457200" y="0"/>
                </a:moveTo>
                <a:cubicBezTo>
                  <a:pt x="716279" y="0"/>
                  <a:pt x="914400" y="198120"/>
                  <a:pt x="914400" y="457200"/>
                </a:cubicBezTo>
                <a:cubicBezTo>
                  <a:pt x="914400" y="716279"/>
                  <a:pt x="716279" y="914400"/>
                  <a:pt x="457200" y="914400"/>
                </a:cubicBezTo>
                <a:cubicBezTo>
                  <a:pt x="198120" y="914400"/>
                  <a:pt x="0" y="716279"/>
                  <a:pt x="0" y="457200"/>
                </a:cubicBezTo>
                <a:cubicBezTo>
                  <a:pt x="0" y="198120"/>
                  <a:pt x="198120" y="0"/>
                  <a:pt x="457200" y="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3" name="Freeform 3"/>
          <p:cNvSpPr/>
          <p:nvPr/>
        </p:nvSpPr>
        <p:spPr>
          <a:xfrm>
            <a:off x="3639270" y="3447500"/>
            <a:ext cx="951059" cy="951059"/>
          </a:xfrm>
          <a:custGeom>
            <a:avLst/>
            <a:gdLst>
              <a:gd name="connsiteX0" fmla="*/ 475529 w 951059"/>
              <a:gd name="connsiteY0" fmla="*/ 18329 h 951059"/>
              <a:gd name="connsiteX1" fmla="*/ 932729 w 951059"/>
              <a:gd name="connsiteY1" fmla="*/ 475529 h 951059"/>
              <a:gd name="connsiteX2" fmla="*/ 475529 w 951059"/>
              <a:gd name="connsiteY2" fmla="*/ 932729 h 951059"/>
              <a:gd name="connsiteX3" fmla="*/ 18329 w 951059"/>
              <a:gd name="connsiteY3" fmla="*/ 475529 h 951059"/>
              <a:gd name="connsiteX4" fmla="*/ 475529 w 951059"/>
              <a:gd name="connsiteY4" fmla="*/ 18329 h 9510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51059" h="951059">
                <a:moveTo>
                  <a:pt x="475529" y="18329"/>
                </a:moveTo>
                <a:cubicBezTo>
                  <a:pt x="734609" y="18329"/>
                  <a:pt x="932729" y="216449"/>
                  <a:pt x="932729" y="475529"/>
                </a:cubicBezTo>
                <a:cubicBezTo>
                  <a:pt x="932729" y="734609"/>
                  <a:pt x="734609" y="932729"/>
                  <a:pt x="475529" y="932729"/>
                </a:cubicBezTo>
                <a:cubicBezTo>
                  <a:pt x="216449" y="932729"/>
                  <a:pt x="18329" y="734609"/>
                  <a:pt x="18329" y="475529"/>
                </a:cubicBezTo>
                <a:cubicBezTo>
                  <a:pt x="18329" y="216449"/>
                  <a:pt x="216449" y="18329"/>
                  <a:pt x="475529" y="18329"/>
                </a:cubicBez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4" name="Freeform 3"/>
          <p:cNvSpPr/>
          <p:nvPr/>
        </p:nvSpPr>
        <p:spPr>
          <a:xfrm>
            <a:off x="5486400" y="3465829"/>
            <a:ext cx="914400" cy="914400"/>
          </a:xfrm>
          <a:custGeom>
            <a:avLst/>
            <a:gdLst>
              <a:gd name="connsiteX0" fmla="*/ 457200 w 914400"/>
              <a:gd name="connsiteY0" fmla="*/ 0 h 914400"/>
              <a:gd name="connsiteX1" fmla="*/ 914400 w 914400"/>
              <a:gd name="connsiteY1" fmla="*/ 457200 h 914400"/>
              <a:gd name="connsiteX2" fmla="*/ 457200 w 914400"/>
              <a:gd name="connsiteY2" fmla="*/ 914400 h 914400"/>
              <a:gd name="connsiteX3" fmla="*/ 0 w 914400"/>
              <a:gd name="connsiteY3" fmla="*/ 457200 h 914400"/>
              <a:gd name="connsiteX4" fmla="*/ 457200 w 914400"/>
              <a:gd name="connsiteY4" fmla="*/ 0 h 914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" h="914400">
                <a:moveTo>
                  <a:pt x="457200" y="0"/>
                </a:moveTo>
                <a:cubicBezTo>
                  <a:pt x="716279" y="0"/>
                  <a:pt x="914400" y="198120"/>
                  <a:pt x="914400" y="457200"/>
                </a:cubicBezTo>
                <a:cubicBezTo>
                  <a:pt x="914400" y="716279"/>
                  <a:pt x="716279" y="914400"/>
                  <a:pt x="457200" y="914400"/>
                </a:cubicBezTo>
                <a:cubicBezTo>
                  <a:pt x="198120" y="914400"/>
                  <a:pt x="0" y="716279"/>
                  <a:pt x="0" y="457200"/>
                </a:cubicBezTo>
                <a:cubicBezTo>
                  <a:pt x="0" y="198120"/>
                  <a:pt x="198120" y="0"/>
                  <a:pt x="457200" y="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5" name="Freeform 3"/>
          <p:cNvSpPr/>
          <p:nvPr/>
        </p:nvSpPr>
        <p:spPr>
          <a:xfrm>
            <a:off x="5468070" y="3447500"/>
            <a:ext cx="951059" cy="951059"/>
          </a:xfrm>
          <a:custGeom>
            <a:avLst/>
            <a:gdLst>
              <a:gd name="connsiteX0" fmla="*/ 475529 w 951059"/>
              <a:gd name="connsiteY0" fmla="*/ 18329 h 951059"/>
              <a:gd name="connsiteX1" fmla="*/ 932729 w 951059"/>
              <a:gd name="connsiteY1" fmla="*/ 475529 h 951059"/>
              <a:gd name="connsiteX2" fmla="*/ 475529 w 951059"/>
              <a:gd name="connsiteY2" fmla="*/ 932729 h 951059"/>
              <a:gd name="connsiteX3" fmla="*/ 18329 w 951059"/>
              <a:gd name="connsiteY3" fmla="*/ 475529 h 951059"/>
              <a:gd name="connsiteX4" fmla="*/ 475529 w 951059"/>
              <a:gd name="connsiteY4" fmla="*/ 18329 h 9510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51059" h="951059">
                <a:moveTo>
                  <a:pt x="475529" y="18329"/>
                </a:moveTo>
                <a:cubicBezTo>
                  <a:pt x="734609" y="18329"/>
                  <a:pt x="932729" y="216449"/>
                  <a:pt x="932729" y="475529"/>
                </a:cubicBezTo>
                <a:cubicBezTo>
                  <a:pt x="932729" y="734609"/>
                  <a:pt x="734609" y="932729"/>
                  <a:pt x="475529" y="932729"/>
                </a:cubicBezTo>
                <a:cubicBezTo>
                  <a:pt x="216449" y="932729"/>
                  <a:pt x="18329" y="734609"/>
                  <a:pt x="18329" y="475529"/>
                </a:cubicBezTo>
                <a:cubicBezTo>
                  <a:pt x="18329" y="216449"/>
                  <a:pt x="216449" y="18329"/>
                  <a:pt x="475529" y="18329"/>
                </a:cubicBez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6" name="Freeform 3"/>
          <p:cNvSpPr/>
          <p:nvPr/>
        </p:nvSpPr>
        <p:spPr>
          <a:xfrm>
            <a:off x="7315200" y="3465829"/>
            <a:ext cx="914400" cy="914400"/>
          </a:xfrm>
          <a:custGeom>
            <a:avLst/>
            <a:gdLst>
              <a:gd name="connsiteX0" fmla="*/ 457200 w 914400"/>
              <a:gd name="connsiteY0" fmla="*/ 0 h 914400"/>
              <a:gd name="connsiteX1" fmla="*/ 914400 w 914400"/>
              <a:gd name="connsiteY1" fmla="*/ 457200 h 914400"/>
              <a:gd name="connsiteX2" fmla="*/ 457200 w 914400"/>
              <a:gd name="connsiteY2" fmla="*/ 914400 h 914400"/>
              <a:gd name="connsiteX3" fmla="*/ 0 w 914400"/>
              <a:gd name="connsiteY3" fmla="*/ 457200 h 914400"/>
              <a:gd name="connsiteX4" fmla="*/ 457200 w 914400"/>
              <a:gd name="connsiteY4" fmla="*/ 0 h 914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" h="914400">
                <a:moveTo>
                  <a:pt x="457200" y="0"/>
                </a:moveTo>
                <a:cubicBezTo>
                  <a:pt x="716280" y="0"/>
                  <a:pt x="914400" y="198120"/>
                  <a:pt x="914400" y="457200"/>
                </a:cubicBezTo>
                <a:cubicBezTo>
                  <a:pt x="914400" y="716279"/>
                  <a:pt x="716280" y="914400"/>
                  <a:pt x="457200" y="914400"/>
                </a:cubicBezTo>
                <a:cubicBezTo>
                  <a:pt x="198119" y="914400"/>
                  <a:pt x="0" y="716279"/>
                  <a:pt x="0" y="457200"/>
                </a:cubicBezTo>
                <a:cubicBezTo>
                  <a:pt x="0" y="198120"/>
                  <a:pt x="198119" y="0"/>
                  <a:pt x="457200" y="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7" name="Freeform 3"/>
          <p:cNvSpPr/>
          <p:nvPr/>
        </p:nvSpPr>
        <p:spPr>
          <a:xfrm>
            <a:off x="7296870" y="3447500"/>
            <a:ext cx="951059" cy="951059"/>
          </a:xfrm>
          <a:custGeom>
            <a:avLst/>
            <a:gdLst>
              <a:gd name="connsiteX0" fmla="*/ 475529 w 951059"/>
              <a:gd name="connsiteY0" fmla="*/ 18329 h 951059"/>
              <a:gd name="connsiteX1" fmla="*/ 932729 w 951059"/>
              <a:gd name="connsiteY1" fmla="*/ 475529 h 951059"/>
              <a:gd name="connsiteX2" fmla="*/ 475529 w 951059"/>
              <a:gd name="connsiteY2" fmla="*/ 932729 h 951059"/>
              <a:gd name="connsiteX3" fmla="*/ 18329 w 951059"/>
              <a:gd name="connsiteY3" fmla="*/ 475529 h 951059"/>
              <a:gd name="connsiteX4" fmla="*/ 475529 w 951059"/>
              <a:gd name="connsiteY4" fmla="*/ 18329 h 9510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51059" h="951059">
                <a:moveTo>
                  <a:pt x="475529" y="18329"/>
                </a:moveTo>
                <a:cubicBezTo>
                  <a:pt x="734610" y="18329"/>
                  <a:pt x="932729" y="216449"/>
                  <a:pt x="932729" y="475529"/>
                </a:cubicBezTo>
                <a:cubicBezTo>
                  <a:pt x="932729" y="734609"/>
                  <a:pt x="734610" y="932729"/>
                  <a:pt x="475529" y="932729"/>
                </a:cubicBezTo>
                <a:cubicBezTo>
                  <a:pt x="216449" y="932729"/>
                  <a:pt x="18329" y="734609"/>
                  <a:pt x="18329" y="475529"/>
                </a:cubicBezTo>
                <a:cubicBezTo>
                  <a:pt x="18329" y="216449"/>
                  <a:pt x="216449" y="18329"/>
                  <a:pt x="475529" y="18329"/>
                </a:cubicBez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8" name="Freeform 3"/>
          <p:cNvSpPr/>
          <p:nvPr/>
        </p:nvSpPr>
        <p:spPr>
          <a:xfrm>
            <a:off x="2724785" y="2011045"/>
            <a:ext cx="717550" cy="521970"/>
          </a:xfrm>
          <a:custGeom>
            <a:avLst/>
            <a:gdLst>
              <a:gd name="connsiteX0" fmla="*/ 18414 w 717550"/>
              <a:gd name="connsiteY0" fmla="*/ 503554 h 521970"/>
              <a:gd name="connsiteX1" fmla="*/ 699135 w 717550"/>
              <a:gd name="connsiteY1" fmla="*/ 18414 h 52197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17550" h="521970">
                <a:moveTo>
                  <a:pt x="18414" y="503554"/>
                </a:moveTo>
                <a:cubicBezTo>
                  <a:pt x="18414" y="174625"/>
                  <a:pt x="245744" y="57784"/>
                  <a:pt x="699135" y="18414"/>
                </a:cubicBezTo>
              </a:path>
            </a:pathLst>
          </a:custGeom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3409950" y="1949450"/>
            <a:ext cx="247650" cy="162560"/>
          </a:xfrm>
          <a:custGeom>
            <a:avLst/>
            <a:gdLst>
              <a:gd name="connsiteX0" fmla="*/ 247650 w 247650"/>
              <a:gd name="connsiteY0" fmla="*/ 71120 h 162560"/>
              <a:gd name="connsiteX1" fmla="*/ 0 w 247650"/>
              <a:gd name="connsiteY1" fmla="*/ 0 h 162560"/>
              <a:gd name="connsiteX2" fmla="*/ 7620 w 247650"/>
              <a:gd name="connsiteY2" fmla="*/ 162560 h 162560"/>
              <a:gd name="connsiteX3" fmla="*/ 247650 w 247650"/>
              <a:gd name="connsiteY3" fmla="*/ 71120 h 1625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7650" h="162560">
                <a:moveTo>
                  <a:pt x="247650" y="71120"/>
                </a:moveTo>
                <a:lnTo>
                  <a:pt x="0" y="0"/>
                </a:lnTo>
                <a:lnTo>
                  <a:pt x="7620" y="162560"/>
                </a:lnTo>
                <a:lnTo>
                  <a:pt x="247650" y="7112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0" name="Freeform 3"/>
          <p:cNvSpPr/>
          <p:nvPr/>
        </p:nvSpPr>
        <p:spPr>
          <a:xfrm>
            <a:off x="4553584" y="2002155"/>
            <a:ext cx="717550" cy="73660"/>
          </a:xfrm>
          <a:custGeom>
            <a:avLst/>
            <a:gdLst>
              <a:gd name="connsiteX0" fmla="*/ 18415 w 717550"/>
              <a:gd name="connsiteY0" fmla="*/ 18414 h 73660"/>
              <a:gd name="connsiteX1" fmla="*/ 699135 w 717550"/>
              <a:gd name="connsiteY1" fmla="*/ 18414 h 736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17550" h="73660">
                <a:moveTo>
                  <a:pt x="18415" y="18414"/>
                </a:moveTo>
                <a:lnTo>
                  <a:pt x="699135" y="18414"/>
                </a:lnTo>
              </a:path>
            </a:pathLst>
          </a:custGeom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5242559" y="1939289"/>
            <a:ext cx="243840" cy="162560"/>
          </a:xfrm>
          <a:custGeom>
            <a:avLst/>
            <a:gdLst>
              <a:gd name="connsiteX0" fmla="*/ 243840 w 243840"/>
              <a:gd name="connsiteY0" fmla="*/ 81280 h 162560"/>
              <a:gd name="connsiteX1" fmla="*/ 0 w 243840"/>
              <a:gd name="connsiteY1" fmla="*/ 0 h 162560"/>
              <a:gd name="connsiteX2" fmla="*/ 0 w 243840"/>
              <a:gd name="connsiteY2" fmla="*/ 162560 h 162560"/>
              <a:gd name="connsiteX3" fmla="*/ 243840 w 243840"/>
              <a:gd name="connsiteY3" fmla="*/ 81280 h 1625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3840" h="162560">
                <a:moveTo>
                  <a:pt x="243840" y="81280"/>
                </a:moveTo>
                <a:lnTo>
                  <a:pt x="0" y="0"/>
                </a:lnTo>
                <a:lnTo>
                  <a:pt x="0" y="162560"/>
                </a:lnTo>
                <a:lnTo>
                  <a:pt x="243840" y="8128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2" name="Freeform 3"/>
          <p:cNvSpPr/>
          <p:nvPr/>
        </p:nvSpPr>
        <p:spPr>
          <a:xfrm>
            <a:off x="6382384" y="2002155"/>
            <a:ext cx="717550" cy="73660"/>
          </a:xfrm>
          <a:custGeom>
            <a:avLst/>
            <a:gdLst>
              <a:gd name="connsiteX0" fmla="*/ 18415 w 717550"/>
              <a:gd name="connsiteY0" fmla="*/ 18414 h 73660"/>
              <a:gd name="connsiteX1" fmla="*/ 699134 w 717550"/>
              <a:gd name="connsiteY1" fmla="*/ 18414 h 736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17550" h="73660">
                <a:moveTo>
                  <a:pt x="18415" y="18414"/>
                </a:moveTo>
                <a:lnTo>
                  <a:pt x="699134" y="18414"/>
                </a:lnTo>
              </a:path>
            </a:pathLst>
          </a:custGeom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7071359" y="1939289"/>
            <a:ext cx="243840" cy="162560"/>
          </a:xfrm>
          <a:custGeom>
            <a:avLst/>
            <a:gdLst>
              <a:gd name="connsiteX0" fmla="*/ 243840 w 243840"/>
              <a:gd name="connsiteY0" fmla="*/ 81280 h 162560"/>
              <a:gd name="connsiteX1" fmla="*/ 0 w 243840"/>
              <a:gd name="connsiteY1" fmla="*/ 0 h 162560"/>
              <a:gd name="connsiteX2" fmla="*/ 0 w 243840"/>
              <a:gd name="connsiteY2" fmla="*/ 162560 h 162560"/>
              <a:gd name="connsiteX3" fmla="*/ 243840 w 243840"/>
              <a:gd name="connsiteY3" fmla="*/ 81280 h 1625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3840" h="162560">
                <a:moveTo>
                  <a:pt x="243840" y="81280"/>
                </a:moveTo>
                <a:lnTo>
                  <a:pt x="0" y="0"/>
                </a:lnTo>
                <a:lnTo>
                  <a:pt x="0" y="162560"/>
                </a:lnTo>
                <a:lnTo>
                  <a:pt x="243840" y="8128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4" name="Freeform 3"/>
          <p:cNvSpPr/>
          <p:nvPr/>
        </p:nvSpPr>
        <p:spPr>
          <a:xfrm>
            <a:off x="2724785" y="3410584"/>
            <a:ext cx="717550" cy="521970"/>
          </a:xfrm>
          <a:custGeom>
            <a:avLst/>
            <a:gdLst>
              <a:gd name="connsiteX0" fmla="*/ 18414 w 717550"/>
              <a:gd name="connsiteY0" fmla="*/ 18415 h 521970"/>
              <a:gd name="connsiteX1" fmla="*/ 699135 w 717550"/>
              <a:gd name="connsiteY1" fmla="*/ 503555 h 52197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17550" h="521970">
                <a:moveTo>
                  <a:pt x="18414" y="18415"/>
                </a:moveTo>
                <a:cubicBezTo>
                  <a:pt x="18414" y="347345"/>
                  <a:pt x="245744" y="464185"/>
                  <a:pt x="699135" y="503555"/>
                </a:cubicBezTo>
              </a:path>
            </a:pathLst>
          </a:custGeom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3409950" y="3831590"/>
            <a:ext cx="247650" cy="162559"/>
          </a:xfrm>
          <a:custGeom>
            <a:avLst/>
            <a:gdLst>
              <a:gd name="connsiteX0" fmla="*/ 247650 w 247650"/>
              <a:gd name="connsiteY0" fmla="*/ 91439 h 162559"/>
              <a:gd name="connsiteX1" fmla="*/ 7620 w 247650"/>
              <a:gd name="connsiteY1" fmla="*/ 0 h 162559"/>
              <a:gd name="connsiteX2" fmla="*/ 0 w 247650"/>
              <a:gd name="connsiteY2" fmla="*/ 162559 h 162559"/>
              <a:gd name="connsiteX3" fmla="*/ 247650 w 247650"/>
              <a:gd name="connsiteY3" fmla="*/ 91439 h 1625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7650" h="162559">
                <a:moveTo>
                  <a:pt x="247650" y="91439"/>
                </a:moveTo>
                <a:lnTo>
                  <a:pt x="7620" y="0"/>
                </a:lnTo>
                <a:lnTo>
                  <a:pt x="0" y="162559"/>
                </a:lnTo>
                <a:lnTo>
                  <a:pt x="247650" y="91439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6" name="Freeform 3"/>
          <p:cNvSpPr/>
          <p:nvPr/>
        </p:nvSpPr>
        <p:spPr>
          <a:xfrm>
            <a:off x="4553584" y="3904614"/>
            <a:ext cx="717550" cy="73660"/>
          </a:xfrm>
          <a:custGeom>
            <a:avLst/>
            <a:gdLst>
              <a:gd name="connsiteX0" fmla="*/ 18415 w 717550"/>
              <a:gd name="connsiteY0" fmla="*/ 18415 h 73660"/>
              <a:gd name="connsiteX1" fmla="*/ 699135 w 717550"/>
              <a:gd name="connsiteY1" fmla="*/ 18415 h 736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17550" h="73660">
                <a:moveTo>
                  <a:pt x="18415" y="18415"/>
                </a:moveTo>
                <a:lnTo>
                  <a:pt x="699135" y="18415"/>
                </a:lnTo>
              </a:path>
            </a:pathLst>
          </a:custGeom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5242559" y="3841750"/>
            <a:ext cx="243840" cy="162559"/>
          </a:xfrm>
          <a:custGeom>
            <a:avLst/>
            <a:gdLst>
              <a:gd name="connsiteX0" fmla="*/ 243840 w 243840"/>
              <a:gd name="connsiteY0" fmla="*/ 81279 h 162559"/>
              <a:gd name="connsiteX1" fmla="*/ 0 w 243840"/>
              <a:gd name="connsiteY1" fmla="*/ 0 h 162559"/>
              <a:gd name="connsiteX2" fmla="*/ 0 w 243840"/>
              <a:gd name="connsiteY2" fmla="*/ 162559 h 162559"/>
              <a:gd name="connsiteX3" fmla="*/ 243840 w 243840"/>
              <a:gd name="connsiteY3" fmla="*/ 81279 h 1625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3840" h="162559">
                <a:moveTo>
                  <a:pt x="243840" y="81279"/>
                </a:moveTo>
                <a:lnTo>
                  <a:pt x="0" y="0"/>
                </a:lnTo>
                <a:lnTo>
                  <a:pt x="0" y="162559"/>
                </a:lnTo>
                <a:lnTo>
                  <a:pt x="243840" y="81279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8" name="Freeform 3"/>
          <p:cNvSpPr/>
          <p:nvPr/>
        </p:nvSpPr>
        <p:spPr>
          <a:xfrm>
            <a:off x="6382384" y="3904614"/>
            <a:ext cx="717550" cy="73660"/>
          </a:xfrm>
          <a:custGeom>
            <a:avLst/>
            <a:gdLst>
              <a:gd name="connsiteX0" fmla="*/ 18415 w 717550"/>
              <a:gd name="connsiteY0" fmla="*/ 18415 h 73660"/>
              <a:gd name="connsiteX1" fmla="*/ 699134 w 717550"/>
              <a:gd name="connsiteY1" fmla="*/ 18415 h 736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17550" h="73660">
                <a:moveTo>
                  <a:pt x="18415" y="18415"/>
                </a:moveTo>
                <a:lnTo>
                  <a:pt x="699134" y="18415"/>
                </a:lnTo>
              </a:path>
            </a:pathLst>
          </a:custGeom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7071359" y="3841750"/>
            <a:ext cx="243840" cy="162559"/>
          </a:xfrm>
          <a:custGeom>
            <a:avLst/>
            <a:gdLst>
              <a:gd name="connsiteX0" fmla="*/ 243840 w 243840"/>
              <a:gd name="connsiteY0" fmla="*/ 81279 h 162559"/>
              <a:gd name="connsiteX1" fmla="*/ 0 w 243840"/>
              <a:gd name="connsiteY1" fmla="*/ 0 h 162559"/>
              <a:gd name="connsiteX2" fmla="*/ 0 w 243840"/>
              <a:gd name="connsiteY2" fmla="*/ 162559 h 162559"/>
              <a:gd name="connsiteX3" fmla="*/ 243840 w 243840"/>
              <a:gd name="connsiteY3" fmla="*/ 81279 h 1625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3840" h="162559">
                <a:moveTo>
                  <a:pt x="243840" y="81279"/>
                </a:moveTo>
                <a:lnTo>
                  <a:pt x="0" y="0"/>
                </a:lnTo>
                <a:lnTo>
                  <a:pt x="0" y="162559"/>
                </a:lnTo>
                <a:lnTo>
                  <a:pt x="243840" y="81279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0" name="Freeform 3"/>
          <p:cNvSpPr/>
          <p:nvPr/>
        </p:nvSpPr>
        <p:spPr>
          <a:xfrm>
            <a:off x="7406640" y="1654810"/>
            <a:ext cx="731519" cy="731520"/>
          </a:xfrm>
          <a:custGeom>
            <a:avLst/>
            <a:gdLst>
              <a:gd name="connsiteX0" fmla="*/ 365759 w 731519"/>
              <a:gd name="connsiteY0" fmla="*/ 0 h 731520"/>
              <a:gd name="connsiteX1" fmla="*/ 731519 w 731519"/>
              <a:gd name="connsiteY1" fmla="*/ 365760 h 731520"/>
              <a:gd name="connsiteX2" fmla="*/ 365759 w 731519"/>
              <a:gd name="connsiteY2" fmla="*/ 731519 h 731520"/>
              <a:gd name="connsiteX3" fmla="*/ 0 w 731519"/>
              <a:gd name="connsiteY3" fmla="*/ 365760 h 731520"/>
              <a:gd name="connsiteX4" fmla="*/ 365759 w 731519"/>
              <a:gd name="connsiteY4" fmla="*/ 0 h 7315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31519" h="731520">
                <a:moveTo>
                  <a:pt x="365759" y="0"/>
                </a:moveTo>
                <a:cubicBezTo>
                  <a:pt x="572769" y="0"/>
                  <a:pt x="731519" y="158750"/>
                  <a:pt x="731519" y="365760"/>
                </a:cubicBezTo>
                <a:cubicBezTo>
                  <a:pt x="731519" y="572769"/>
                  <a:pt x="572769" y="731519"/>
                  <a:pt x="365759" y="731519"/>
                </a:cubicBezTo>
                <a:cubicBezTo>
                  <a:pt x="157479" y="731519"/>
                  <a:pt x="0" y="572769"/>
                  <a:pt x="0" y="365760"/>
                </a:cubicBezTo>
                <a:cubicBezTo>
                  <a:pt x="0" y="158750"/>
                  <a:pt x="157479" y="0"/>
                  <a:pt x="365759" y="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1" name="Freeform 3"/>
          <p:cNvSpPr/>
          <p:nvPr/>
        </p:nvSpPr>
        <p:spPr>
          <a:xfrm>
            <a:off x="7388310" y="1636480"/>
            <a:ext cx="768179" cy="768179"/>
          </a:xfrm>
          <a:custGeom>
            <a:avLst/>
            <a:gdLst>
              <a:gd name="connsiteX0" fmla="*/ 384089 w 768179"/>
              <a:gd name="connsiteY0" fmla="*/ 18329 h 768179"/>
              <a:gd name="connsiteX1" fmla="*/ 749849 w 768179"/>
              <a:gd name="connsiteY1" fmla="*/ 384089 h 768179"/>
              <a:gd name="connsiteX2" fmla="*/ 384089 w 768179"/>
              <a:gd name="connsiteY2" fmla="*/ 749849 h 768179"/>
              <a:gd name="connsiteX3" fmla="*/ 18329 w 768179"/>
              <a:gd name="connsiteY3" fmla="*/ 384089 h 768179"/>
              <a:gd name="connsiteX4" fmla="*/ 384089 w 768179"/>
              <a:gd name="connsiteY4" fmla="*/ 18329 h 7681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68179" h="768179">
                <a:moveTo>
                  <a:pt x="384089" y="18329"/>
                </a:moveTo>
                <a:cubicBezTo>
                  <a:pt x="591099" y="18329"/>
                  <a:pt x="749849" y="177079"/>
                  <a:pt x="749849" y="384089"/>
                </a:cubicBezTo>
                <a:cubicBezTo>
                  <a:pt x="749849" y="591099"/>
                  <a:pt x="591099" y="749849"/>
                  <a:pt x="384089" y="749849"/>
                </a:cubicBezTo>
                <a:cubicBezTo>
                  <a:pt x="175809" y="749849"/>
                  <a:pt x="18329" y="591099"/>
                  <a:pt x="18329" y="384089"/>
                </a:cubicBezTo>
                <a:cubicBezTo>
                  <a:pt x="18329" y="177079"/>
                  <a:pt x="175809" y="18329"/>
                  <a:pt x="384089" y="18329"/>
                </a:cubicBez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2" name="Freeform 3"/>
          <p:cNvSpPr/>
          <p:nvPr/>
        </p:nvSpPr>
        <p:spPr>
          <a:xfrm>
            <a:off x="7406640" y="3557270"/>
            <a:ext cx="731519" cy="731519"/>
          </a:xfrm>
          <a:custGeom>
            <a:avLst/>
            <a:gdLst>
              <a:gd name="connsiteX0" fmla="*/ 365759 w 731519"/>
              <a:gd name="connsiteY0" fmla="*/ 0 h 731519"/>
              <a:gd name="connsiteX1" fmla="*/ 731519 w 731519"/>
              <a:gd name="connsiteY1" fmla="*/ 365759 h 731519"/>
              <a:gd name="connsiteX2" fmla="*/ 365759 w 731519"/>
              <a:gd name="connsiteY2" fmla="*/ 731520 h 731519"/>
              <a:gd name="connsiteX3" fmla="*/ 0 w 731519"/>
              <a:gd name="connsiteY3" fmla="*/ 365759 h 731519"/>
              <a:gd name="connsiteX4" fmla="*/ 365759 w 731519"/>
              <a:gd name="connsiteY4" fmla="*/ 0 h 73151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31519" h="731519">
                <a:moveTo>
                  <a:pt x="365759" y="0"/>
                </a:moveTo>
                <a:cubicBezTo>
                  <a:pt x="572769" y="0"/>
                  <a:pt x="731519" y="157479"/>
                  <a:pt x="731519" y="365759"/>
                </a:cubicBezTo>
                <a:cubicBezTo>
                  <a:pt x="731519" y="572770"/>
                  <a:pt x="572769" y="731520"/>
                  <a:pt x="365759" y="731520"/>
                </a:cubicBezTo>
                <a:cubicBezTo>
                  <a:pt x="157479" y="731520"/>
                  <a:pt x="0" y="572770"/>
                  <a:pt x="0" y="365759"/>
                </a:cubicBezTo>
                <a:cubicBezTo>
                  <a:pt x="0" y="157479"/>
                  <a:pt x="157479" y="0"/>
                  <a:pt x="365759" y="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3" name="Freeform 3"/>
          <p:cNvSpPr/>
          <p:nvPr/>
        </p:nvSpPr>
        <p:spPr>
          <a:xfrm>
            <a:off x="7388310" y="3538940"/>
            <a:ext cx="768179" cy="768179"/>
          </a:xfrm>
          <a:custGeom>
            <a:avLst/>
            <a:gdLst>
              <a:gd name="connsiteX0" fmla="*/ 384089 w 768179"/>
              <a:gd name="connsiteY0" fmla="*/ 18329 h 768179"/>
              <a:gd name="connsiteX1" fmla="*/ 749849 w 768179"/>
              <a:gd name="connsiteY1" fmla="*/ 384089 h 768179"/>
              <a:gd name="connsiteX2" fmla="*/ 384089 w 768179"/>
              <a:gd name="connsiteY2" fmla="*/ 749849 h 768179"/>
              <a:gd name="connsiteX3" fmla="*/ 18329 w 768179"/>
              <a:gd name="connsiteY3" fmla="*/ 384089 h 768179"/>
              <a:gd name="connsiteX4" fmla="*/ 384089 w 768179"/>
              <a:gd name="connsiteY4" fmla="*/ 18329 h 7681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68179" h="768179">
                <a:moveTo>
                  <a:pt x="384089" y="18329"/>
                </a:moveTo>
                <a:cubicBezTo>
                  <a:pt x="591099" y="18329"/>
                  <a:pt x="749849" y="175809"/>
                  <a:pt x="749849" y="384089"/>
                </a:cubicBezTo>
                <a:cubicBezTo>
                  <a:pt x="749849" y="591099"/>
                  <a:pt x="591099" y="749849"/>
                  <a:pt x="384089" y="749849"/>
                </a:cubicBezTo>
                <a:cubicBezTo>
                  <a:pt x="175809" y="749849"/>
                  <a:pt x="18329" y="591099"/>
                  <a:pt x="18329" y="384089"/>
                </a:cubicBezTo>
                <a:cubicBezTo>
                  <a:pt x="18329" y="175809"/>
                  <a:pt x="175809" y="18329"/>
                  <a:pt x="384089" y="18329"/>
                </a:cubicBez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4" name="Freeform 3"/>
          <p:cNvSpPr/>
          <p:nvPr/>
        </p:nvSpPr>
        <p:spPr>
          <a:xfrm>
            <a:off x="1124585" y="2953385"/>
            <a:ext cx="946150" cy="73660"/>
          </a:xfrm>
          <a:custGeom>
            <a:avLst/>
            <a:gdLst>
              <a:gd name="connsiteX0" fmla="*/ 18414 w 946150"/>
              <a:gd name="connsiteY0" fmla="*/ 18414 h 73660"/>
              <a:gd name="connsiteX1" fmla="*/ 927735 w 946150"/>
              <a:gd name="connsiteY1" fmla="*/ 18414 h 736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46150" h="73660">
                <a:moveTo>
                  <a:pt x="18414" y="18414"/>
                </a:moveTo>
                <a:lnTo>
                  <a:pt x="927735" y="18414"/>
                </a:lnTo>
              </a:path>
            </a:pathLst>
          </a:custGeom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2042160" y="2890520"/>
            <a:ext cx="243839" cy="162560"/>
          </a:xfrm>
          <a:custGeom>
            <a:avLst/>
            <a:gdLst>
              <a:gd name="connsiteX0" fmla="*/ 243839 w 243839"/>
              <a:gd name="connsiteY0" fmla="*/ 81279 h 162560"/>
              <a:gd name="connsiteX1" fmla="*/ 0 w 243839"/>
              <a:gd name="connsiteY1" fmla="*/ 0 h 162560"/>
              <a:gd name="connsiteX2" fmla="*/ 0 w 243839"/>
              <a:gd name="connsiteY2" fmla="*/ 162559 h 162560"/>
              <a:gd name="connsiteX3" fmla="*/ 243839 w 243839"/>
              <a:gd name="connsiteY3" fmla="*/ 81279 h 1625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3839" h="162560">
                <a:moveTo>
                  <a:pt x="243839" y="81279"/>
                </a:moveTo>
                <a:lnTo>
                  <a:pt x="0" y="0"/>
                </a:lnTo>
                <a:lnTo>
                  <a:pt x="0" y="162559"/>
                </a:lnTo>
                <a:lnTo>
                  <a:pt x="243839" y="81279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6" name="Freeform 3"/>
          <p:cNvSpPr/>
          <p:nvPr/>
        </p:nvSpPr>
        <p:spPr>
          <a:xfrm>
            <a:off x="3048635" y="2629535"/>
            <a:ext cx="437376" cy="628650"/>
          </a:xfrm>
          <a:custGeom>
            <a:avLst/>
            <a:gdLst>
              <a:gd name="connsiteX0" fmla="*/ 18414 w 437376"/>
              <a:gd name="connsiteY0" fmla="*/ 18414 h 628650"/>
              <a:gd name="connsiteX1" fmla="*/ 239394 w 437376"/>
              <a:gd name="connsiteY1" fmla="*/ 610235 h 6286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37376" h="628650">
                <a:moveTo>
                  <a:pt x="18414" y="18414"/>
                </a:moveTo>
                <a:cubicBezTo>
                  <a:pt x="516255" y="18414"/>
                  <a:pt x="501014" y="454025"/>
                  <a:pt x="239394" y="610235"/>
                </a:cubicBezTo>
              </a:path>
            </a:pathLst>
          </a:custGeom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3067050" y="3153410"/>
            <a:ext cx="256540" cy="157480"/>
          </a:xfrm>
          <a:custGeom>
            <a:avLst/>
            <a:gdLst>
              <a:gd name="connsiteX0" fmla="*/ 0 w 256540"/>
              <a:gd name="connsiteY0" fmla="*/ 142239 h 157480"/>
              <a:gd name="connsiteX1" fmla="*/ 256540 w 256540"/>
              <a:gd name="connsiteY1" fmla="*/ 157480 h 157480"/>
              <a:gd name="connsiteX2" fmla="*/ 214629 w 256540"/>
              <a:gd name="connsiteY2" fmla="*/ 0 h 157480"/>
              <a:gd name="connsiteX3" fmla="*/ 0 w 256540"/>
              <a:gd name="connsiteY3" fmla="*/ 142239 h 1574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56540" h="157480">
                <a:moveTo>
                  <a:pt x="0" y="142239"/>
                </a:moveTo>
                <a:lnTo>
                  <a:pt x="256540" y="157480"/>
                </a:lnTo>
                <a:lnTo>
                  <a:pt x="214629" y="0"/>
                </a:lnTo>
                <a:lnTo>
                  <a:pt x="0" y="142239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4" name="TextBox 1"/>
          <p:cNvSpPr txBox="1"/>
          <p:nvPr/>
        </p:nvSpPr>
        <p:spPr>
          <a:xfrm>
            <a:off x="2908300" y="1676400"/>
            <a:ext cx="279400" cy="276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500"/>
              </a:lnSpc>
              <a:tabLst>
                <a:tab pos="63500" algn="l"/>
              </a:tabLst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0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4200"/>
              </a:lnSpc>
              <a:tabLst>
                <a:tab pos="63500" algn="l"/>
              </a:tabLst>
            </a:pPr>
            <a:r>
              <a:rPr lang="en-US" altLang="zh-CN" dirty="0" smtClean="0"/>
              <a:t>	</a:t>
            </a: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45" name="TextBox 1"/>
          <p:cNvSpPr txBox="1"/>
          <p:nvPr/>
        </p:nvSpPr>
        <p:spPr>
          <a:xfrm>
            <a:off x="4914900" y="1447800"/>
            <a:ext cx="205184" cy="329385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5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1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41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0</a:t>
            </a:r>
          </a:p>
        </p:txBody>
      </p:sp>
      <p:sp>
        <p:nvSpPr>
          <p:cNvPr id="46" name="TextBox 1"/>
          <p:cNvSpPr txBox="1"/>
          <p:nvPr/>
        </p:nvSpPr>
        <p:spPr>
          <a:xfrm>
            <a:off x="6743700" y="1447800"/>
            <a:ext cx="205184" cy="329385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5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0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41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47" name="TextBox 1"/>
          <p:cNvSpPr txBox="1"/>
          <p:nvPr/>
        </p:nvSpPr>
        <p:spPr>
          <a:xfrm>
            <a:off x="1320800" y="2514600"/>
            <a:ext cx="706925" cy="39241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start</a:t>
            </a:r>
          </a:p>
        </p:txBody>
      </p:sp>
      <p:sp>
        <p:nvSpPr>
          <p:cNvPr id="48" name="TextBox 1"/>
          <p:cNvSpPr txBox="1"/>
          <p:nvPr/>
        </p:nvSpPr>
        <p:spPr>
          <a:xfrm>
            <a:off x="3644900" y="2755900"/>
            <a:ext cx="615553" cy="49500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5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0, 1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1644147" y="622300"/>
            <a:ext cx="6598153" cy="70019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100"/>
              </a:lnSpc>
              <a:tabLst/>
            </a:pP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A More Complex Automaton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0079990" cy="7559040"/>
          </a:xfrm>
          <a:custGeom>
            <a:avLst/>
            <a:gdLst>
              <a:gd name="connsiteX0" fmla="*/ 0 w 10079990"/>
              <a:gd name="connsiteY0" fmla="*/ 0 h 7559040"/>
              <a:gd name="connsiteX1" fmla="*/ 10079990 w 10079990"/>
              <a:gd name="connsiteY1" fmla="*/ 0 h 7559040"/>
              <a:gd name="connsiteX2" fmla="*/ 10079990 w 10079990"/>
              <a:gd name="connsiteY2" fmla="*/ 7559040 h 7559040"/>
              <a:gd name="connsiteX3" fmla="*/ 0 w 10079990"/>
              <a:gd name="connsiteY3" fmla="*/ 7559040 h 7559040"/>
              <a:gd name="connsiteX4" fmla="*/ 0 w 10079990"/>
              <a:gd name="connsiteY4" fmla="*/ 0 h 75590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079990" h="7559040">
                <a:moveTo>
                  <a:pt x="0" y="0"/>
                </a:moveTo>
                <a:lnTo>
                  <a:pt x="10079990" y="0"/>
                </a:lnTo>
                <a:lnTo>
                  <a:pt x="10079990" y="7559040"/>
                </a:lnTo>
                <a:lnTo>
                  <a:pt x="0" y="755904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2286000" y="2514600"/>
            <a:ext cx="914400" cy="914400"/>
          </a:xfrm>
          <a:custGeom>
            <a:avLst/>
            <a:gdLst>
              <a:gd name="connsiteX0" fmla="*/ 457200 w 914400"/>
              <a:gd name="connsiteY0" fmla="*/ 0 h 914400"/>
              <a:gd name="connsiteX1" fmla="*/ 914400 w 914400"/>
              <a:gd name="connsiteY1" fmla="*/ 457200 h 914400"/>
              <a:gd name="connsiteX2" fmla="*/ 457200 w 914400"/>
              <a:gd name="connsiteY2" fmla="*/ 914400 h 914400"/>
              <a:gd name="connsiteX3" fmla="*/ 0 w 914400"/>
              <a:gd name="connsiteY3" fmla="*/ 457200 h 914400"/>
              <a:gd name="connsiteX4" fmla="*/ 457200 w 914400"/>
              <a:gd name="connsiteY4" fmla="*/ 0 h 914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" h="914400">
                <a:moveTo>
                  <a:pt x="457200" y="0"/>
                </a:moveTo>
                <a:cubicBezTo>
                  <a:pt x="716279" y="0"/>
                  <a:pt x="914400" y="198120"/>
                  <a:pt x="914400" y="457200"/>
                </a:cubicBezTo>
                <a:cubicBezTo>
                  <a:pt x="914400" y="716279"/>
                  <a:pt x="716279" y="914400"/>
                  <a:pt x="457200" y="914400"/>
                </a:cubicBezTo>
                <a:cubicBezTo>
                  <a:pt x="198120" y="914400"/>
                  <a:pt x="0" y="716279"/>
                  <a:pt x="0" y="457200"/>
                </a:cubicBezTo>
                <a:cubicBezTo>
                  <a:pt x="0" y="198120"/>
                  <a:pt x="198120" y="0"/>
                  <a:pt x="457200" y="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" name="Freeform 3"/>
          <p:cNvSpPr/>
          <p:nvPr/>
        </p:nvSpPr>
        <p:spPr>
          <a:xfrm>
            <a:off x="2267670" y="2496270"/>
            <a:ext cx="951059" cy="951059"/>
          </a:xfrm>
          <a:custGeom>
            <a:avLst/>
            <a:gdLst>
              <a:gd name="connsiteX0" fmla="*/ 475529 w 951059"/>
              <a:gd name="connsiteY0" fmla="*/ 18329 h 951059"/>
              <a:gd name="connsiteX1" fmla="*/ 932729 w 951059"/>
              <a:gd name="connsiteY1" fmla="*/ 475529 h 951059"/>
              <a:gd name="connsiteX2" fmla="*/ 475529 w 951059"/>
              <a:gd name="connsiteY2" fmla="*/ 932729 h 951059"/>
              <a:gd name="connsiteX3" fmla="*/ 18329 w 951059"/>
              <a:gd name="connsiteY3" fmla="*/ 475529 h 951059"/>
              <a:gd name="connsiteX4" fmla="*/ 475529 w 951059"/>
              <a:gd name="connsiteY4" fmla="*/ 18329 h 9510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51059" h="951059">
                <a:moveTo>
                  <a:pt x="475529" y="18329"/>
                </a:moveTo>
                <a:cubicBezTo>
                  <a:pt x="734609" y="18329"/>
                  <a:pt x="932729" y="216449"/>
                  <a:pt x="932729" y="475529"/>
                </a:cubicBezTo>
                <a:cubicBezTo>
                  <a:pt x="932729" y="734609"/>
                  <a:pt x="734609" y="932729"/>
                  <a:pt x="475529" y="932729"/>
                </a:cubicBezTo>
                <a:cubicBezTo>
                  <a:pt x="216449" y="932729"/>
                  <a:pt x="18329" y="734609"/>
                  <a:pt x="18329" y="475529"/>
                </a:cubicBezTo>
                <a:cubicBezTo>
                  <a:pt x="18329" y="216449"/>
                  <a:pt x="216449" y="18329"/>
                  <a:pt x="475529" y="18329"/>
                </a:cubicBez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" name="Freeform 3"/>
          <p:cNvSpPr/>
          <p:nvPr/>
        </p:nvSpPr>
        <p:spPr>
          <a:xfrm>
            <a:off x="3657600" y="1563369"/>
            <a:ext cx="914400" cy="914400"/>
          </a:xfrm>
          <a:custGeom>
            <a:avLst/>
            <a:gdLst>
              <a:gd name="connsiteX0" fmla="*/ 457200 w 914400"/>
              <a:gd name="connsiteY0" fmla="*/ 0 h 914400"/>
              <a:gd name="connsiteX1" fmla="*/ 914400 w 914400"/>
              <a:gd name="connsiteY1" fmla="*/ 457200 h 914400"/>
              <a:gd name="connsiteX2" fmla="*/ 457200 w 914400"/>
              <a:gd name="connsiteY2" fmla="*/ 914400 h 914400"/>
              <a:gd name="connsiteX3" fmla="*/ 0 w 914400"/>
              <a:gd name="connsiteY3" fmla="*/ 457200 h 914400"/>
              <a:gd name="connsiteX4" fmla="*/ 457200 w 914400"/>
              <a:gd name="connsiteY4" fmla="*/ 0 h 914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" h="914400">
                <a:moveTo>
                  <a:pt x="457200" y="0"/>
                </a:moveTo>
                <a:cubicBezTo>
                  <a:pt x="716279" y="0"/>
                  <a:pt x="914400" y="198119"/>
                  <a:pt x="914400" y="457200"/>
                </a:cubicBezTo>
                <a:cubicBezTo>
                  <a:pt x="914400" y="716280"/>
                  <a:pt x="716279" y="914400"/>
                  <a:pt x="457200" y="914400"/>
                </a:cubicBezTo>
                <a:cubicBezTo>
                  <a:pt x="198120" y="914400"/>
                  <a:pt x="0" y="716280"/>
                  <a:pt x="0" y="457200"/>
                </a:cubicBezTo>
                <a:cubicBezTo>
                  <a:pt x="0" y="198119"/>
                  <a:pt x="198120" y="0"/>
                  <a:pt x="457200" y="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" name="Freeform 3"/>
          <p:cNvSpPr/>
          <p:nvPr/>
        </p:nvSpPr>
        <p:spPr>
          <a:xfrm>
            <a:off x="3639270" y="1545040"/>
            <a:ext cx="951059" cy="951059"/>
          </a:xfrm>
          <a:custGeom>
            <a:avLst/>
            <a:gdLst>
              <a:gd name="connsiteX0" fmla="*/ 475529 w 951059"/>
              <a:gd name="connsiteY0" fmla="*/ 18329 h 951059"/>
              <a:gd name="connsiteX1" fmla="*/ 932729 w 951059"/>
              <a:gd name="connsiteY1" fmla="*/ 475529 h 951059"/>
              <a:gd name="connsiteX2" fmla="*/ 475529 w 951059"/>
              <a:gd name="connsiteY2" fmla="*/ 932729 h 951059"/>
              <a:gd name="connsiteX3" fmla="*/ 18329 w 951059"/>
              <a:gd name="connsiteY3" fmla="*/ 475529 h 951059"/>
              <a:gd name="connsiteX4" fmla="*/ 475529 w 951059"/>
              <a:gd name="connsiteY4" fmla="*/ 18329 h 9510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51059" h="951059">
                <a:moveTo>
                  <a:pt x="475529" y="18329"/>
                </a:moveTo>
                <a:cubicBezTo>
                  <a:pt x="734609" y="18329"/>
                  <a:pt x="932729" y="216449"/>
                  <a:pt x="932729" y="475529"/>
                </a:cubicBezTo>
                <a:cubicBezTo>
                  <a:pt x="932729" y="734609"/>
                  <a:pt x="734609" y="932729"/>
                  <a:pt x="475529" y="932729"/>
                </a:cubicBezTo>
                <a:cubicBezTo>
                  <a:pt x="216449" y="932729"/>
                  <a:pt x="18329" y="734609"/>
                  <a:pt x="18329" y="475529"/>
                </a:cubicBezTo>
                <a:cubicBezTo>
                  <a:pt x="18329" y="216449"/>
                  <a:pt x="216449" y="18329"/>
                  <a:pt x="475529" y="18329"/>
                </a:cubicBez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8" name="Freeform 3"/>
          <p:cNvSpPr/>
          <p:nvPr/>
        </p:nvSpPr>
        <p:spPr>
          <a:xfrm>
            <a:off x="5486400" y="1563369"/>
            <a:ext cx="914400" cy="914400"/>
          </a:xfrm>
          <a:custGeom>
            <a:avLst/>
            <a:gdLst>
              <a:gd name="connsiteX0" fmla="*/ 457200 w 914400"/>
              <a:gd name="connsiteY0" fmla="*/ 0 h 914400"/>
              <a:gd name="connsiteX1" fmla="*/ 914400 w 914400"/>
              <a:gd name="connsiteY1" fmla="*/ 457200 h 914400"/>
              <a:gd name="connsiteX2" fmla="*/ 457200 w 914400"/>
              <a:gd name="connsiteY2" fmla="*/ 914400 h 914400"/>
              <a:gd name="connsiteX3" fmla="*/ 0 w 914400"/>
              <a:gd name="connsiteY3" fmla="*/ 457200 h 914400"/>
              <a:gd name="connsiteX4" fmla="*/ 457200 w 914400"/>
              <a:gd name="connsiteY4" fmla="*/ 0 h 914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" h="914400">
                <a:moveTo>
                  <a:pt x="457200" y="0"/>
                </a:moveTo>
                <a:cubicBezTo>
                  <a:pt x="716279" y="0"/>
                  <a:pt x="914400" y="198119"/>
                  <a:pt x="914400" y="457200"/>
                </a:cubicBezTo>
                <a:cubicBezTo>
                  <a:pt x="914400" y="716280"/>
                  <a:pt x="716279" y="914400"/>
                  <a:pt x="457200" y="914400"/>
                </a:cubicBezTo>
                <a:cubicBezTo>
                  <a:pt x="198120" y="914400"/>
                  <a:pt x="0" y="716280"/>
                  <a:pt x="0" y="457200"/>
                </a:cubicBezTo>
                <a:cubicBezTo>
                  <a:pt x="0" y="198119"/>
                  <a:pt x="198120" y="0"/>
                  <a:pt x="457200" y="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9" name="Freeform 3"/>
          <p:cNvSpPr/>
          <p:nvPr/>
        </p:nvSpPr>
        <p:spPr>
          <a:xfrm>
            <a:off x="5468070" y="1545040"/>
            <a:ext cx="951059" cy="951059"/>
          </a:xfrm>
          <a:custGeom>
            <a:avLst/>
            <a:gdLst>
              <a:gd name="connsiteX0" fmla="*/ 475529 w 951059"/>
              <a:gd name="connsiteY0" fmla="*/ 18329 h 951059"/>
              <a:gd name="connsiteX1" fmla="*/ 932729 w 951059"/>
              <a:gd name="connsiteY1" fmla="*/ 475529 h 951059"/>
              <a:gd name="connsiteX2" fmla="*/ 475529 w 951059"/>
              <a:gd name="connsiteY2" fmla="*/ 932729 h 951059"/>
              <a:gd name="connsiteX3" fmla="*/ 18329 w 951059"/>
              <a:gd name="connsiteY3" fmla="*/ 475529 h 951059"/>
              <a:gd name="connsiteX4" fmla="*/ 475529 w 951059"/>
              <a:gd name="connsiteY4" fmla="*/ 18329 h 9510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51059" h="951059">
                <a:moveTo>
                  <a:pt x="475529" y="18329"/>
                </a:moveTo>
                <a:cubicBezTo>
                  <a:pt x="734609" y="18329"/>
                  <a:pt x="932729" y="216449"/>
                  <a:pt x="932729" y="475529"/>
                </a:cubicBezTo>
                <a:cubicBezTo>
                  <a:pt x="932729" y="734609"/>
                  <a:pt x="734609" y="932729"/>
                  <a:pt x="475529" y="932729"/>
                </a:cubicBezTo>
                <a:cubicBezTo>
                  <a:pt x="216449" y="932729"/>
                  <a:pt x="18329" y="734609"/>
                  <a:pt x="18329" y="475529"/>
                </a:cubicBezTo>
                <a:cubicBezTo>
                  <a:pt x="18329" y="216449"/>
                  <a:pt x="216449" y="18329"/>
                  <a:pt x="475529" y="18329"/>
                </a:cubicBez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0" name="Freeform 3"/>
          <p:cNvSpPr/>
          <p:nvPr/>
        </p:nvSpPr>
        <p:spPr>
          <a:xfrm>
            <a:off x="7315200" y="1563369"/>
            <a:ext cx="914400" cy="914400"/>
          </a:xfrm>
          <a:custGeom>
            <a:avLst/>
            <a:gdLst>
              <a:gd name="connsiteX0" fmla="*/ 457200 w 914400"/>
              <a:gd name="connsiteY0" fmla="*/ 0 h 914400"/>
              <a:gd name="connsiteX1" fmla="*/ 914400 w 914400"/>
              <a:gd name="connsiteY1" fmla="*/ 457200 h 914400"/>
              <a:gd name="connsiteX2" fmla="*/ 457200 w 914400"/>
              <a:gd name="connsiteY2" fmla="*/ 914400 h 914400"/>
              <a:gd name="connsiteX3" fmla="*/ 0 w 914400"/>
              <a:gd name="connsiteY3" fmla="*/ 457200 h 914400"/>
              <a:gd name="connsiteX4" fmla="*/ 457200 w 914400"/>
              <a:gd name="connsiteY4" fmla="*/ 0 h 914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" h="914400">
                <a:moveTo>
                  <a:pt x="457200" y="0"/>
                </a:moveTo>
                <a:cubicBezTo>
                  <a:pt x="716280" y="0"/>
                  <a:pt x="914400" y="198119"/>
                  <a:pt x="914400" y="457200"/>
                </a:cubicBezTo>
                <a:cubicBezTo>
                  <a:pt x="914400" y="716280"/>
                  <a:pt x="716280" y="914400"/>
                  <a:pt x="457200" y="914400"/>
                </a:cubicBezTo>
                <a:cubicBezTo>
                  <a:pt x="198119" y="914400"/>
                  <a:pt x="0" y="716280"/>
                  <a:pt x="0" y="457200"/>
                </a:cubicBezTo>
                <a:cubicBezTo>
                  <a:pt x="0" y="198119"/>
                  <a:pt x="198119" y="0"/>
                  <a:pt x="457200" y="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1" name="Freeform 3"/>
          <p:cNvSpPr/>
          <p:nvPr/>
        </p:nvSpPr>
        <p:spPr>
          <a:xfrm>
            <a:off x="7296870" y="1545040"/>
            <a:ext cx="951059" cy="951059"/>
          </a:xfrm>
          <a:custGeom>
            <a:avLst/>
            <a:gdLst>
              <a:gd name="connsiteX0" fmla="*/ 475529 w 951059"/>
              <a:gd name="connsiteY0" fmla="*/ 18329 h 951059"/>
              <a:gd name="connsiteX1" fmla="*/ 932729 w 951059"/>
              <a:gd name="connsiteY1" fmla="*/ 475529 h 951059"/>
              <a:gd name="connsiteX2" fmla="*/ 475529 w 951059"/>
              <a:gd name="connsiteY2" fmla="*/ 932729 h 951059"/>
              <a:gd name="connsiteX3" fmla="*/ 18329 w 951059"/>
              <a:gd name="connsiteY3" fmla="*/ 475529 h 951059"/>
              <a:gd name="connsiteX4" fmla="*/ 475529 w 951059"/>
              <a:gd name="connsiteY4" fmla="*/ 18329 h 9510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51059" h="951059">
                <a:moveTo>
                  <a:pt x="475529" y="18329"/>
                </a:moveTo>
                <a:cubicBezTo>
                  <a:pt x="734610" y="18329"/>
                  <a:pt x="932729" y="216449"/>
                  <a:pt x="932729" y="475529"/>
                </a:cubicBezTo>
                <a:cubicBezTo>
                  <a:pt x="932729" y="734609"/>
                  <a:pt x="734610" y="932729"/>
                  <a:pt x="475529" y="932729"/>
                </a:cubicBezTo>
                <a:cubicBezTo>
                  <a:pt x="216449" y="932729"/>
                  <a:pt x="18329" y="734609"/>
                  <a:pt x="18329" y="475529"/>
                </a:cubicBezTo>
                <a:cubicBezTo>
                  <a:pt x="18329" y="216449"/>
                  <a:pt x="216449" y="18329"/>
                  <a:pt x="475529" y="18329"/>
                </a:cubicBez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2" name="Freeform 3"/>
          <p:cNvSpPr/>
          <p:nvPr/>
        </p:nvSpPr>
        <p:spPr>
          <a:xfrm>
            <a:off x="3657600" y="3465829"/>
            <a:ext cx="914400" cy="914400"/>
          </a:xfrm>
          <a:custGeom>
            <a:avLst/>
            <a:gdLst>
              <a:gd name="connsiteX0" fmla="*/ 457200 w 914400"/>
              <a:gd name="connsiteY0" fmla="*/ 0 h 914400"/>
              <a:gd name="connsiteX1" fmla="*/ 914400 w 914400"/>
              <a:gd name="connsiteY1" fmla="*/ 457200 h 914400"/>
              <a:gd name="connsiteX2" fmla="*/ 457200 w 914400"/>
              <a:gd name="connsiteY2" fmla="*/ 914400 h 914400"/>
              <a:gd name="connsiteX3" fmla="*/ 0 w 914400"/>
              <a:gd name="connsiteY3" fmla="*/ 457200 h 914400"/>
              <a:gd name="connsiteX4" fmla="*/ 457200 w 914400"/>
              <a:gd name="connsiteY4" fmla="*/ 0 h 914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" h="914400">
                <a:moveTo>
                  <a:pt x="457200" y="0"/>
                </a:moveTo>
                <a:cubicBezTo>
                  <a:pt x="716279" y="0"/>
                  <a:pt x="914400" y="198120"/>
                  <a:pt x="914400" y="457200"/>
                </a:cubicBezTo>
                <a:cubicBezTo>
                  <a:pt x="914400" y="716279"/>
                  <a:pt x="716279" y="914400"/>
                  <a:pt x="457200" y="914400"/>
                </a:cubicBezTo>
                <a:cubicBezTo>
                  <a:pt x="198120" y="914400"/>
                  <a:pt x="0" y="716279"/>
                  <a:pt x="0" y="457200"/>
                </a:cubicBezTo>
                <a:cubicBezTo>
                  <a:pt x="0" y="198120"/>
                  <a:pt x="198120" y="0"/>
                  <a:pt x="457200" y="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3" name="Freeform 3"/>
          <p:cNvSpPr/>
          <p:nvPr/>
        </p:nvSpPr>
        <p:spPr>
          <a:xfrm>
            <a:off x="3639270" y="3447500"/>
            <a:ext cx="951059" cy="951059"/>
          </a:xfrm>
          <a:custGeom>
            <a:avLst/>
            <a:gdLst>
              <a:gd name="connsiteX0" fmla="*/ 475529 w 951059"/>
              <a:gd name="connsiteY0" fmla="*/ 18329 h 951059"/>
              <a:gd name="connsiteX1" fmla="*/ 932729 w 951059"/>
              <a:gd name="connsiteY1" fmla="*/ 475529 h 951059"/>
              <a:gd name="connsiteX2" fmla="*/ 475529 w 951059"/>
              <a:gd name="connsiteY2" fmla="*/ 932729 h 951059"/>
              <a:gd name="connsiteX3" fmla="*/ 18329 w 951059"/>
              <a:gd name="connsiteY3" fmla="*/ 475529 h 951059"/>
              <a:gd name="connsiteX4" fmla="*/ 475529 w 951059"/>
              <a:gd name="connsiteY4" fmla="*/ 18329 h 9510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51059" h="951059">
                <a:moveTo>
                  <a:pt x="475529" y="18329"/>
                </a:moveTo>
                <a:cubicBezTo>
                  <a:pt x="734609" y="18329"/>
                  <a:pt x="932729" y="216449"/>
                  <a:pt x="932729" y="475529"/>
                </a:cubicBezTo>
                <a:cubicBezTo>
                  <a:pt x="932729" y="734609"/>
                  <a:pt x="734609" y="932729"/>
                  <a:pt x="475529" y="932729"/>
                </a:cubicBezTo>
                <a:cubicBezTo>
                  <a:pt x="216449" y="932729"/>
                  <a:pt x="18329" y="734609"/>
                  <a:pt x="18329" y="475529"/>
                </a:cubicBezTo>
                <a:cubicBezTo>
                  <a:pt x="18329" y="216449"/>
                  <a:pt x="216449" y="18329"/>
                  <a:pt x="475529" y="18329"/>
                </a:cubicBez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4" name="Freeform 3"/>
          <p:cNvSpPr/>
          <p:nvPr/>
        </p:nvSpPr>
        <p:spPr>
          <a:xfrm>
            <a:off x="5486400" y="3465829"/>
            <a:ext cx="914400" cy="914400"/>
          </a:xfrm>
          <a:custGeom>
            <a:avLst/>
            <a:gdLst>
              <a:gd name="connsiteX0" fmla="*/ 457200 w 914400"/>
              <a:gd name="connsiteY0" fmla="*/ 0 h 914400"/>
              <a:gd name="connsiteX1" fmla="*/ 914400 w 914400"/>
              <a:gd name="connsiteY1" fmla="*/ 457200 h 914400"/>
              <a:gd name="connsiteX2" fmla="*/ 457200 w 914400"/>
              <a:gd name="connsiteY2" fmla="*/ 914400 h 914400"/>
              <a:gd name="connsiteX3" fmla="*/ 0 w 914400"/>
              <a:gd name="connsiteY3" fmla="*/ 457200 h 914400"/>
              <a:gd name="connsiteX4" fmla="*/ 457200 w 914400"/>
              <a:gd name="connsiteY4" fmla="*/ 0 h 914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" h="914400">
                <a:moveTo>
                  <a:pt x="457200" y="0"/>
                </a:moveTo>
                <a:cubicBezTo>
                  <a:pt x="716279" y="0"/>
                  <a:pt x="914400" y="198120"/>
                  <a:pt x="914400" y="457200"/>
                </a:cubicBezTo>
                <a:cubicBezTo>
                  <a:pt x="914400" y="716279"/>
                  <a:pt x="716279" y="914400"/>
                  <a:pt x="457200" y="914400"/>
                </a:cubicBezTo>
                <a:cubicBezTo>
                  <a:pt x="198120" y="914400"/>
                  <a:pt x="0" y="716279"/>
                  <a:pt x="0" y="457200"/>
                </a:cubicBezTo>
                <a:cubicBezTo>
                  <a:pt x="0" y="198120"/>
                  <a:pt x="198120" y="0"/>
                  <a:pt x="457200" y="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5" name="Freeform 3"/>
          <p:cNvSpPr/>
          <p:nvPr/>
        </p:nvSpPr>
        <p:spPr>
          <a:xfrm>
            <a:off x="5468070" y="3447500"/>
            <a:ext cx="951059" cy="951059"/>
          </a:xfrm>
          <a:custGeom>
            <a:avLst/>
            <a:gdLst>
              <a:gd name="connsiteX0" fmla="*/ 475529 w 951059"/>
              <a:gd name="connsiteY0" fmla="*/ 18329 h 951059"/>
              <a:gd name="connsiteX1" fmla="*/ 932729 w 951059"/>
              <a:gd name="connsiteY1" fmla="*/ 475529 h 951059"/>
              <a:gd name="connsiteX2" fmla="*/ 475529 w 951059"/>
              <a:gd name="connsiteY2" fmla="*/ 932729 h 951059"/>
              <a:gd name="connsiteX3" fmla="*/ 18329 w 951059"/>
              <a:gd name="connsiteY3" fmla="*/ 475529 h 951059"/>
              <a:gd name="connsiteX4" fmla="*/ 475529 w 951059"/>
              <a:gd name="connsiteY4" fmla="*/ 18329 h 9510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51059" h="951059">
                <a:moveTo>
                  <a:pt x="475529" y="18329"/>
                </a:moveTo>
                <a:cubicBezTo>
                  <a:pt x="734609" y="18329"/>
                  <a:pt x="932729" y="216449"/>
                  <a:pt x="932729" y="475529"/>
                </a:cubicBezTo>
                <a:cubicBezTo>
                  <a:pt x="932729" y="734609"/>
                  <a:pt x="734609" y="932729"/>
                  <a:pt x="475529" y="932729"/>
                </a:cubicBezTo>
                <a:cubicBezTo>
                  <a:pt x="216449" y="932729"/>
                  <a:pt x="18329" y="734609"/>
                  <a:pt x="18329" y="475529"/>
                </a:cubicBezTo>
                <a:cubicBezTo>
                  <a:pt x="18329" y="216449"/>
                  <a:pt x="216449" y="18329"/>
                  <a:pt x="475529" y="18329"/>
                </a:cubicBez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6" name="Freeform 3"/>
          <p:cNvSpPr/>
          <p:nvPr/>
        </p:nvSpPr>
        <p:spPr>
          <a:xfrm>
            <a:off x="7315200" y="3465829"/>
            <a:ext cx="914400" cy="914400"/>
          </a:xfrm>
          <a:custGeom>
            <a:avLst/>
            <a:gdLst>
              <a:gd name="connsiteX0" fmla="*/ 457200 w 914400"/>
              <a:gd name="connsiteY0" fmla="*/ 0 h 914400"/>
              <a:gd name="connsiteX1" fmla="*/ 914400 w 914400"/>
              <a:gd name="connsiteY1" fmla="*/ 457200 h 914400"/>
              <a:gd name="connsiteX2" fmla="*/ 457200 w 914400"/>
              <a:gd name="connsiteY2" fmla="*/ 914400 h 914400"/>
              <a:gd name="connsiteX3" fmla="*/ 0 w 914400"/>
              <a:gd name="connsiteY3" fmla="*/ 457200 h 914400"/>
              <a:gd name="connsiteX4" fmla="*/ 457200 w 914400"/>
              <a:gd name="connsiteY4" fmla="*/ 0 h 914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" h="914400">
                <a:moveTo>
                  <a:pt x="457200" y="0"/>
                </a:moveTo>
                <a:cubicBezTo>
                  <a:pt x="716280" y="0"/>
                  <a:pt x="914400" y="198120"/>
                  <a:pt x="914400" y="457200"/>
                </a:cubicBezTo>
                <a:cubicBezTo>
                  <a:pt x="914400" y="716279"/>
                  <a:pt x="716280" y="914400"/>
                  <a:pt x="457200" y="914400"/>
                </a:cubicBezTo>
                <a:cubicBezTo>
                  <a:pt x="198119" y="914400"/>
                  <a:pt x="0" y="716279"/>
                  <a:pt x="0" y="457200"/>
                </a:cubicBezTo>
                <a:cubicBezTo>
                  <a:pt x="0" y="198120"/>
                  <a:pt x="198119" y="0"/>
                  <a:pt x="457200" y="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7" name="Freeform 3"/>
          <p:cNvSpPr/>
          <p:nvPr/>
        </p:nvSpPr>
        <p:spPr>
          <a:xfrm>
            <a:off x="7296870" y="3447500"/>
            <a:ext cx="951059" cy="951059"/>
          </a:xfrm>
          <a:custGeom>
            <a:avLst/>
            <a:gdLst>
              <a:gd name="connsiteX0" fmla="*/ 475529 w 951059"/>
              <a:gd name="connsiteY0" fmla="*/ 18329 h 951059"/>
              <a:gd name="connsiteX1" fmla="*/ 932729 w 951059"/>
              <a:gd name="connsiteY1" fmla="*/ 475529 h 951059"/>
              <a:gd name="connsiteX2" fmla="*/ 475529 w 951059"/>
              <a:gd name="connsiteY2" fmla="*/ 932729 h 951059"/>
              <a:gd name="connsiteX3" fmla="*/ 18329 w 951059"/>
              <a:gd name="connsiteY3" fmla="*/ 475529 h 951059"/>
              <a:gd name="connsiteX4" fmla="*/ 475529 w 951059"/>
              <a:gd name="connsiteY4" fmla="*/ 18329 h 9510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51059" h="951059">
                <a:moveTo>
                  <a:pt x="475529" y="18329"/>
                </a:moveTo>
                <a:cubicBezTo>
                  <a:pt x="734610" y="18329"/>
                  <a:pt x="932729" y="216449"/>
                  <a:pt x="932729" y="475529"/>
                </a:cubicBezTo>
                <a:cubicBezTo>
                  <a:pt x="932729" y="734609"/>
                  <a:pt x="734610" y="932729"/>
                  <a:pt x="475529" y="932729"/>
                </a:cubicBezTo>
                <a:cubicBezTo>
                  <a:pt x="216449" y="932729"/>
                  <a:pt x="18329" y="734609"/>
                  <a:pt x="18329" y="475529"/>
                </a:cubicBezTo>
                <a:cubicBezTo>
                  <a:pt x="18329" y="216449"/>
                  <a:pt x="216449" y="18329"/>
                  <a:pt x="475529" y="18329"/>
                </a:cubicBez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8" name="Freeform 3"/>
          <p:cNvSpPr/>
          <p:nvPr/>
        </p:nvSpPr>
        <p:spPr>
          <a:xfrm>
            <a:off x="2724785" y="2011045"/>
            <a:ext cx="717550" cy="521970"/>
          </a:xfrm>
          <a:custGeom>
            <a:avLst/>
            <a:gdLst>
              <a:gd name="connsiteX0" fmla="*/ 18414 w 717550"/>
              <a:gd name="connsiteY0" fmla="*/ 503554 h 521970"/>
              <a:gd name="connsiteX1" fmla="*/ 699135 w 717550"/>
              <a:gd name="connsiteY1" fmla="*/ 18414 h 52197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17550" h="521970">
                <a:moveTo>
                  <a:pt x="18414" y="503554"/>
                </a:moveTo>
                <a:cubicBezTo>
                  <a:pt x="18414" y="174625"/>
                  <a:pt x="245744" y="57784"/>
                  <a:pt x="699135" y="18414"/>
                </a:cubicBezTo>
              </a:path>
            </a:pathLst>
          </a:custGeom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3409950" y="1949450"/>
            <a:ext cx="247650" cy="162560"/>
          </a:xfrm>
          <a:custGeom>
            <a:avLst/>
            <a:gdLst>
              <a:gd name="connsiteX0" fmla="*/ 247650 w 247650"/>
              <a:gd name="connsiteY0" fmla="*/ 71120 h 162560"/>
              <a:gd name="connsiteX1" fmla="*/ 0 w 247650"/>
              <a:gd name="connsiteY1" fmla="*/ 0 h 162560"/>
              <a:gd name="connsiteX2" fmla="*/ 7620 w 247650"/>
              <a:gd name="connsiteY2" fmla="*/ 162560 h 162560"/>
              <a:gd name="connsiteX3" fmla="*/ 247650 w 247650"/>
              <a:gd name="connsiteY3" fmla="*/ 71120 h 1625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7650" h="162560">
                <a:moveTo>
                  <a:pt x="247650" y="71120"/>
                </a:moveTo>
                <a:lnTo>
                  <a:pt x="0" y="0"/>
                </a:lnTo>
                <a:lnTo>
                  <a:pt x="7620" y="162560"/>
                </a:lnTo>
                <a:lnTo>
                  <a:pt x="247650" y="7112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0" name="Freeform 3"/>
          <p:cNvSpPr/>
          <p:nvPr/>
        </p:nvSpPr>
        <p:spPr>
          <a:xfrm>
            <a:off x="4553584" y="2002155"/>
            <a:ext cx="717550" cy="73660"/>
          </a:xfrm>
          <a:custGeom>
            <a:avLst/>
            <a:gdLst>
              <a:gd name="connsiteX0" fmla="*/ 18415 w 717550"/>
              <a:gd name="connsiteY0" fmla="*/ 18414 h 73660"/>
              <a:gd name="connsiteX1" fmla="*/ 699135 w 717550"/>
              <a:gd name="connsiteY1" fmla="*/ 18414 h 736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17550" h="73660">
                <a:moveTo>
                  <a:pt x="18415" y="18414"/>
                </a:moveTo>
                <a:lnTo>
                  <a:pt x="699135" y="18414"/>
                </a:lnTo>
              </a:path>
            </a:pathLst>
          </a:custGeom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5242559" y="1939289"/>
            <a:ext cx="243840" cy="162560"/>
          </a:xfrm>
          <a:custGeom>
            <a:avLst/>
            <a:gdLst>
              <a:gd name="connsiteX0" fmla="*/ 243840 w 243840"/>
              <a:gd name="connsiteY0" fmla="*/ 81280 h 162560"/>
              <a:gd name="connsiteX1" fmla="*/ 0 w 243840"/>
              <a:gd name="connsiteY1" fmla="*/ 0 h 162560"/>
              <a:gd name="connsiteX2" fmla="*/ 0 w 243840"/>
              <a:gd name="connsiteY2" fmla="*/ 162560 h 162560"/>
              <a:gd name="connsiteX3" fmla="*/ 243840 w 243840"/>
              <a:gd name="connsiteY3" fmla="*/ 81280 h 1625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3840" h="162560">
                <a:moveTo>
                  <a:pt x="243840" y="81280"/>
                </a:moveTo>
                <a:lnTo>
                  <a:pt x="0" y="0"/>
                </a:lnTo>
                <a:lnTo>
                  <a:pt x="0" y="162560"/>
                </a:lnTo>
                <a:lnTo>
                  <a:pt x="243840" y="8128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2" name="Freeform 3"/>
          <p:cNvSpPr/>
          <p:nvPr/>
        </p:nvSpPr>
        <p:spPr>
          <a:xfrm>
            <a:off x="6382384" y="2002155"/>
            <a:ext cx="717550" cy="73660"/>
          </a:xfrm>
          <a:custGeom>
            <a:avLst/>
            <a:gdLst>
              <a:gd name="connsiteX0" fmla="*/ 18415 w 717550"/>
              <a:gd name="connsiteY0" fmla="*/ 18414 h 73660"/>
              <a:gd name="connsiteX1" fmla="*/ 699134 w 717550"/>
              <a:gd name="connsiteY1" fmla="*/ 18414 h 736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17550" h="73660">
                <a:moveTo>
                  <a:pt x="18415" y="18414"/>
                </a:moveTo>
                <a:lnTo>
                  <a:pt x="699134" y="18414"/>
                </a:lnTo>
              </a:path>
            </a:pathLst>
          </a:custGeom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7071359" y="1939289"/>
            <a:ext cx="243840" cy="162560"/>
          </a:xfrm>
          <a:custGeom>
            <a:avLst/>
            <a:gdLst>
              <a:gd name="connsiteX0" fmla="*/ 243840 w 243840"/>
              <a:gd name="connsiteY0" fmla="*/ 81280 h 162560"/>
              <a:gd name="connsiteX1" fmla="*/ 0 w 243840"/>
              <a:gd name="connsiteY1" fmla="*/ 0 h 162560"/>
              <a:gd name="connsiteX2" fmla="*/ 0 w 243840"/>
              <a:gd name="connsiteY2" fmla="*/ 162560 h 162560"/>
              <a:gd name="connsiteX3" fmla="*/ 243840 w 243840"/>
              <a:gd name="connsiteY3" fmla="*/ 81280 h 1625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3840" h="162560">
                <a:moveTo>
                  <a:pt x="243840" y="81280"/>
                </a:moveTo>
                <a:lnTo>
                  <a:pt x="0" y="0"/>
                </a:lnTo>
                <a:lnTo>
                  <a:pt x="0" y="162560"/>
                </a:lnTo>
                <a:lnTo>
                  <a:pt x="243840" y="8128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4" name="Freeform 3"/>
          <p:cNvSpPr/>
          <p:nvPr/>
        </p:nvSpPr>
        <p:spPr>
          <a:xfrm>
            <a:off x="2724785" y="3410584"/>
            <a:ext cx="717550" cy="521970"/>
          </a:xfrm>
          <a:custGeom>
            <a:avLst/>
            <a:gdLst>
              <a:gd name="connsiteX0" fmla="*/ 18414 w 717550"/>
              <a:gd name="connsiteY0" fmla="*/ 18415 h 521970"/>
              <a:gd name="connsiteX1" fmla="*/ 699135 w 717550"/>
              <a:gd name="connsiteY1" fmla="*/ 503555 h 52197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17550" h="521970">
                <a:moveTo>
                  <a:pt x="18414" y="18415"/>
                </a:moveTo>
                <a:cubicBezTo>
                  <a:pt x="18414" y="347345"/>
                  <a:pt x="245744" y="464185"/>
                  <a:pt x="699135" y="503555"/>
                </a:cubicBezTo>
              </a:path>
            </a:pathLst>
          </a:custGeom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3409950" y="3831590"/>
            <a:ext cx="247650" cy="162559"/>
          </a:xfrm>
          <a:custGeom>
            <a:avLst/>
            <a:gdLst>
              <a:gd name="connsiteX0" fmla="*/ 247650 w 247650"/>
              <a:gd name="connsiteY0" fmla="*/ 91439 h 162559"/>
              <a:gd name="connsiteX1" fmla="*/ 7620 w 247650"/>
              <a:gd name="connsiteY1" fmla="*/ 0 h 162559"/>
              <a:gd name="connsiteX2" fmla="*/ 0 w 247650"/>
              <a:gd name="connsiteY2" fmla="*/ 162559 h 162559"/>
              <a:gd name="connsiteX3" fmla="*/ 247650 w 247650"/>
              <a:gd name="connsiteY3" fmla="*/ 91439 h 1625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7650" h="162559">
                <a:moveTo>
                  <a:pt x="247650" y="91439"/>
                </a:moveTo>
                <a:lnTo>
                  <a:pt x="7620" y="0"/>
                </a:lnTo>
                <a:lnTo>
                  <a:pt x="0" y="162559"/>
                </a:lnTo>
                <a:lnTo>
                  <a:pt x="247650" y="91439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6" name="Freeform 3"/>
          <p:cNvSpPr/>
          <p:nvPr/>
        </p:nvSpPr>
        <p:spPr>
          <a:xfrm>
            <a:off x="4553584" y="3904614"/>
            <a:ext cx="717550" cy="73660"/>
          </a:xfrm>
          <a:custGeom>
            <a:avLst/>
            <a:gdLst>
              <a:gd name="connsiteX0" fmla="*/ 18415 w 717550"/>
              <a:gd name="connsiteY0" fmla="*/ 18415 h 73660"/>
              <a:gd name="connsiteX1" fmla="*/ 699135 w 717550"/>
              <a:gd name="connsiteY1" fmla="*/ 18415 h 736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17550" h="73660">
                <a:moveTo>
                  <a:pt x="18415" y="18415"/>
                </a:moveTo>
                <a:lnTo>
                  <a:pt x="699135" y="18415"/>
                </a:lnTo>
              </a:path>
            </a:pathLst>
          </a:custGeom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5242559" y="3841750"/>
            <a:ext cx="243840" cy="162559"/>
          </a:xfrm>
          <a:custGeom>
            <a:avLst/>
            <a:gdLst>
              <a:gd name="connsiteX0" fmla="*/ 243840 w 243840"/>
              <a:gd name="connsiteY0" fmla="*/ 81279 h 162559"/>
              <a:gd name="connsiteX1" fmla="*/ 0 w 243840"/>
              <a:gd name="connsiteY1" fmla="*/ 0 h 162559"/>
              <a:gd name="connsiteX2" fmla="*/ 0 w 243840"/>
              <a:gd name="connsiteY2" fmla="*/ 162559 h 162559"/>
              <a:gd name="connsiteX3" fmla="*/ 243840 w 243840"/>
              <a:gd name="connsiteY3" fmla="*/ 81279 h 1625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3840" h="162559">
                <a:moveTo>
                  <a:pt x="243840" y="81279"/>
                </a:moveTo>
                <a:lnTo>
                  <a:pt x="0" y="0"/>
                </a:lnTo>
                <a:lnTo>
                  <a:pt x="0" y="162559"/>
                </a:lnTo>
                <a:lnTo>
                  <a:pt x="243840" y="81279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8" name="Freeform 3"/>
          <p:cNvSpPr/>
          <p:nvPr/>
        </p:nvSpPr>
        <p:spPr>
          <a:xfrm>
            <a:off x="6382384" y="3904614"/>
            <a:ext cx="717550" cy="73660"/>
          </a:xfrm>
          <a:custGeom>
            <a:avLst/>
            <a:gdLst>
              <a:gd name="connsiteX0" fmla="*/ 18415 w 717550"/>
              <a:gd name="connsiteY0" fmla="*/ 18415 h 73660"/>
              <a:gd name="connsiteX1" fmla="*/ 699134 w 717550"/>
              <a:gd name="connsiteY1" fmla="*/ 18415 h 736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17550" h="73660">
                <a:moveTo>
                  <a:pt x="18415" y="18415"/>
                </a:moveTo>
                <a:lnTo>
                  <a:pt x="699134" y="18415"/>
                </a:lnTo>
              </a:path>
            </a:pathLst>
          </a:custGeom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7071359" y="3841750"/>
            <a:ext cx="243840" cy="162559"/>
          </a:xfrm>
          <a:custGeom>
            <a:avLst/>
            <a:gdLst>
              <a:gd name="connsiteX0" fmla="*/ 243840 w 243840"/>
              <a:gd name="connsiteY0" fmla="*/ 81279 h 162559"/>
              <a:gd name="connsiteX1" fmla="*/ 0 w 243840"/>
              <a:gd name="connsiteY1" fmla="*/ 0 h 162559"/>
              <a:gd name="connsiteX2" fmla="*/ 0 w 243840"/>
              <a:gd name="connsiteY2" fmla="*/ 162559 h 162559"/>
              <a:gd name="connsiteX3" fmla="*/ 243840 w 243840"/>
              <a:gd name="connsiteY3" fmla="*/ 81279 h 1625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3840" h="162559">
                <a:moveTo>
                  <a:pt x="243840" y="81279"/>
                </a:moveTo>
                <a:lnTo>
                  <a:pt x="0" y="0"/>
                </a:lnTo>
                <a:lnTo>
                  <a:pt x="0" y="162559"/>
                </a:lnTo>
                <a:lnTo>
                  <a:pt x="243840" y="81279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0" name="Freeform 3"/>
          <p:cNvSpPr/>
          <p:nvPr/>
        </p:nvSpPr>
        <p:spPr>
          <a:xfrm>
            <a:off x="7406640" y="1654810"/>
            <a:ext cx="731519" cy="731520"/>
          </a:xfrm>
          <a:custGeom>
            <a:avLst/>
            <a:gdLst>
              <a:gd name="connsiteX0" fmla="*/ 365759 w 731519"/>
              <a:gd name="connsiteY0" fmla="*/ 0 h 731520"/>
              <a:gd name="connsiteX1" fmla="*/ 731519 w 731519"/>
              <a:gd name="connsiteY1" fmla="*/ 365760 h 731520"/>
              <a:gd name="connsiteX2" fmla="*/ 365759 w 731519"/>
              <a:gd name="connsiteY2" fmla="*/ 731519 h 731520"/>
              <a:gd name="connsiteX3" fmla="*/ 0 w 731519"/>
              <a:gd name="connsiteY3" fmla="*/ 365760 h 731520"/>
              <a:gd name="connsiteX4" fmla="*/ 365759 w 731519"/>
              <a:gd name="connsiteY4" fmla="*/ 0 h 7315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31519" h="731520">
                <a:moveTo>
                  <a:pt x="365759" y="0"/>
                </a:moveTo>
                <a:cubicBezTo>
                  <a:pt x="572769" y="0"/>
                  <a:pt x="731519" y="158750"/>
                  <a:pt x="731519" y="365760"/>
                </a:cubicBezTo>
                <a:cubicBezTo>
                  <a:pt x="731519" y="572769"/>
                  <a:pt x="572769" y="731519"/>
                  <a:pt x="365759" y="731519"/>
                </a:cubicBezTo>
                <a:cubicBezTo>
                  <a:pt x="157479" y="731519"/>
                  <a:pt x="0" y="572769"/>
                  <a:pt x="0" y="365760"/>
                </a:cubicBezTo>
                <a:cubicBezTo>
                  <a:pt x="0" y="158750"/>
                  <a:pt x="157479" y="0"/>
                  <a:pt x="365759" y="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1" name="Freeform 3"/>
          <p:cNvSpPr/>
          <p:nvPr/>
        </p:nvSpPr>
        <p:spPr>
          <a:xfrm>
            <a:off x="7388310" y="1636480"/>
            <a:ext cx="768179" cy="768179"/>
          </a:xfrm>
          <a:custGeom>
            <a:avLst/>
            <a:gdLst>
              <a:gd name="connsiteX0" fmla="*/ 384089 w 768179"/>
              <a:gd name="connsiteY0" fmla="*/ 18329 h 768179"/>
              <a:gd name="connsiteX1" fmla="*/ 749849 w 768179"/>
              <a:gd name="connsiteY1" fmla="*/ 384089 h 768179"/>
              <a:gd name="connsiteX2" fmla="*/ 384089 w 768179"/>
              <a:gd name="connsiteY2" fmla="*/ 749849 h 768179"/>
              <a:gd name="connsiteX3" fmla="*/ 18329 w 768179"/>
              <a:gd name="connsiteY3" fmla="*/ 384089 h 768179"/>
              <a:gd name="connsiteX4" fmla="*/ 384089 w 768179"/>
              <a:gd name="connsiteY4" fmla="*/ 18329 h 7681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68179" h="768179">
                <a:moveTo>
                  <a:pt x="384089" y="18329"/>
                </a:moveTo>
                <a:cubicBezTo>
                  <a:pt x="591099" y="18329"/>
                  <a:pt x="749849" y="177079"/>
                  <a:pt x="749849" y="384089"/>
                </a:cubicBezTo>
                <a:cubicBezTo>
                  <a:pt x="749849" y="591099"/>
                  <a:pt x="591099" y="749849"/>
                  <a:pt x="384089" y="749849"/>
                </a:cubicBezTo>
                <a:cubicBezTo>
                  <a:pt x="175809" y="749849"/>
                  <a:pt x="18329" y="591099"/>
                  <a:pt x="18329" y="384089"/>
                </a:cubicBezTo>
                <a:cubicBezTo>
                  <a:pt x="18329" y="177079"/>
                  <a:pt x="175809" y="18329"/>
                  <a:pt x="384089" y="18329"/>
                </a:cubicBez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2" name="Freeform 3"/>
          <p:cNvSpPr/>
          <p:nvPr/>
        </p:nvSpPr>
        <p:spPr>
          <a:xfrm>
            <a:off x="7406640" y="3557270"/>
            <a:ext cx="731519" cy="731519"/>
          </a:xfrm>
          <a:custGeom>
            <a:avLst/>
            <a:gdLst>
              <a:gd name="connsiteX0" fmla="*/ 365759 w 731519"/>
              <a:gd name="connsiteY0" fmla="*/ 0 h 731519"/>
              <a:gd name="connsiteX1" fmla="*/ 731519 w 731519"/>
              <a:gd name="connsiteY1" fmla="*/ 365759 h 731519"/>
              <a:gd name="connsiteX2" fmla="*/ 365759 w 731519"/>
              <a:gd name="connsiteY2" fmla="*/ 731520 h 731519"/>
              <a:gd name="connsiteX3" fmla="*/ 0 w 731519"/>
              <a:gd name="connsiteY3" fmla="*/ 365759 h 731519"/>
              <a:gd name="connsiteX4" fmla="*/ 365759 w 731519"/>
              <a:gd name="connsiteY4" fmla="*/ 0 h 73151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31519" h="731519">
                <a:moveTo>
                  <a:pt x="365759" y="0"/>
                </a:moveTo>
                <a:cubicBezTo>
                  <a:pt x="572769" y="0"/>
                  <a:pt x="731519" y="157479"/>
                  <a:pt x="731519" y="365759"/>
                </a:cubicBezTo>
                <a:cubicBezTo>
                  <a:pt x="731519" y="572770"/>
                  <a:pt x="572769" y="731520"/>
                  <a:pt x="365759" y="731520"/>
                </a:cubicBezTo>
                <a:cubicBezTo>
                  <a:pt x="157479" y="731520"/>
                  <a:pt x="0" y="572770"/>
                  <a:pt x="0" y="365759"/>
                </a:cubicBezTo>
                <a:cubicBezTo>
                  <a:pt x="0" y="157479"/>
                  <a:pt x="157479" y="0"/>
                  <a:pt x="365759" y="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3" name="Freeform 3"/>
          <p:cNvSpPr/>
          <p:nvPr/>
        </p:nvSpPr>
        <p:spPr>
          <a:xfrm>
            <a:off x="7388310" y="3538940"/>
            <a:ext cx="768179" cy="768179"/>
          </a:xfrm>
          <a:custGeom>
            <a:avLst/>
            <a:gdLst>
              <a:gd name="connsiteX0" fmla="*/ 384089 w 768179"/>
              <a:gd name="connsiteY0" fmla="*/ 18329 h 768179"/>
              <a:gd name="connsiteX1" fmla="*/ 749849 w 768179"/>
              <a:gd name="connsiteY1" fmla="*/ 384089 h 768179"/>
              <a:gd name="connsiteX2" fmla="*/ 384089 w 768179"/>
              <a:gd name="connsiteY2" fmla="*/ 749849 h 768179"/>
              <a:gd name="connsiteX3" fmla="*/ 18329 w 768179"/>
              <a:gd name="connsiteY3" fmla="*/ 384089 h 768179"/>
              <a:gd name="connsiteX4" fmla="*/ 384089 w 768179"/>
              <a:gd name="connsiteY4" fmla="*/ 18329 h 7681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68179" h="768179">
                <a:moveTo>
                  <a:pt x="384089" y="18329"/>
                </a:moveTo>
                <a:cubicBezTo>
                  <a:pt x="591099" y="18329"/>
                  <a:pt x="749849" y="175809"/>
                  <a:pt x="749849" y="384089"/>
                </a:cubicBezTo>
                <a:cubicBezTo>
                  <a:pt x="749849" y="591099"/>
                  <a:pt x="591099" y="749849"/>
                  <a:pt x="384089" y="749849"/>
                </a:cubicBezTo>
                <a:cubicBezTo>
                  <a:pt x="175809" y="749849"/>
                  <a:pt x="18329" y="591099"/>
                  <a:pt x="18329" y="384089"/>
                </a:cubicBezTo>
                <a:cubicBezTo>
                  <a:pt x="18329" y="175809"/>
                  <a:pt x="175809" y="18329"/>
                  <a:pt x="384089" y="18329"/>
                </a:cubicBez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4" name="Freeform 3"/>
          <p:cNvSpPr/>
          <p:nvPr/>
        </p:nvSpPr>
        <p:spPr>
          <a:xfrm>
            <a:off x="1124585" y="2953385"/>
            <a:ext cx="946150" cy="73660"/>
          </a:xfrm>
          <a:custGeom>
            <a:avLst/>
            <a:gdLst>
              <a:gd name="connsiteX0" fmla="*/ 18414 w 946150"/>
              <a:gd name="connsiteY0" fmla="*/ 18414 h 73660"/>
              <a:gd name="connsiteX1" fmla="*/ 927735 w 946150"/>
              <a:gd name="connsiteY1" fmla="*/ 18414 h 736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46150" h="73660">
                <a:moveTo>
                  <a:pt x="18414" y="18414"/>
                </a:moveTo>
                <a:lnTo>
                  <a:pt x="927735" y="18414"/>
                </a:lnTo>
              </a:path>
            </a:pathLst>
          </a:custGeom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2042160" y="2890520"/>
            <a:ext cx="243839" cy="162560"/>
          </a:xfrm>
          <a:custGeom>
            <a:avLst/>
            <a:gdLst>
              <a:gd name="connsiteX0" fmla="*/ 243839 w 243839"/>
              <a:gd name="connsiteY0" fmla="*/ 81279 h 162560"/>
              <a:gd name="connsiteX1" fmla="*/ 0 w 243839"/>
              <a:gd name="connsiteY1" fmla="*/ 0 h 162560"/>
              <a:gd name="connsiteX2" fmla="*/ 0 w 243839"/>
              <a:gd name="connsiteY2" fmla="*/ 162559 h 162560"/>
              <a:gd name="connsiteX3" fmla="*/ 243839 w 243839"/>
              <a:gd name="connsiteY3" fmla="*/ 81279 h 1625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3839" h="162560">
                <a:moveTo>
                  <a:pt x="243839" y="81279"/>
                </a:moveTo>
                <a:lnTo>
                  <a:pt x="0" y="0"/>
                </a:lnTo>
                <a:lnTo>
                  <a:pt x="0" y="162559"/>
                </a:lnTo>
                <a:lnTo>
                  <a:pt x="243839" y="81279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6" name="Freeform 3"/>
          <p:cNvSpPr/>
          <p:nvPr/>
        </p:nvSpPr>
        <p:spPr>
          <a:xfrm>
            <a:off x="3048635" y="2629535"/>
            <a:ext cx="437376" cy="628650"/>
          </a:xfrm>
          <a:custGeom>
            <a:avLst/>
            <a:gdLst>
              <a:gd name="connsiteX0" fmla="*/ 18414 w 437376"/>
              <a:gd name="connsiteY0" fmla="*/ 18414 h 628650"/>
              <a:gd name="connsiteX1" fmla="*/ 239394 w 437376"/>
              <a:gd name="connsiteY1" fmla="*/ 610235 h 6286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37376" h="628650">
                <a:moveTo>
                  <a:pt x="18414" y="18414"/>
                </a:moveTo>
                <a:cubicBezTo>
                  <a:pt x="516255" y="18414"/>
                  <a:pt x="501014" y="454025"/>
                  <a:pt x="239394" y="610235"/>
                </a:cubicBezTo>
              </a:path>
            </a:pathLst>
          </a:custGeom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3067050" y="3153410"/>
            <a:ext cx="256540" cy="157480"/>
          </a:xfrm>
          <a:custGeom>
            <a:avLst/>
            <a:gdLst>
              <a:gd name="connsiteX0" fmla="*/ 0 w 256540"/>
              <a:gd name="connsiteY0" fmla="*/ 142239 h 157480"/>
              <a:gd name="connsiteX1" fmla="*/ 256540 w 256540"/>
              <a:gd name="connsiteY1" fmla="*/ 157480 h 157480"/>
              <a:gd name="connsiteX2" fmla="*/ 214629 w 256540"/>
              <a:gd name="connsiteY2" fmla="*/ 0 h 157480"/>
              <a:gd name="connsiteX3" fmla="*/ 0 w 256540"/>
              <a:gd name="connsiteY3" fmla="*/ 142239 h 1574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56540" h="157480">
                <a:moveTo>
                  <a:pt x="0" y="142239"/>
                </a:moveTo>
                <a:lnTo>
                  <a:pt x="256540" y="157480"/>
                </a:lnTo>
                <a:lnTo>
                  <a:pt x="214629" y="0"/>
                </a:lnTo>
                <a:lnTo>
                  <a:pt x="0" y="142239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8" name="Freeform 3"/>
          <p:cNvSpPr/>
          <p:nvPr/>
        </p:nvSpPr>
        <p:spPr>
          <a:xfrm>
            <a:off x="788669" y="5594350"/>
            <a:ext cx="6177279" cy="1766569"/>
          </a:xfrm>
          <a:custGeom>
            <a:avLst/>
            <a:gdLst>
              <a:gd name="connsiteX0" fmla="*/ 3088639 w 6177279"/>
              <a:gd name="connsiteY0" fmla="*/ 1766569 h 1766569"/>
              <a:gd name="connsiteX1" fmla="*/ 0 w 6177279"/>
              <a:gd name="connsiteY1" fmla="*/ 1766569 h 1766569"/>
              <a:gd name="connsiteX2" fmla="*/ 0 w 6177279"/>
              <a:gd name="connsiteY2" fmla="*/ 0 h 1766569"/>
              <a:gd name="connsiteX3" fmla="*/ 6177280 w 6177279"/>
              <a:gd name="connsiteY3" fmla="*/ 0 h 1766569"/>
              <a:gd name="connsiteX4" fmla="*/ 6177280 w 6177279"/>
              <a:gd name="connsiteY4" fmla="*/ 1766569 h 1766569"/>
              <a:gd name="connsiteX5" fmla="*/ 3088639 w 6177279"/>
              <a:gd name="connsiteY5" fmla="*/ 1766569 h 176656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177279" h="1766569">
                <a:moveTo>
                  <a:pt x="3088639" y="1766569"/>
                </a:moveTo>
                <a:lnTo>
                  <a:pt x="0" y="1766569"/>
                </a:lnTo>
                <a:lnTo>
                  <a:pt x="0" y="0"/>
                </a:lnTo>
                <a:lnTo>
                  <a:pt x="6177280" y="0"/>
                </a:lnTo>
                <a:lnTo>
                  <a:pt x="6177280" y="1766569"/>
                </a:lnTo>
                <a:lnTo>
                  <a:pt x="3088639" y="1766569"/>
                </a:lnTo>
              </a:path>
            </a:pathLst>
          </a:custGeom>
          <a:solidFill>
            <a:srgbClr val="80808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9" name="Freeform 3"/>
          <p:cNvSpPr/>
          <p:nvPr/>
        </p:nvSpPr>
        <p:spPr>
          <a:xfrm>
            <a:off x="770340" y="5576020"/>
            <a:ext cx="6213939" cy="1803229"/>
          </a:xfrm>
          <a:custGeom>
            <a:avLst/>
            <a:gdLst>
              <a:gd name="connsiteX0" fmla="*/ 3106969 w 6213939"/>
              <a:gd name="connsiteY0" fmla="*/ 1784899 h 1803229"/>
              <a:gd name="connsiteX1" fmla="*/ 18329 w 6213939"/>
              <a:gd name="connsiteY1" fmla="*/ 1784899 h 1803229"/>
              <a:gd name="connsiteX2" fmla="*/ 18329 w 6213939"/>
              <a:gd name="connsiteY2" fmla="*/ 18329 h 1803229"/>
              <a:gd name="connsiteX3" fmla="*/ 6195609 w 6213939"/>
              <a:gd name="connsiteY3" fmla="*/ 18329 h 1803229"/>
              <a:gd name="connsiteX4" fmla="*/ 6195609 w 6213939"/>
              <a:gd name="connsiteY4" fmla="*/ 1784899 h 1803229"/>
              <a:gd name="connsiteX5" fmla="*/ 3106969 w 6213939"/>
              <a:gd name="connsiteY5" fmla="*/ 1784899 h 180322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213939" h="1803229">
                <a:moveTo>
                  <a:pt x="3106969" y="1784899"/>
                </a:moveTo>
                <a:lnTo>
                  <a:pt x="18329" y="1784899"/>
                </a:lnTo>
                <a:lnTo>
                  <a:pt x="18329" y="18329"/>
                </a:lnTo>
                <a:lnTo>
                  <a:pt x="6195609" y="18329"/>
                </a:lnTo>
                <a:lnTo>
                  <a:pt x="6195609" y="1784899"/>
                </a:lnTo>
                <a:lnTo>
                  <a:pt x="3106969" y="1784899"/>
                </a:ln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80808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0" name="Freeform 3"/>
          <p:cNvSpPr/>
          <p:nvPr/>
        </p:nvSpPr>
        <p:spPr>
          <a:xfrm>
            <a:off x="680719" y="5486400"/>
            <a:ext cx="6177279" cy="1766569"/>
          </a:xfrm>
          <a:custGeom>
            <a:avLst/>
            <a:gdLst>
              <a:gd name="connsiteX0" fmla="*/ 3088639 w 6177279"/>
              <a:gd name="connsiteY0" fmla="*/ 1766569 h 1766569"/>
              <a:gd name="connsiteX1" fmla="*/ 0 w 6177279"/>
              <a:gd name="connsiteY1" fmla="*/ 1766569 h 1766569"/>
              <a:gd name="connsiteX2" fmla="*/ 0 w 6177279"/>
              <a:gd name="connsiteY2" fmla="*/ 0 h 1766569"/>
              <a:gd name="connsiteX3" fmla="*/ 6177280 w 6177279"/>
              <a:gd name="connsiteY3" fmla="*/ 0 h 1766569"/>
              <a:gd name="connsiteX4" fmla="*/ 6177280 w 6177279"/>
              <a:gd name="connsiteY4" fmla="*/ 1766569 h 1766569"/>
              <a:gd name="connsiteX5" fmla="*/ 3088639 w 6177279"/>
              <a:gd name="connsiteY5" fmla="*/ 1766569 h 176656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177279" h="1766569">
                <a:moveTo>
                  <a:pt x="3088639" y="1766569"/>
                </a:moveTo>
                <a:lnTo>
                  <a:pt x="0" y="1766569"/>
                </a:lnTo>
                <a:lnTo>
                  <a:pt x="0" y="0"/>
                </a:lnTo>
                <a:lnTo>
                  <a:pt x="6177280" y="0"/>
                </a:lnTo>
                <a:lnTo>
                  <a:pt x="6177280" y="1766569"/>
                </a:lnTo>
                <a:lnTo>
                  <a:pt x="3088639" y="176656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1" name="Freeform 3"/>
          <p:cNvSpPr/>
          <p:nvPr/>
        </p:nvSpPr>
        <p:spPr>
          <a:xfrm>
            <a:off x="662390" y="5468070"/>
            <a:ext cx="6213939" cy="1803229"/>
          </a:xfrm>
          <a:custGeom>
            <a:avLst/>
            <a:gdLst>
              <a:gd name="connsiteX0" fmla="*/ 3106969 w 6213939"/>
              <a:gd name="connsiteY0" fmla="*/ 1784899 h 1803229"/>
              <a:gd name="connsiteX1" fmla="*/ 18329 w 6213939"/>
              <a:gd name="connsiteY1" fmla="*/ 1784899 h 1803229"/>
              <a:gd name="connsiteX2" fmla="*/ 18329 w 6213939"/>
              <a:gd name="connsiteY2" fmla="*/ 18329 h 1803229"/>
              <a:gd name="connsiteX3" fmla="*/ 6195609 w 6213939"/>
              <a:gd name="connsiteY3" fmla="*/ 18329 h 1803229"/>
              <a:gd name="connsiteX4" fmla="*/ 6195609 w 6213939"/>
              <a:gd name="connsiteY4" fmla="*/ 1784899 h 1803229"/>
              <a:gd name="connsiteX5" fmla="*/ 3106969 w 6213939"/>
              <a:gd name="connsiteY5" fmla="*/ 1784899 h 180322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213939" h="1803229">
                <a:moveTo>
                  <a:pt x="3106969" y="1784899"/>
                </a:moveTo>
                <a:lnTo>
                  <a:pt x="18329" y="1784899"/>
                </a:lnTo>
                <a:lnTo>
                  <a:pt x="18329" y="18329"/>
                </a:lnTo>
                <a:lnTo>
                  <a:pt x="6195609" y="18329"/>
                </a:lnTo>
                <a:lnTo>
                  <a:pt x="6195609" y="1784899"/>
                </a:lnTo>
                <a:lnTo>
                  <a:pt x="3106969" y="1784899"/>
                </a:ln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2" name="Freeform 3"/>
          <p:cNvSpPr/>
          <p:nvPr/>
        </p:nvSpPr>
        <p:spPr>
          <a:xfrm>
            <a:off x="2412364" y="3604894"/>
            <a:ext cx="1375410" cy="1899919"/>
          </a:xfrm>
          <a:custGeom>
            <a:avLst/>
            <a:gdLst>
              <a:gd name="connsiteX0" fmla="*/ 1356994 w 1375410"/>
              <a:gd name="connsiteY0" fmla="*/ 1881505 h 1899919"/>
              <a:gd name="connsiteX1" fmla="*/ 18414 w 1375410"/>
              <a:gd name="connsiteY1" fmla="*/ 18415 h 189991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5410" h="1899919">
                <a:moveTo>
                  <a:pt x="1356994" y="1881505"/>
                </a:moveTo>
                <a:cubicBezTo>
                  <a:pt x="1356994" y="802005"/>
                  <a:pt x="149225" y="1786255"/>
                  <a:pt x="18414" y="18415"/>
                </a:cubicBezTo>
              </a:path>
            </a:pathLst>
          </a:custGeom>
          <a:ln w="38100">
            <a:solidFill>
              <a:srgbClr val="8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Freeform 3"/>
          <p:cNvSpPr/>
          <p:nvPr/>
        </p:nvSpPr>
        <p:spPr>
          <a:xfrm>
            <a:off x="2349500" y="3295650"/>
            <a:ext cx="162560" cy="326390"/>
          </a:xfrm>
          <a:custGeom>
            <a:avLst/>
            <a:gdLst>
              <a:gd name="connsiteX0" fmla="*/ 0 w 162560"/>
              <a:gd name="connsiteY0" fmla="*/ 307340 h 326390"/>
              <a:gd name="connsiteX1" fmla="*/ 0 w 162560"/>
              <a:gd name="connsiteY1" fmla="*/ 309879 h 326390"/>
              <a:gd name="connsiteX2" fmla="*/ 0 w 162560"/>
              <a:gd name="connsiteY2" fmla="*/ 312420 h 326390"/>
              <a:gd name="connsiteX3" fmla="*/ 2539 w 162560"/>
              <a:gd name="connsiteY3" fmla="*/ 318770 h 326390"/>
              <a:gd name="connsiteX4" fmla="*/ 6350 w 162560"/>
              <a:gd name="connsiteY4" fmla="*/ 323850 h 326390"/>
              <a:gd name="connsiteX5" fmla="*/ 12700 w 162560"/>
              <a:gd name="connsiteY5" fmla="*/ 326390 h 326390"/>
              <a:gd name="connsiteX6" fmla="*/ 19050 w 162560"/>
              <a:gd name="connsiteY6" fmla="*/ 326390 h 326390"/>
              <a:gd name="connsiteX7" fmla="*/ 22860 w 162560"/>
              <a:gd name="connsiteY7" fmla="*/ 325120 h 326390"/>
              <a:gd name="connsiteX8" fmla="*/ 26670 w 162560"/>
              <a:gd name="connsiteY8" fmla="*/ 322579 h 326390"/>
              <a:gd name="connsiteX9" fmla="*/ 30479 w 162560"/>
              <a:gd name="connsiteY9" fmla="*/ 318770 h 326390"/>
              <a:gd name="connsiteX10" fmla="*/ 31750 w 162560"/>
              <a:gd name="connsiteY10" fmla="*/ 313690 h 326390"/>
              <a:gd name="connsiteX11" fmla="*/ 73660 w 162560"/>
              <a:gd name="connsiteY11" fmla="*/ 88900 h 326390"/>
              <a:gd name="connsiteX12" fmla="*/ 130810 w 162560"/>
              <a:gd name="connsiteY12" fmla="*/ 307340 h 326390"/>
              <a:gd name="connsiteX13" fmla="*/ 133350 w 162560"/>
              <a:gd name="connsiteY13" fmla="*/ 313690 h 326390"/>
              <a:gd name="connsiteX14" fmla="*/ 137160 w 162560"/>
              <a:gd name="connsiteY14" fmla="*/ 318770 h 326390"/>
              <a:gd name="connsiteX15" fmla="*/ 143510 w 162560"/>
              <a:gd name="connsiteY15" fmla="*/ 321309 h 326390"/>
              <a:gd name="connsiteX16" fmla="*/ 149860 w 162560"/>
              <a:gd name="connsiteY16" fmla="*/ 322579 h 326390"/>
              <a:gd name="connsiteX17" fmla="*/ 154939 w 162560"/>
              <a:gd name="connsiteY17" fmla="*/ 320040 h 326390"/>
              <a:gd name="connsiteX18" fmla="*/ 160020 w 162560"/>
              <a:gd name="connsiteY18" fmla="*/ 314959 h 326390"/>
              <a:gd name="connsiteX19" fmla="*/ 162560 w 162560"/>
              <a:gd name="connsiteY19" fmla="*/ 309879 h 326390"/>
              <a:gd name="connsiteX20" fmla="*/ 162560 w 162560"/>
              <a:gd name="connsiteY20" fmla="*/ 303529 h 326390"/>
              <a:gd name="connsiteX21" fmla="*/ 162560 w 162560"/>
              <a:gd name="connsiteY21" fmla="*/ 302259 h 326390"/>
              <a:gd name="connsiteX22" fmla="*/ 162560 w 162560"/>
              <a:gd name="connsiteY22" fmla="*/ 302259 h 326390"/>
              <a:gd name="connsiteX23" fmla="*/ 87629 w 162560"/>
              <a:gd name="connsiteY23" fmla="*/ 15240 h 326390"/>
              <a:gd name="connsiteX24" fmla="*/ 86360 w 162560"/>
              <a:gd name="connsiteY24" fmla="*/ 8890 h 326390"/>
              <a:gd name="connsiteX25" fmla="*/ 82550 w 162560"/>
              <a:gd name="connsiteY25" fmla="*/ 3809 h 326390"/>
              <a:gd name="connsiteX26" fmla="*/ 77470 w 162560"/>
              <a:gd name="connsiteY26" fmla="*/ 0 h 326390"/>
              <a:gd name="connsiteX27" fmla="*/ 71120 w 162560"/>
              <a:gd name="connsiteY27" fmla="*/ 0 h 326390"/>
              <a:gd name="connsiteX28" fmla="*/ 64770 w 162560"/>
              <a:gd name="connsiteY28" fmla="*/ 1270 h 326390"/>
              <a:gd name="connsiteX29" fmla="*/ 59689 w 162560"/>
              <a:gd name="connsiteY29" fmla="*/ 5079 h 326390"/>
              <a:gd name="connsiteX30" fmla="*/ 55879 w 162560"/>
              <a:gd name="connsiteY30" fmla="*/ 10159 h 326390"/>
              <a:gd name="connsiteX31" fmla="*/ 54610 w 162560"/>
              <a:gd name="connsiteY31" fmla="*/ 16509 h 326390"/>
              <a:gd name="connsiteX32" fmla="*/ 0 w 162560"/>
              <a:gd name="connsiteY32" fmla="*/ 307340 h 32639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</a:cxnLst>
            <a:rect l="l" t="t" r="r" b="b"/>
            <a:pathLst>
              <a:path w="162560" h="326390">
                <a:moveTo>
                  <a:pt x="0" y="307340"/>
                </a:moveTo>
                <a:lnTo>
                  <a:pt x="0" y="309879"/>
                </a:lnTo>
                <a:lnTo>
                  <a:pt x="0" y="312420"/>
                </a:lnTo>
                <a:lnTo>
                  <a:pt x="2539" y="318770"/>
                </a:lnTo>
                <a:lnTo>
                  <a:pt x="6350" y="323850"/>
                </a:lnTo>
                <a:lnTo>
                  <a:pt x="12700" y="326390"/>
                </a:lnTo>
                <a:lnTo>
                  <a:pt x="19050" y="326390"/>
                </a:lnTo>
                <a:lnTo>
                  <a:pt x="22860" y="325120"/>
                </a:lnTo>
                <a:lnTo>
                  <a:pt x="26670" y="322579"/>
                </a:lnTo>
                <a:lnTo>
                  <a:pt x="30479" y="318770"/>
                </a:lnTo>
                <a:lnTo>
                  <a:pt x="31750" y="313690"/>
                </a:lnTo>
                <a:lnTo>
                  <a:pt x="73660" y="88900"/>
                </a:lnTo>
                <a:lnTo>
                  <a:pt x="130810" y="307340"/>
                </a:lnTo>
                <a:lnTo>
                  <a:pt x="133350" y="313690"/>
                </a:lnTo>
                <a:lnTo>
                  <a:pt x="137160" y="318770"/>
                </a:lnTo>
                <a:lnTo>
                  <a:pt x="143510" y="321309"/>
                </a:lnTo>
                <a:lnTo>
                  <a:pt x="149860" y="322579"/>
                </a:lnTo>
                <a:lnTo>
                  <a:pt x="154939" y="320040"/>
                </a:lnTo>
                <a:lnTo>
                  <a:pt x="160020" y="314959"/>
                </a:lnTo>
                <a:lnTo>
                  <a:pt x="162560" y="309879"/>
                </a:lnTo>
                <a:lnTo>
                  <a:pt x="162560" y="303529"/>
                </a:lnTo>
                <a:lnTo>
                  <a:pt x="162560" y="302259"/>
                </a:lnTo>
                <a:lnTo>
                  <a:pt x="162560" y="302259"/>
                </a:lnTo>
                <a:lnTo>
                  <a:pt x="87629" y="15240"/>
                </a:lnTo>
                <a:lnTo>
                  <a:pt x="86360" y="8890"/>
                </a:lnTo>
                <a:lnTo>
                  <a:pt x="82550" y="3809"/>
                </a:lnTo>
                <a:lnTo>
                  <a:pt x="77470" y="0"/>
                </a:lnTo>
                <a:lnTo>
                  <a:pt x="71120" y="0"/>
                </a:lnTo>
                <a:lnTo>
                  <a:pt x="64770" y="1270"/>
                </a:lnTo>
                <a:lnTo>
                  <a:pt x="59689" y="5079"/>
                </a:lnTo>
                <a:lnTo>
                  <a:pt x="55879" y="10159"/>
                </a:lnTo>
                <a:lnTo>
                  <a:pt x="54610" y="16509"/>
                </a:lnTo>
                <a:lnTo>
                  <a:pt x="0" y="307340"/>
                </a:lnTo>
              </a:path>
            </a:pathLst>
          </a:custGeom>
          <a:solidFill>
            <a:srgbClr val="8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4" name="TextBox 1"/>
          <p:cNvSpPr txBox="1"/>
          <p:nvPr/>
        </p:nvSpPr>
        <p:spPr>
          <a:xfrm>
            <a:off x="2908300" y="1676400"/>
            <a:ext cx="279400" cy="276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500"/>
              </a:lnSpc>
              <a:tabLst>
                <a:tab pos="63500" algn="l"/>
              </a:tabLst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0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4200"/>
              </a:lnSpc>
              <a:tabLst>
                <a:tab pos="63500" algn="l"/>
              </a:tabLst>
            </a:pPr>
            <a:r>
              <a:rPr lang="en-US" altLang="zh-CN" dirty="0" smtClean="0"/>
              <a:t>	</a:t>
            </a: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45" name="TextBox 1"/>
          <p:cNvSpPr txBox="1"/>
          <p:nvPr/>
        </p:nvSpPr>
        <p:spPr>
          <a:xfrm>
            <a:off x="4914900" y="1447800"/>
            <a:ext cx="205184" cy="329385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5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1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41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0</a:t>
            </a:r>
          </a:p>
        </p:txBody>
      </p:sp>
      <p:sp>
        <p:nvSpPr>
          <p:cNvPr id="46" name="TextBox 1"/>
          <p:cNvSpPr txBox="1"/>
          <p:nvPr/>
        </p:nvSpPr>
        <p:spPr>
          <a:xfrm>
            <a:off x="6743700" y="1447800"/>
            <a:ext cx="205184" cy="329385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5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0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41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47" name="TextBox 1"/>
          <p:cNvSpPr txBox="1"/>
          <p:nvPr/>
        </p:nvSpPr>
        <p:spPr>
          <a:xfrm>
            <a:off x="1320800" y="2514600"/>
            <a:ext cx="706925" cy="39241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start</a:t>
            </a:r>
          </a:p>
        </p:txBody>
      </p:sp>
      <p:sp>
        <p:nvSpPr>
          <p:cNvPr id="48" name="TextBox 1"/>
          <p:cNvSpPr txBox="1"/>
          <p:nvPr/>
        </p:nvSpPr>
        <p:spPr>
          <a:xfrm>
            <a:off x="3644900" y="2755900"/>
            <a:ext cx="615553" cy="49500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5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0, 1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1644147" y="622300"/>
            <a:ext cx="6598153" cy="70019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100"/>
              </a:lnSpc>
              <a:tabLst/>
            </a:pP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A More Complex Automaton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774700" y="5139273"/>
            <a:ext cx="5987538" cy="21441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3200"/>
              </a:lnSpc>
              <a:tabLst>
                <a:tab pos="3149600" algn="l"/>
                <a:tab pos="3162300" algn="l"/>
                <a:tab pos="3263900" algn="l"/>
                <a:tab pos="3467100" algn="l"/>
                <a:tab pos="4330700" algn="l"/>
                <a:tab pos="4432300" algn="l"/>
                <a:tab pos="4826000" algn="l"/>
              </a:tabLst>
            </a:pPr>
            <a:endParaRPr lang="en-US" altLang="zh-CN" sz="2800" b="1" dirty="0" smtClean="0">
              <a:latin typeface="Bradley Hand ITC" pitchFamily="66" charset="0"/>
              <a:cs typeface="Times New Roman" pitchFamily="18" charset="0"/>
            </a:endParaRPr>
          </a:p>
          <a:p>
            <a:pPr algn="ctr">
              <a:lnSpc>
                <a:spcPts val="3200"/>
              </a:lnSpc>
              <a:tabLst>
                <a:tab pos="3149600" algn="l"/>
                <a:tab pos="3162300" algn="l"/>
                <a:tab pos="3263900" algn="l"/>
                <a:tab pos="3467100" algn="l"/>
                <a:tab pos="4330700" algn="l"/>
                <a:tab pos="4432300" algn="l"/>
                <a:tab pos="4826000" algn="l"/>
              </a:tabLst>
            </a:pPr>
            <a:r>
              <a:rPr lang="en-US" altLang="zh-CN" sz="2800" b="1" dirty="0" smtClean="0">
                <a:latin typeface="Bradley Hand ITC" pitchFamily="66" charset="0"/>
                <a:cs typeface="Times New Roman" pitchFamily="18" charset="0"/>
              </a:rPr>
              <a:t>Notice that there are multiple </a:t>
            </a:r>
          </a:p>
          <a:p>
            <a:pPr algn="ctr">
              <a:lnSpc>
                <a:spcPts val="3200"/>
              </a:lnSpc>
              <a:tabLst>
                <a:tab pos="3149600" algn="l"/>
                <a:tab pos="3162300" algn="l"/>
                <a:tab pos="3263900" algn="l"/>
                <a:tab pos="3467100" algn="l"/>
                <a:tab pos="4330700" algn="l"/>
                <a:tab pos="4432300" algn="l"/>
                <a:tab pos="4826000" algn="l"/>
              </a:tabLst>
            </a:pPr>
            <a:r>
              <a:rPr lang="en-US" altLang="zh-CN" sz="2800" b="1" dirty="0" smtClean="0">
                <a:latin typeface="Bradley Hand ITC" pitchFamily="66" charset="0"/>
                <a:cs typeface="Times New Roman" pitchFamily="18" charset="0"/>
              </a:rPr>
              <a:t>transitions defined here on 0 and 1. </a:t>
            </a:r>
          </a:p>
          <a:p>
            <a:pPr algn="ctr">
              <a:lnSpc>
                <a:spcPts val="3200"/>
              </a:lnSpc>
              <a:tabLst>
                <a:tab pos="3149600" algn="l"/>
                <a:tab pos="3162300" algn="l"/>
                <a:tab pos="3263900" algn="l"/>
                <a:tab pos="3467100" algn="l"/>
                <a:tab pos="4330700" algn="l"/>
                <a:tab pos="4432300" algn="l"/>
                <a:tab pos="4826000" algn="l"/>
              </a:tabLst>
            </a:pPr>
            <a:r>
              <a:rPr lang="en-US" altLang="zh-CN" sz="2800" b="1" dirty="0" smtClean="0">
                <a:latin typeface="Bradley Hand ITC" pitchFamily="66" charset="0"/>
                <a:cs typeface="Times New Roman" pitchFamily="18" charset="0"/>
              </a:rPr>
              <a:t>If we read a 0 or 1 here,  we follow both</a:t>
            </a:r>
          </a:p>
          <a:p>
            <a:pPr algn="ctr">
              <a:lnSpc>
                <a:spcPts val="3200"/>
              </a:lnSpc>
              <a:tabLst>
                <a:tab pos="3149600" algn="l"/>
                <a:tab pos="3162300" algn="l"/>
                <a:tab pos="3263900" algn="l"/>
                <a:tab pos="3467100" algn="l"/>
                <a:tab pos="4330700" algn="l"/>
                <a:tab pos="4432300" algn="l"/>
                <a:tab pos="4826000" algn="l"/>
              </a:tabLst>
            </a:pPr>
            <a:r>
              <a:rPr lang="en-US" altLang="zh-CN" sz="2800" b="1" dirty="0" smtClean="0">
                <a:latin typeface="Bradley Hand ITC" pitchFamily="66" charset="0"/>
                <a:cs typeface="Times New Roman" pitchFamily="18" charset="0"/>
              </a:rPr>
              <a:t> transitions and enter  multiple states.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563954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29210"/>
            <a:ext cx="10079990" cy="7559040"/>
          </a:xfrm>
          <a:custGeom>
            <a:avLst/>
            <a:gdLst>
              <a:gd name="connsiteX0" fmla="*/ 0 w 10079990"/>
              <a:gd name="connsiteY0" fmla="*/ 0 h 7559040"/>
              <a:gd name="connsiteX1" fmla="*/ 10079990 w 10079990"/>
              <a:gd name="connsiteY1" fmla="*/ 0 h 7559040"/>
              <a:gd name="connsiteX2" fmla="*/ 10079990 w 10079990"/>
              <a:gd name="connsiteY2" fmla="*/ 7559040 h 7559040"/>
              <a:gd name="connsiteX3" fmla="*/ 0 w 10079990"/>
              <a:gd name="connsiteY3" fmla="*/ 7559040 h 7559040"/>
              <a:gd name="connsiteX4" fmla="*/ 0 w 10079990"/>
              <a:gd name="connsiteY4" fmla="*/ 0 h 75590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079990" h="7559040">
                <a:moveTo>
                  <a:pt x="0" y="0"/>
                </a:moveTo>
                <a:lnTo>
                  <a:pt x="10079990" y="0"/>
                </a:lnTo>
                <a:lnTo>
                  <a:pt x="10079990" y="7559040"/>
                </a:lnTo>
                <a:lnTo>
                  <a:pt x="0" y="755904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2286000" y="2514600"/>
            <a:ext cx="914400" cy="914400"/>
          </a:xfrm>
          <a:custGeom>
            <a:avLst/>
            <a:gdLst>
              <a:gd name="connsiteX0" fmla="*/ 457200 w 914400"/>
              <a:gd name="connsiteY0" fmla="*/ 0 h 914400"/>
              <a:gd name="connsiteX1" fmla="*/ 914400 w 914400"/>
              <a:gd name="connsiteY1" fmla="*/ 457200 h 914400"/>
              <a:gd name="connsiteX2" fmla="*/ 457200 w 914400"/>
              <a:gd name="connsiteY2" fmla="*/ 914400 h 914400"/>
              <a:gd name="connsiteX3" fmla="*/ 0 w 914400"/>
              <a:gd name="connsiteY3" fmla="*/ 457200 h 914400"/>
              <a:gd name="connsiteX4" fmla="*/ 457200 w 914400"/>
              <a:gd name="connsiteY4" fmla="*/ 0 h 914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" h="914400">
                <a:moveTo>
                  <a:pt x="457200" y="0"/>
                </a:moveTo>
                <a:cubicBezTo>
                  <a:pt x="716279" y="0"/>
                  <a:pt x="914400" y="198120"/>
                  <a:pt x="914400" y="457200"/>
                </a:cubicBezTo>
                <a:cubicBezTo>
                  <a:pt x="914400" y="716279"/>
                  <a:pt x="716279" y="914400"/>
                  <a:pt x="457200" y="914400"/>
                </a:cubicBezTo>
                <a:cubicBezTo>
                  <a:pt x="198120" y="914400"/>
                  <a:pt x="0" y="716279"/>
                  <a:pt x="0" y="457200"/>
                </a:cubicBezTo>
                <a:cubicBezTo>
                  <a:pt x="0" y="198120"/>
                  <a:pt x="198120" y="0"/>
                  <a:pt x="457200" y="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" name="Freeform 3"/>
          <p:cNvSpPr/>
          <p:nvPr/>
        </p:nvSpPr>
        <p:spPr>
          <a:xfrm>
            <a:off x="2267670" y="2496270"/>
            <a:ext cx="951059" cy="951059"/>
          </a:xfrm>
          <a:custGeom>
            <a:avLst/>
            <a:gdLst>
              <a:gd name="connsiteX0" fmla="*/ 475529 w 951059"/>
              <a:gd name="connsiteY0" fmla="*/ 18329 h 951059"/>
              <a:gd name="connsiteX1" fmla="*/ 932729 w 951059"/>
              <a:gd name="connsiteY1" fmla="*/ 475529 h 951059"/>
              <a:gd name="connsiteX2" fmla="*/ 475529 w 951059"/>
              <a:gd name="connsiteY2" fmla="*/ 932729 h 951059"/>
              <a:gd name="connsiteX3" fmla="*/ 18329 w 951059"/>
              <a:gd name="connsiteY3" fmla="*/ 475529 h 951059"/>
              <a:gd name="connsiteX4" fmla="*/ 475529 w 951059"/>
              <a:gd name="connsiteY4" fmla="*/ 18329 h 9510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51059" h="951059">
                <a:moveTo>
                  <a:pt x="475529" y="18329"/>
                </a:moveTo>
                <a:cubicBezTo>
                  <a:pt x="734609" y="18329"/>
                  <a:pt x="932729" y="216449"/>
                  <a:pt x="932729" y="475529"/>
                </a:cubicBezTo>
                <a:cubicBezTo>
                  <a:pt x="932729" y="734609"/>
                  <a:pt x="734609" y="932729"/>
                  <a:pt x="475529" y="932729"/>
                </a:cubicBezTo>
                <a:cubicBezTo>
                  <a:pt x="216449" y="932729"/>
                  <a:pt x="18329" y="734609"/>
                  <a:pt x="18329" y="475529"/>
                </a:cubicBezTo>
                <a:cubicBezTo>
                  <a:pt x="18329" y="216449"/>
                  <a:pt x="216449" y="18329"/>
                  <a:pt x="475529" y="18329"/>
                </a:cubicBez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" name="Freeform 3"/>
          <p:cNvSpPr/>
          <p:nvPr/>
        </p:nvSpPr>
        <p:spPr>
          <a:xfrm>
            <a:off x="3657600" y="1563369"/>
            <a:ext cx="914400" cy="914400"/>
          </a:xfrm>
          <a:custGeom>
            <a:avLst/>
            <a:gdLst>
              <a:gd name="connsiteX0" fmla="*/ 457200 w 914400"/>
              <a:gd name="connsiteY0" fmla="*/ 0 h 914400"/>
              <a:gd name="connsiteX1" fmla="*/ 914400 w 914400"/>
              <a:gd name="connsiteY1" fmla="*/ 457200 h 914400"/>
              <a:gd name="connsiteX2" fmla="*/ 457200 w 914400"/>
              <a:gd name="connsiteY2" fmla="*/ 914400 h 914400"/>
              <a:gd name="connsiteX3" fmla="*/ 0 w 914400"/>
              <a:gd name="connsiteY3" fmla="*/ 457200 h 914400"/>
              <a:gd name="connsiteX4" fmla="*/ 457200 w 914400"/>
              <a:gd name="connsiteY4" fmla="*/ 0 h 914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" h="914400">
                <a:moveTo>
                  <a:pt x="457200" y="0"/>
                </a:moveTo>
                <a:cubicBezTo>
                  <a:pt x="716279" y="0"/>
                  <a:pt x="914400" y="198119"/>
                  <a:pt x="914400" y="457200"/>
                </a:cubicBezTo>
                <a:cubicBezTo>
                  <a:pt x="914400" y="716280"/>
                  <a:pt x="716279" y="914400"/>
                  <a:pt x="457200" y="914400"/>
                </a:cubicBezTo>
                <a:cubicBezTo>
                  <a:pt x="198120" y="914400"/>
                  <a:pt x="0" y="716280"/>
                  <a:pt x="0" y="457200"/>
                </a:cubicBezTo>
                <a:cubicBezTo>
                  <a:pt x="0" y="198119"/>
                  <a:pt x="198120" y="0"/>
                  <a:pt x="457200" y="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" name="Freeform 3"/>
          <p:cNvSpPr/>
          <p:nvPr/>
        </p:nvSpPr>
        <p:spPr>
          <a:xfrm>
            <a:off x="3639270" y="1545040"/>
            <a:ext cx="951059" cy="951059"/>
          </a:xfrm>
          <a:custGeom>
            <a:avLst/>
            <a:gdLst>
              <a:gd name="connsiteX0" fmla="*/ 475529 w 951059"/>
              <a:gd name="connsiteY0" fmla="*/ 18329 h 951059"/>
              <a:gd name="connsiteX1" fmla="*/ 932729 w 951059"/>
              <a:gd name="connsiteY1" fmla="*/ 475529 h 951059"/>
              <a:gd name="connsiteX2" fmla="*/ 475529 w 951059"/>
              <a:gd name="connsiteY2" fmla="*/ 932729 h 951059"/>
              <a:gd name="connsiteX3" fmla="*/ 18329 w 951059"/>
              <a:gd name="connsiteY3" fmla="*/ 475529 h 951059"/>
              <a:gd name="connsiteX4" fmla="*/ 475529 w 951059"/>
              <a:gd name="connsiteY4" fmla="*/ 18329 h 9510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51059" h="951059">
                <a:moveTo>
                  <a:pt x="475529" y="18329"/>
                </a:moveTo>
                <a:cubicBezTo>
                  <a:pt x="734609" y="18329"/>
                  <a:pt x="932729" y="216449"/>
                  <a:pt x="932729" y="475529"/>
                </a:cubicBezTo>
                <a:cubicBezTo>
                  <a:pt x="932729" y="734609"/>
                  <a:pt x="734609" y="932729"/>
                  <a:pt x="475529" y="932729"/>
                </a:cubicBezTo>
                <a:cubicBezTo>
                  <a:pt x="216449" y="932729"/>
                  <a:pt x="18329" y="734609"/>
                  <a:pt x="18329" y="475529"/>
                </a:cubicBezTo>
                <a:cubicBezTo>
                  <a:pt x="18329" y="216449"/>
                  <a:pt x="216449" y="18329"/>
                  <a:pt x="475529" y="18329"/>
                </a:cubicBez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8" name="Freeform 3"/>
          <p:cNvSpPr/>
          <p:nvPr/>
        </p:nvSpPr>
        <p:spPr>
          <a:xfrm>
            <a:off x="5486400" y="1563369"/>
            <a:ext cx="914400" cy="914400"/>
          </a:xfrm>
          <a:custGeom>
            <a:avLst/>
            <a:gdLst>
              <a:gd name="connsiteX0" fmla="*/ 457200 w 914400"/>
              <a:gd name="connsiteY0" fmla="*/ 0 h 914400"/>
              <a:gd name="connsiteX1" fmla="*/ 914400 w 914400"/>
              <a:gd name="connsiteY1" fmla="*/ 457200 h 914400"/>
              <a:gd name="connsiteX2" fmla="*/ 457200 w 914400"/>
              <a:gd name="connsiteY2" fmla="*/ 914400 h 914400"/>
              <a:gd name="connsiteX3" fmla="*/ 0 w 914400"/>
              <a:gd name="connsiteY3" fmla="*/ 457200 h 914400"/>
              <a:gd name="connsiteX4" fmla="*/ 457200 w 914400"/>
              <a:gd name="connsiteY4" fmla="*/ 0 h 914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" h="914400">
                <a:moveTo>
                  <a:pt x="457200" y="0"/>
                </a:moveTo>
                <a:cubicBezTo>
                  <a:pt x="716279" y="0"/>
                  <a:pt x="914400" y="198119"/>
                  <a:pt x="914400" y="457200"/>
                </a:cubicBezTo>
                <a:cubicBezTo>
                  <a:pt x="914400" y="716280"/>
                  <a:pt x="716279" y="914400"/>
                  <a:pt x="457200" y="914400"/>
                </a:cubicBezTo>
                <a:cubicBezTo>
                  <a:pt x="198120" y="914400"/>
                  <a:pt x="0" y="716280"/>
                  <a:pt x="0" y="457200"/>
                </a:cubicBezTo>
                <a:cubicBezTo>
                  <a:pt x="0" y="198119"/>
                  <a:pt x="198120" y="0"/>
                  <a:pt x="457200" y="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9" name="Freeform 3"/>
          <p:cNvSpPr/>
          <p:nvPr/>
        </p:nvSpPr>
        <p:spPr>
          <a:xfrm>
            <a:off x="5468070" y="1545040"/>
            <a:ext cx="951059" cy="951059"/>
          </a:xfrm>
          <a:custGeom>
            <a:avLst/>
            <a:gdLst>
              <a:gd name="connsiteX0" fmla="*/ 475529 w 951059"/>
              <a:gd name="connsiteY0" fmla="*/ 18329 h 951059"/>
              <a:gd name="connsiteX1" fmla="*/ 932729 w 951059"/>
              <a:gd name="connsiteY1" fmla="*/ 475529 h 951059"/>
              <a:gd name="connsiteX2" fmla="*/ 475529 w 951059"/>
              <a:gd name="connsiteY2" fmla="*/ 932729 h 951059"/>
              <a:gd name="connsiteX3" fmla="*/ 18329 w 951059"/>
              <a:gd name="connsiteY3" fmla="*/ 475529 h 951059"/>
              <a:gd name="connsiteX4" fmla="*/ 475529 w 951059"/>
              <a:gd name="connsiteY4" fmla="*/ 18329 h 9510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51059" h="951059">
                <a:moveTo>
                  <a:pt x="475529" y="18329"/>
                </a:moveTo>
                <a:cubicBezTo>
                  <a:pt x="734609" y="18329"/>
                  <a:pt x="932729" y="216449"/>
                  <a:pt x="932729" y="475529"/>
                </a:cubicBezTo>
                <a:cubicBezTo>
                  <a:pt x="932729" y="734609"/>
                  <a:pt x="734609" y="932729"/>
                  <a:pt x="475529" y="932729"/>
                </a:cubicBezTo>
                <a:cubicBezTo>
                  <a:pt x="216449" y="932729"/>
                  <a:pt x="18329" y="734609"/>
                  <a:pt x="18329" y="475529"/>
                </a:cubicBezTo>
                <a:cubicBezTo>
                  <a:pt x="18329" y="216449"/>
                  <a:pt x="216449" y="18329"/>
                  <a:pt x="475529" y="18329"/>
                </a:cubicBez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0" name="Freeform 3"/>
          <p:cNvSpPr/>
          <p:nvPr/>
        </p:nvSpPr>
        <p:spPr>
          <a:xfrm>
            <a:off x="7315200" y="1563369"/>
            <a:ext cx="914400" cy="914400"/>
          </a:xfrm>
          <a:custGeom>
            <a:avLst/>
            <a:gdLst>
              <a:gd name="connsiteX0" fmla="*/ 457200 w 914400"/>
              <a:gd name="connsiteY0" fmla="*/ 0 h 914400"/>
              <a:gd name="connsiteX1" fmla="*/ 914400 w 914400"/>
              <a:gd name="connsiteY1" fmla="*/ 457200 h 914400"/>
              <a:gd name="connsiteX2" fmla="*/ 457200 w 914400"/>
              <a:gd name="connsiteY2" fmla="*/ 914400 h 914400"/>
              <a:gd name="connsiteX3" fmla="*/ 0 w 914400"/>
              <a:gd name="connsiteY3" fmla="*/ 457200 h 914400"/>
              <a:gd name="connsiteX4" fmla="*/ 457200 w 914400"/>
              <a:gd name="connsiteY4" fmla="*/ 0 h 914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" h="914400">
                <a:moveTo>
                  <a:pt x="457200" y="0"/>
                </a:moveTo>
                <a:cubicBezTo>
                  <a:pt x="716280" y="0"/>
                  <a:pt x="914400" y="198119"/>
                  <a:pt x="914400" y="457200"/>
                </a:cubicBezTo>
                <a:cubicBezTo>
                  <a:pt x="914400" y="716280"/>
                  <a:pt x="716280" y="914400"/>
                  <a:pt x="457200" y="914400"/>
                </a:cubicBezTo>
                <a:cubicBezTo>
                  <a:pt x="198119" y="914400"/>
                  <a:pt x="0" y="716280"/>
                  <a:pt x="0" y="457200"/>
                </a:cubicBezTo>
                <a:cubicBezTo>
                  <a:pt x="0" y="198119"/>
                  <a:pt x="198119" y="0"/>
                  <a:pt x="457200" y="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1" name="Freeform 3"/>
          <p:cNvSpPr/>
          <p:nvPr/>
        </p:nvSpPr>
        <p:spPr>
          <a:xfrm>
            <a:off x="7296870" y="1545040"/>
            <a:ext cx="951059" cy="951059"/>
          </a:xfrm>
          <a:custGeom>
            <a:avLst/>
            <a:gdLst>
              <a:gd name="connsiteX0" fmla="*/ 475529 w 951059"/>
              <a:gd name="connsiteY0" fmla="*/ 18329 h 951059"/>
              <a:gd name="connsiteX1" fmla="*/ 932729 w 951059"/>
              <a:gd name="connsiteY1" fmla="*/ 475529 h 951059"/>
              <a:gd name="connsiteX2" fmla="*/ 475529 w 951059"/>
              <a:gd name="connsiteY2" fmla="*/ 932729 h 951059"/>
              <a:gd name="connsiteX3" fmla="*/ 18329 w 951059"/>
              <a:gd name="connsiteY3" fmla="*/ 475529 h 951059"/>
              <a:gd name="connsiteX4" fmla="*/ 475529 w 951059"/>
              <a:gd name="connsiteY4" fmla="*/ 18329 h 9510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51059" h="951059">
                <a:moveTo>
                  <a:pt x="475529" y="18329"/>
                </a:moveTo>
                <a:cubicBezTo>
                  <a:pt x="734610" y="18329"/>
                  <a:pt x="932729" y="216449"/>
                  <a:pt x="932729" y="475529"/>
                </a:cubicBezTo>
                <a:cubicBezTo>
                  <a:pt x="932729" y="734609"/>
                  <a:pt x="734610" y="932729"/>
                  <a:pt x="475529" y="932729"/>
                </a:cubicBezTo>
                <a:cubicBezTo>
                  <a:pt x="216449" y="932729"/>
                  <a:pt x="18329" y="734609"/>
                  <a:pt x="18329" y="475529"/>
                </a:cubicBezTo>
                <a:cubicBezTo>
                  <a:pt x="18329" y="216449"/>
                  <a:pt x="216449" y="18329"/>
                  <a:pt x="475529" y="18329"/>
                </a:cubicBez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2" name="Freeform 3"/>
          <p:cNvSpPr/>
          <p:nvPr/>
        </p:nvSpPr>
        <p:spPr>
          <a:xfrm>
            <a:off x="3657600" y="3465829"/>
            <a:ext cx="914400" cy="914400"/>
          </a:xfrm>
          <a:custGeom>
            <a:avLst/>
            <a:gdLst>
              <a:gd name="connsiteX0" fmla="*/ 457200 w 914400"/>
              <a:gd name="connsiteY0" fmla="*/ 0 h 914400"/>
              <a:gd name="connsiteX1" fmla="*/ 914400 w 914400"/>
              <a:gd name="connsiteY1" fmla="*/ 457200 h 914400"/>
              <a:gd name="connsiteX2" fmla="*/ 457200 w 914400"/>
              <a:gd name="connsiteY2" fmla="*/ 914400 h 914400"/>
              <a:gd name="connsiteX3" fmla="*/ 0 w 914400"/>
              <a:gd name="connsiteY3" fmla="*/ 457200 h 914400"/>
              <a:gd name="connsiteX4" fmla="*/ 457200 w 914400"/>
              <a:gd name="connsiteY4" fmla="*/ 0 h 914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" h="914400">
                <a:moveTo>
                  <a:pt x="457200" y="0"/>
                </a:moveTo>
                <a:cubicBezTo>
                  <a:pt x="716279" y="0"/>
                  <a:pt x="914400" y="198120"/>
                  <a:pt x="914400" y="457200"/>
                </a:cubicBezTo>
                <a:cubicBezTo>
                  <a:pt x="914400" y="716279"/>
                  <a:pt x="716279" y="914400"/>
                  <a:pt x="457200" y="914400"/>
                </a:cubicBezTo>
                <a:cubicBezTo>
                  <a:pt x="198120" y="914400"/>
                  <a:pt x="0" y="716279"/>
                  <a:pt x="0" y="457200"/>
                </a:cubicBezTo>
                <a:cubicBezTo>
                  <a:pt x="0" y="198120"/>
                  <a:pt x="198120" y="0"/>
                  <a:pt x="457200" y="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3" name="Freeform 3"/>
          <p:cNvSpPr/>
          <p:nvPr/>
        </p:nvSpPr>
        <p:spPr>
          <a:xfrm>
            <a:off x="3639270" y="3447500"/>
            <a:ext cx="951059" cy="951059"/>
          </a:xfrm>
          <a:custGeom>
            <a:avLst/>
            <a:gdLst>
              <a:gd name="connsiteX0" fmla="*/ 475529 w 951059"/>
              <a:gd name="connsiteY0" fmla="*/ 18329 h 951059"/>
              <a:gd name="connsiteX1" fmla="*/ 932729 w 951059"/>
              <a:gd name="connsiteY1" fmla="*/ 475529 h 951059"/>
              <a:gd name="connsiteX2" fmla="*/ 475529 w 951059"/>
              <a:gd name="connsiteY2" fmla="*/ 932729 h 951059"/>
              <a:gd name="connsiteX3" fmla="*/ 18329 w 951059"/>
              <a:gd name="connsiteY3" fmla="*/ 475529 h 951059"/>
              <a:gd name="connsiteX4" fmla="*/ 475529 w 951059"/>
              <a:gd name="connsiteY4" fmla="*/ 18329 h 9510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51059" h="951059">
                <a:moveTo>
                  <a:pt x="475529" y="18329"/>
                </a:moveTo>
                <a:cubicBezTo>
                  <a:pt x="734609" y="18329"/>
                  <a:pt x="932729" y="216449"/>
                  <a:pt x="932729" y="475529"/>
                </a:cubicBezTo>
                <a:cubicBezTo>
                  <a:pt x="932729" y="734609"/>
                  <a:pt x="734609" y="932729"/>
                  <a:pt x="475529" y="932729"/>
                </a:cubicBezTo>
                <a:cubicBezTo>
                  <a:pt x="216449" y="932729"/>
                  <a:pt x="18329" y="734609"/>
                  <a:pt x="18329" y="475529"/>
                </a:cubicBezTo>
                <a:cubicBezTo>
                  <a:pt x="18329" y="216449"/>
                  <a:pt x="216449" y="18329"/>
                  <a:pt x="475529" y="18329"/>
                </a:cubicBez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4" name="Freeform 3"/>
          <p:cNvSpPr/>
          <p:nvPr/>
        </p:nvSpPr>
        <p:spPr>
          <a:xfrm>
            <a:off x="5486400" y="3465829"/>
            <a:ext cx="914400" cy="914400"/>
          </a:xfrm>
          <a:custGeom>
            <a:avLst/>
            <a:gdLst>
              <a:gd name="connsiteX0" fmla="*/ 457200 w 914400"/>
              <a:gd name="connsiteY0" fmla="*/ 0 h 914400"/>
              <a:gd name="connsiteX1" fmla="*/ 914400 w 914400"/>
              <a:gd name="connsiteY1" fmla="*/ 457200 h 914400"/>
              <a:gd name="connsiteX2" fmla="*/ 457200 w 914400"/>
              <a:gd name="connsiteY2" fmla="*/ 914400 h 914400"/>
              <a:gd name="connsiteX3" fmla="*/ 0 w 914400"/>
              <a:gd name="connsiteY3" fmla="*/ 457200 h 914400"/>
              <a:gd name="connsiteX4" fmla="*/ 457200 w 914400"/>
              <a:gd name="connsiteY4" fmla="*/ 0 h 914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" h="914400">
                <a:moveTo>
                  <a:pt x="457200" y="0"/>
                </a:moveTo>
                <a:cubicBezTo>
                  <a:pt x="716279" y="0"/>
                  <a:pt x="914400" y="198120"/>
                  <a:pt x="914400" y="457200"/>
                </a:cubicBezTo>
                <a:cubicBezTo>
                  <a:pt x="914400" y="716279"/>
                  <a:pt x="716279" y="914400"/>
                  <a:pt x="457200" y="914400"/>
                </a:cubicBezTo>
                <a:cubicBezTo>
                  <a:pt x="198120" y="914400"/>
                  <a:pt x="0" y="716279"/>
                  <a:pt x="0" y="457200"/>
                </a:cubicBezTo>
                <a:cubicBezTo>
                  <a:pt x="0" y="198120"/>
                  <a:pt x="198120" y="0"/>
                  <a:pt x="457200" y="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5" name="Freeform 3"/>
          <p:cNvSpPr/>
          <p:nvPr/>
        </p:nvSpPr>
        <p:spPr>
          <a:xfrm>
            <a:off x="5468070" y="3447500"/>
            <a:ext cx="951059" cy="951059"/>
          </a:xfrm>
          <a:custGeom>
            <a:avLst/>
            <a:gdLst>
              <a:gd name="connsiteX0" fmla="*/ 475529 w 951059"/>
              <a:gd name="connsiteY0" fmla="*/ 18329 h 951059"/>
              <a:gd name="connsiteX1" fmla="*/ 932729 w 951059"/>
              <a:gd name="connsiteY1" fmla="*/ 475529 h 951059"/>
              <a:gd name="connsiteX2" fmla="*/ 475529 w 951059"/>
              <a:gd name="connsiteY2" fmla="*/ 932729 h 951059"/>
              <a:gd name="connsiteX3" fmla="*/ 18329 w 951059"/>
              <a:gd name="connsiteY3" fmla="*/ 475529 h 951059"/>
              <a:gd name="connsiteX4" fmla="*/ 475529 w 951059"/>
              <a:gd name="connsiteY4" fmla="*/ 18329 h 9510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51059" h="951059">
                <a:moveTo>
                  <a:pt x="475529" y="18329"/>
                </a:moveTo>
                <a:cubicBezTo>
                  <a:pt x="734609" y="18329"/>
                  <a:pt x="932729" y="216449"/>
                  <a:pt x="932729" y="475529"/>
                </a:cubicBezTo>
                <a:cubicBezTo>
                  <a:pt x="932729" y="734609"/>
                  <a:pt x="734609" y="932729"/>
                  <a:pt x="475529" y="932729"/>
                </a:cubicBezTo>
                <a:cubicBezTo>
                  <a:pt x="216449" y="932729"/>
                  <a:pt x="18329" y="734609"/>
                  <a:pt x="18329" y="475529"/>
                </a:cubicBezTo>
                <a:cubicBezTo>
                  <a:pt x="18329" y="216449"/>
                  <a:pt x="216449" y="18329"/>
                  <a:pt x="475529" y="18329"/>
                </a:cubicBez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6" name="Freeform 3"/>
          <p:cNvSpPr/>
          <p:nvPr/>
        </p:nvSpPr>
        <p:spPr>
          <a:xfrm>
            <a:off x="7315200" y="3465829"/>
            <a:ext cx="914400" cy="914400"/>
          </a:xfrm>
          <a:custGeom>
            <a:avLst/>
            <a:gdLst>
              <a:gd name="connsiteX0" fmla="*/ 457200 w 914400"/>
              <a:gd name="connsiteY0" fmla="*/ 0 h 914400"/>
              <a:gd name="connsiteX1" fmla="*/ 914400 w 914400"/>
              <a:gd name="connsiteY1" fmla="*/ 457200 h 914400"/>
              <a:gd name="connsiteX2" fmla="*/ 457200 w 914400"/>
              <a:gd name="connsiteY2" fmla="*/ 914400 h 914400"/>
              <a:gd name="connsiteX3" fmla="*/ 0 w 914400"/>
              <a:gd name="connsiteY3" fmla="*/ 457200 h 914400"/>
              <a:gd name="connsiteX4" fmla="*/ 457200 w 914400"/>
              <a:gd name="connsiteY4" fmla="*/ 0 h 914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" h="914400">
                <a:moveTo>
                  <a:pt x="457200" y="0"/>
                </a:moveTo>
                <a:cubicBezTo>
                  <a:pt x="716280" y="0"/>
                  <a:pt x="914400" y="198120"/>
                  <a:pt x="914400" y="457200"/>
                </a:cubicBezTo>
                <a:cubicBezTo>
                  <a:pt x="914400" y="716279"/>
                  <a:pt x="716280" y="914400"/>
                  <a:pt x="457200" y="914400"/>
                </a:cubicBezTo>
                <a:cubicBezTo>
                  <a:pt x="198119" y="914400"/>
                  <a:pt x="0" y="716279"/>
                  <a:pt x="0" y="457200"/>
                </a:cubicBezTo>
                <a:cubicBezTo>
                  <a:pt x="0" y="198120"/>
                  <a:pt x="198119" y="0"/>
                  <a:pt x="457200" y="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7" name="Freeform 3"/>
          <p:cNvSpPr/>
          <p:nvPr/>
        </p:nvSpPr>
        <p:spPr>
          <a:xfrm>
            <a:off x="7296870" y="3447500"/>
            <a:ext cx="951059" cy="951059"/>
          </a:xfrm>
          <a:custGeom>
            <a:avLst/>
            <a:gdLst>
              <a:gd name="connsiteX0" fmla="*/ 475529 w 951059"/>
              <a:gd name="connsiteY0" fmla="*/ 18329 h 951059"/>
              <a:gd name="connsiteX1" fmla="*/ 932729 w 951059"/>
              <a:gd name="connsiteY1" fmla="*/ 475529 h 951059"/>
              <a:gd name="connsiteX2" fmla="*/ 475529 w 951059"/>
              <a:gd name="connsiteY2" fmla="*/ 932729 h 951059"/>
              <a:gd name="connsiteX3" fmla="*/ 18329 w 951059"/>
              <a:gd name="connsiteY3" fmla="*/ 475529 h 951059"/>
              <a:gd name="connsiteX4" fmla="*/ 475529 w 951059"/>
              <a:gd name="connsiteY4" fmla="*/ 18329 h 9510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51059" h="951059">
                <a:moveTo>
                  <a:pt x="475529" y="18329"/>
                </a:moveTo>
                <a:cubicBezTo>
                  <a:pt x="734610" y="18329"/>
                  <a:pt x="932729" y="216449"/>
                  <a:pt x="932729" y="475529"/>
                </a:cubicBezTo>
                <a:cubicBezTo>
                  <a:pt x="932729" y="734609"/>
                  <a:pt x="734610" y="932729"/>
                  <a:pt x="475529" y="932729"/>
                </a:cubicBezTo>
                <a:cubicBezTo>
                  <a:pt x="216449" y="932729"/>
                  <a:pt x="18329" y="734609"/>
                  <a:pt x="18329" y="475529"/>
                </a:cubicBezTo>
                <a:cubicBezTo>
                  <a:pt x="18329" y="216449"/>
                  <a:pt x="216449" y="18329"/>
                  <a:pt x="475529" y="18329"/>
                </a:cubicBez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8" name="Freeform 3"/>
          <p:cNvSpPr/>
          <p:nvPr/>
        </p:nvSpPr>
        <p:spPr>
          <a:xfrm>
            <a:off x="2724785" y="2011045"/>
            <a:ext cx="717550" cy="521970"/>
          </a:xfrm>
          <a:custGeom>
            <a:avLst/>
            <a:gdLst>
              <a:gd name="connsiteX0" fmla="*/ 18414 w 717550"/>
              <a:gd name="connsiteY0" fmla="*/ 503554 h 521970"/>
              <a:gd name="connsiteX1" fmla="*/ 699135 w 717550"/>
              <a:gd name="connsiteY1" fmla="*/ 18414 h 52197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17550" h="521970">
                <a:moveTo>
                  <a:pt x="18414" y="503554"/>
                </a:moveTo>
                <a:cubicBezTo>
                  <a:pt x="18414" y="174625"/>
                  <a:pt x="245744" y="57784"/>
                  <a:pt x="699135" y="18414"/>
                </a:cubicBezTo>
              </a:path>
            </a:pathLst>
          </a:custGeom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3409950" y="1949450"/>
            <a:ext cx="247650" cy="162560"/>
          </a:xfrm>
          <a:custGeom>
            <a:avLst/>
            <a:gdLst>
              <a:gd name="connsiteX0" fmla="*/ 247650 w 247650"/>
              <a:gd name="connsiteY0" fmla="*/ 71120 h 162560"/>
              <a:gd name="connsiteX1" fmla="*/ 0 w 247650"/>
              <a:gd name="connsiteY1" fmla="*/ 0 h 162560"/>
              <a:gd name="connsiteX2" fmla="*/ 7620 w 247650"/>
              <a:gd name="connsiteY2" fmla="*/ 162560 h 162560"/>
              <a:gd name="connsiteX3" fmla="*/ 247650 w 247650"/>
              <a:gd name="connsiteY3" fmla="*/ 71120 h 1625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7650" h="162560">
                <a:moveTo>
                  <a:pt x="247650" y="71120"/>
                </a:moveTo>
                <a:lnTo>
                  <a:pt x="0" y="0"/>
                </a:lnTo>
                <a:lnTo>
                  <a:pt x="7620" y="162560"/>
                </a:lnTo>
                <a:lnTo>
                  <a:pt x="247650" y="7112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0" name="Freeform 3"/>
          <p:cNvSpPr/>
          <p:nvPr/>
        </p:nvSpPr>
        <p:spPr>
          <a:xfrm>
            <a:off x="4553584" y="2002155"/>
            <a:ext cx="717550" cy="73660"/>
          </a:xfrm>
          <a:custGeom>
            <a:avLst/>
            <a:gdLst>
              <a:gd name="connsiteX0" fmla="*/ 18415 w 717550"/>
              <a:gd name="connsiteY0" fmla="*/ 18414 h 73660"/>
              <a:gd name="connsiteX1" fmla="*/ 699135 w 717550"/>
              <a:gd name="connsiteY1" fmla="*/ 18414 h 736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17550" h="73660">
                <a:moveTo>
                  <a:pt x="18415" y="18414"/>
                </a:moveTo>
                <a:lnTo>
                  <a:pt x="699135" y="18414"/>
                </a:lnTo>
              </a:path>
            </a:pathLst>
          </a:custGeom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5242559" y="1939289"/>
            <a:ext cx="243840" cy="162560"/>
          </a:xfrm>
          <a:custGeom>
            <a:avLst/>
            <a:gdLst>
              <a:gd name="connsiteX0" fmla="*/ 243840 w 243840"/>
              <a:gd name="connsiteY0" fmla="*/ 81280 h 162560"/>
              <a:gd name="connsiteX1" fmla="*/ 0 w 243840"/>
              <a:gd name="connsiteY1" fmla="*/ 0 h 162560"/>
              <a:gd name="connsiteX2" fmla="*/ 0 w 243840"/>
              <a:gd name="connsiteY2" fmla="*/ 162560 h 162560"/>
              <a:gd name="connsiteX3" fmla="*/ 243840 w 243840"/>
              <a:gd name="connsiteY3" fmla="*/ 81280 h 1625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3840" h="162560">
                <a:moveTo>
                  <a:pt x="243840" y="81280"/>
                </a:moveTo>
                <a:lnTo>
                  <a:pt x="0" y="0"/>
                </a:lnTo>
                <a:lnTo>
                  <a:pt x="0" y="162560"/>
                </a:lnTo>
                <a:lnTo>
                  <a:pt x="243840" y="8128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2" name="Freeform 3"/>
          <p:cNvSpPr/>
          <p:nvPr/>
        </p:nvSpPr>
        <p:spPr>
          <a:xfrm>
            <a:off x="6382384" y="2002155"/>
            <a:ext cx="717550" cy="73660"/>
          </a:xfrm>
          <a:custGeom>
            <a:avLst/>
            <a:gdLst>
              <a:gd name="connsiteX0" fmla="*/ 18415 w 717550"/>
              <a:gd name="connsiteY0" fmla="*/ 18414 h 73660"/>
              <a:gd name="connsiteX1" fmla="*/ 699134 w 717550"/>
              <a:gd name="connsiteY1" fmla="*/ 18414 h 736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17550" h="73660">
                <a:moveTo>
                  <a:pt x="18415" y="18414"/>
                </a:moveTo>
                <a:lnTo>
                  <a:pt x="699134" y="18414"/>
                </a:lnTo>
              </a:path>
            </a:pathLst>
          </a:custGeom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7071359" y="1939289"/>
            <a:ext cx="243840" cy="162560"/>
          </a:xfrm>
          <a:custGeom>
            <a:avLst/>
            <a:gdLst>
              <a:gd name="connsiteX0" fmla="*/ 243840 w 243840"/>
              <a:gd name="connsiteY0" fmla="*/ 81280 h 162560"/>
              <a:gd name="connsiteX1" fmla="*/ 0 w 243840"/>
              <a:gd name="connsiteY1" fmla="*/ 0 h 162560"/>
              <a:gd name="connsiteX2" fmla="*/ 0 w 243840"/>
              <a:gd name="connsiteY2" fmla="*/ 162560 h 162560"/>
              <a:gd name="connsiteX3" fmla="*/ 243840 w 243840"/>
              <a:gd name="connsiteY3" fmla="*/ 81280 h 1625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3840" h="162560">
                <a:moveTo>
                  <a:pt x="243840" y="81280"/>
                </a:moveTo>
                <a:lnTo>
                  <a:pt x="0" y="0"/>
                </a:lnTo>
                <a:lnTo>
                  <a:pt x="0" y="162560"/>
                </a:lnTo>
                <a:lnTo>
                  <a:pt x="243840" y="8128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4" name="Freeform 3"/>
          <p:cNvSpPr/>
          <p:nvPr/>
        </p:nvSpPr>
        <p:spPr>
          <a:xfrm>
            <a:off x="2724785" y="3410584"/>
            <a:ext cx="717550" cy="521970"/>
          </a:xfrm>
          <a:custGeom>
            <a:avLst/>
            <a:gdLst>
              <a:gd name="connsiteX0" fmla="*/ 18414 w 717550"/>
              <a:gd name="connsiteY0" fmla="*/ 18415 h 521970"/>
              <a:gd name="connsiteX1" fmla="*/ 699135 w 717550"/>
              <a:gd name="connsiteY1" fmla="*/ 503555 h 52197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17550" h="521970">
                <a:moveTo>
                  <a:pt x="18414" y="18415"/>
                </a:moveTo>
                <a:cubicBezTo>
                  <a:pt x="18414" y="347345"/>
                  <a:pt x="245744" y="464185"/>
                  <a:pt x="699135" y="503555"/>
                </a:cubicBezTo>
              </a:path>
            </a:pathLst>
          </a:custGeom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3409950" y="3831590"/>
            <a:ext cx="247650" cy="162559"/>
          </a:xfrm>
          <a:custGeom>
            <a:avLst/>
            <a:gdLst>
              <a:gd name="connsiteX0" fmla="*/ 247650 w 247650"/>
              <a:gd name="connsiteY0" fmla="*/ 91439 h 162559"/>
              <a:gd name="connsiteX1" fmla="*/ 7620 w 247650"/>
              <a:gd name="connsiteY1" fmla="*/ 0 h 162559"/>
              <a:gd name="connsiteX2" fmla="*/ 0 w 247650"/>
              <a:gd name="connsiteY2" fmla="*/ 162559 h 162559"/>
              <a:gd name="connsiteX3" fmla="*/ 247650 w 247650"/>
              <a:gd name="connsiteY3" fmla="*/ 91439 h 1625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7650" h="162559">
                <a:moveTo>
                  <a:pt x="247650" y="91439"/>
                </a:moveTo>
                <a:lnTo>
                  <a:pt x="7620" y="0"/>
                </a:lnTo>
                <a:lnTo>
                  <a:pt x="0" y="162559"/>
                </a:lnTo>
                <a:lnTo>
                  <a:pt x="247650" y="91439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6" name="Freeform 3"/>
          <p:cNvSpPr/>
          <p:nvPr/>
        </p:nvSpPr>
        <p:spPr>
          <a:xfrm>
            <a:off x="4553584" y="3904614"/>
            <a:ext cx="717550" cy="73660"/>
          </a:xfrm>
          <a:custGeom>
            <a:avLst/>
            <a:gdLst>
              <a:gd name="connsiteX0" fmla="*/ 18415 w 717550"/>
              <a:gd name="connsiteY0" fmla="*/ 18415 h 73660"/>
              <a:gd name="connsiteX1" fmla="*/ 699135 w 717550"/>
              <a:gd name="connsiteY1" fmla="*/ 18415 h 736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17550" h="73660">
                <a:moveTo>
                  <a:pt x="18415" y="18415"/>
                </a:moveTo>
                <a:lnTo>
                  <a:pt x="699135" y="18415"/>
                </a:lnTo>
              </a:path>
            </a:pathLst>
          </a:custGeom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5242559" y="3841750"/>
            <a:ext cx="243840" cy="162559"/>
          </a:xfrm>
          <a:custGeom>
            <a:avLst/>
            <a:gdLst>
              <a:gd name="connsiteX0" fmla="*/ 243840 w 243840"/>
              <a:gd name="connsiteY0" fmla="*/ 81279 h 162559"/>
              <a:gd name="connsiteX1" fmla="*/ 0 w 243840"/>
              <a:gd name="connsiteY1" fmla="*/ 0 h 162559"/>
              <a:gd name="connsiteX2" fmla="*/ 0 w 243840"/>
              <a:gd name="connsiteY2" fmla="*/ 162559 h 162559"/>
              <a:gd name="connsiteX3" fmla="*/ 243840 w 243840"/>
              <a:gd name="connsiteY3" fmla="*/ 81279 h 1625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3840" h="162559">
                <a:moveTo>
                  <a:pt x="243840" y="81279"/>
                </a:moveTo>
                <a:lnTo>
                  <a:pt x="0" y="0"/>
                </a:lnTo>
                <a:lnTo>
                  <a:pt x="0" y="162559"/>
                </a:lnTo>
                <a:lnTo>
                  <a:pt x="243840" y="81279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8" name="Freeform 3"/>
          <p:cNvSpPr/>
          <p:nvPr/>
        </p:nvSpPr>
        <p:spPr>
          <a:xfrm>
            <a:off x="6382384" y="3904614"/>
            <a:ext cx="717550" cy="73660"/>
          </a:xfrm>
          <a:custGeom>
            <a:avLst/>
            <a:gdLst>
              <a:gd name="connsiteX0" fmla="*/ 18415 w 717550"/>
              <a:gd name="connsiteY0" fmla="*/ 18415 h 73660"/>
              <a:gd name="connsiteX1" fmla="*/ 699134 w 717550"/>
              <a:gd name="connsiteY1" fmla="*/ 18415 h 736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17550" h="73660">
                <a:moveTo>
                  <a:pt x="18415" y="18415"/>
                </a:moveTo>
                <a:lnTo>
                  <a:pt x="699134" y="18415"/>
                </a:lnTo>
              </a:path>
            </a:pathLst>
          </a:custGeom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7071359" y="3841750"/>
            <a:ext cx="243840" cy="162559"/>
          </a:xfrm>
          <a:custGeom>
            <a:avLst/>
            <a:gdLst>
              <a:gd name="connsiteX0" fmla="*/ 243840 w 243840"/>
              <a:gd name="connsiteY0" fmla="*/ 81279 h 162559"/>
              <a:gd name="connsiteX1" fmla="*/ 0 w 243840"/>
              <a:gd name="connsiteY1" fmla="*/ 0 h 162559"/>
              <a:gd name="connsiteX2" fmla="*/ 0 w 243840"/>
              <a:gd name="connsiteY2" fmla="*/ 162559 h 162559"/>
              <a:gd name="connsiteX3" fmla="*/ 243840 w 243840"/>
              <a:gd name="connsiteY3" fmla="*/ 81279 h 1625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3840" h="162559">
                <a:moveTo>
                  <a:pt x="243840" y="81279"/>
                </a:moveTo>
                <a:lnTo>
                  <a:pt x="0" y="0"/>
                </a:lnTo>
                <a:lnTo>
                  <a:pt x="0" y="162559"/>
                </a:lnTo>
                <a:lnTo>
                  <a:pt x="243840" y="81279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0" name="Freeform 3"/>
          <p:cNvSpPr/>
          <p:nvPr/>
        </p:nvSpPr>
        <p:spPr>
          <a:xfrm>
            <a:off x="7406640" y="1654810"/>
            <a:ext cx="731519" cy="731520"/>
          </a:xfrm>
          <a:custGeom>
            <a:avLst/>
            <a:gdLst>
              <a:gd name="connsiteX0" fmla="*/ 365759 w 731519"/>
              <a:gd name="connsiteY0" fmla="*/ 0 h 731520"/>
              <a:gd name="connsiteX1" fmla="*/ 731519 w 731519"/>
              <a:gd name="connsiteY1" fmla="*/ 365760 h 731520"/>
              <a:gd name="connsiteX2" fmla="*/ 365759 w 731519"/>
              <a:gd name="connsiteY2" fmla="*/ 731519 h 731520"/>
              <a:gd name="connsiteX3" fmla="*/ 0 w 731519"/>
              <a:gd name="connsiteY3" fmla="*/ 365760 h 731520"/>
              <a:gd name="connsiteX4" fmla="*/ 365759 w 731519"/>
              <a:gd name="connsiteY4" fmla="*/ 0 h 7315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31519" h="731520">
                <a:moveTo>
                  <a:pt x="365759" y="0"/>
                </a:moveTo>
                <a:cubicBezTo>
                  <a:pt x="572769" y="0"/>
                  <a:pt x="731519" y="158750"/>
                  <a:pt x="731519" y="365760"/>
                </a:cubicBezTo>
                <a:cubicBezTo>
                  <a:pt x="731519" y="572769"/>
                  <a:pt x="572769" y="731519"/>
                  <a:pt x="365759" y="731519"/>
                </a:cubicBezTo>
                <a:cubicBezTo>
                  <a:pt x="157479" y="731519"/>
                  <a:pt x="0" y="572769"/>
                  <a:pt x="0" y="365760"/>
                </a:cubicBezTo>
                <a:cubicBezTo>
                  <a:pt x="0" y="158750"/>
                  <a:pt x="157479" y="0"/>
                  <a:pt x="365759" y="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1" name="Freeform 3"/>
          <p:cNvSpPr/>
          <p:nvPr/>
        </p:nvSpPr>
        <p:spPr>
          <a:xfrm>
            <a:off x="7388310" y="1636480"/>
            <a:ext cx="768179" cy="768179"/>
          </a:xfrm>
          <a:custGeom>
            <a:avLst/>
            <a:gdLst>
              <a:gd name="connsiteX0" fmla="*/ 384089 w 768179"/>
              <a:gd name="connsiteY0" fmla="*/ 18329 h 768179"/>
              <a:gd name="connsiteX1" fmla="*/ 749849 w 768179"/>
              <a:gd name="connsiteY1" fmla="*/ 384089 h 768179"/>
              <a:gd name="connsiteX2" fmla="*/ 384089 w 768179"/>
              <a:gd name="connsiteY2" fmla="*/ 749849 h 768179"/>
              <a:gd name="connsiteX3" fmla="*/ 18329 w 768179"/>
              <a:gd name="connsiteY3" fmla="*/ 384089 h 768179"/>
              <a:gd name="connsiteX4" fmla="*/ 384089 w 768179"/>
              <a:gd name="connsiteY4" fmla="*/ 18329 h 7681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68179" h="768179">
                <a:moveTo>
                  <a:pt x="384089" y="18329"/>
                </a:moveTo>
                <a:cubicBezTo>
                  <a:pt x="591099" y="18329"/>
                  <a:pt x="749849" y="177079"/>
                  <a:pt x="749849" y="384089"/>
                </a:cubicBezTo>
                <a:cubicBezTo>
                  <a:pt x="749849" y="591099"/>
                  <a:pt x="591099" y="749849"/>
                  <a:pt x="384089" y="749849"/>
                </a:cubicBezTo>
                <a:cubicBezTo>
                  <a:pt x="175809" y="749849"/>
                  <a:pt x="18329" y="591099"/>
                  <a:pt x="18329" y="384089"/>
                </a:cubicBezTo>
                <a:cubicBezTo>
                  <a:pt x="18329" y="177079"/>
                  <a:pt x="175809" y="18329"/>
                  <a:pt x="384089" y="18329"/>
                </a:cubicBez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2" name="Freeform 3"/>
          <p:cNvSpPr/>
          <p:nvPr/>
        </p:nvSpPr>
        <p:spPr>
          <a:xfrm>
            <a:off x="7406640" y="3557270"/>
            <a:ext cx="731519" cy="731519"/>
          </a:xfrm>
          <a:custGeom>
            <a:avLst/>
            <a:gdLst>
              <a:gd name="connsiteX0" fmla="*/ 365759 w 731519"/>
              <a:gd name="connsiteY0" fmla="*/ 0 h 731519"/>
              <a:gd name="connsiteX1" fmla="*/ 731519 w 731519"/>
              <a:gd name="connsiteY1" fmla="*/ 365759 h 731519"/>
              <a:gd name="connsiteX2" fmla="*/ 365759 w 731519"/>
              <a:gd name="connsiteY2" fmla="*/ 731520 h 731519"/>
              <a:gd name="connsiteX3" fmla="*/ 0 w 731519"/>
              <a:gd name="connsiteY3" fmla="*/ 365759 h 731519"/>
              <a:gd name="connsiteX4" fmla="*/ 365759 w 731519"/>
              <a:gd name="connsiteY4" fmla="*/ 0 h 73151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31519" h="731519">
                <a:moveTo>
                  <a:pt x="365759" y="0"/>
                </a:moveTo>
                <a:cubicBezTo>
                  <a:pt x="572769" y="0"/>
                  <a:pt x="731519" y="157479"/>
                  <a:pt x="731519" y="365759"/>
                </a:cubicBezTo>
                <a:cubicBezTo>
                  <a:pt x="731519" y="572770"/>
                  <a:pt x="572769" y="731520"/>
                  <a:pt x="365759" y="731520"/>
                </a:cubicBezTo>
                <a:cubicBezTo>
                  <a:pt x="157479" y="731520"/>
                  <a:pt x="0" y="572770"/>
                  <a:pt x="0" y="365759"/>
                </a:cubicBezTo>
                <a:cubicBezTo>
                  <a:pt x="0" y="157479"/>
                  <a:pt x="157479" y="0"/>
                  <a:pt x="365759" y="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3" name="Freeform 3"/>
          <p:cNvSpPr/>
          <p:nvPr/>
        </p:nvSpPr>
        <p:spPr>
          <a:xfrm>
            <a:off x="7388310" y="3538940"/>
            <a:ext cx="768179" cy="768179"/>
          </a:xfrm>
          <a:custGeom>
            <a:avLst/>
            <a:gdLst>
              <a:gd name="connsiteX0" fmla="*/ 384089 w 768179"/>
              <a:gd name="connsiteY0" fmla="*/ 18329 h 768179"/>
              <a:gd name="connsiteX1" fmla="*/ 749849 w 768179"/>
              <a:gd name="connsiteY1" fmla="*/ 384089 h 768179"/>
              <a:gd name="connsiteX2" fmla="*/ 384089 w 768179"/>
              <a:gd name="connsiteY2" fmla="*/ 749849 h 768179"/>
              <a:gd name="connsiteX3" fmla="*/ 18329 w 768179"/>
              <a:gd name="connsiteY3" fmla="*/ 384089 h 768179"/>
              <a:gd name="connsiteX4" fmla="*/ 384089 w 768179"/>
              <a:gd name="connsiteY4" fmla="*/ 18329 h 7681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68179" h="768179">
                <a:moveTo>
                  <a:pt x="384089" y="18329"/>
                </a:moveTo>
                <a:cubicBezTo>
                  <a:pt x="591099" y="18329"/>
                  <a:pt x="749849" y="175809"/>
                  <a:pt x="749849" y="384089"/>
                </a:cubicBezTo>
                <a:cubicBezTo>
                  <a:pt x="749849" y="591099"/>
                  <a:pt x="591099" y="749849"/>
                  <a:pt x="384089" y="749849"/>
                </a:cubicBezTo>
                <a:cubicBezTo>
                  <a:pt x="175809" y="749849"/>
                  <a:pt x="18329" y="591099"/>
                  <a:pt x="18329" y="384089"/>
                </a:cubicBezTo>
                <a:cubicBezTo>
                  <a:pt x="18329" y="175809"/>
                  <a:pt x="175809" y="18329"/>
                  <a:pt x="384089" y="18329"/>
                </a:cubicBez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4" name="Freeform 3"/>
          <p:cNvSpPr/>
          <p:nvPr/>
        </p:nvSpPr>
        <p:spPr>
          <a:xfrm>
            <a:off x="1124585" y="2953385"/>
            <a:ext cx="946150" cy="73660"/>
          </a:xfrm>
          <a:custGeom>
            <a:avLst/>
            <a:gdLst>
              <a:gd name="connsiteX0" fmla="*/ 18414 w 946150"/>
              <a:gd name="connsiteY0" fmla="*/ 18414 h 73660"/>
              <a:gd name="connsiteX1" fmla="*/ 927735 w 946150"/>
              <a:gd name="connsiteY1" fmla="*/ 18414 h 736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46150" h="73660">
                <a:moveTo>
                  <a:pt x="18414" y="18414"/>
                </a:moveTo>
                <a:lnTo>
                  <a:pt x="927735" y="18414"/>
                </a:lnTo>
              </a:path>
            </a:pathLst>
          </a:custGeom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35" name="Freeform 3"/>
          <p:cNvSpPr/>
          <p:nvPr/>
        </p:nvSpPr>
        <p:spPr>
          <a:xfrm>
            <a:off x="2042160" y="2890520"/>
            <a:ext cx="243839" cy="162560"/>
          </a:xfrm>
          <a:custGeom>
            <a:avLst/>
            <a:gdLst>
              <a:gd name="connsiteX0" fmla="*/ 243839 w 243839"/>
              <a:gd name="connsiteY0" fmla="*/ 81279 h 162560"/>
              <a:gd name="connsiteX1" fmla="*/ 0 w 243839"/>
              <a:gd name="connsiteY1" fmla="*/ 0 h 162560"/>
              <a:gd name="connsiteX2" fmla="*/ 0 w 243839"/>
              <a:gd name="connsiteY2" fmla="*/ 162559 h 162560"/>
              <a:gd name="connsiteX3" fmla="*/ 243839 w 243839"/>
              <a:gd name="connsiteY3" fmla="*/ 81279 h 1625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3839" h="162560">
                <a:moveTo>
                  <a:pt x="243839" y="81279"/>
                </a:moveTo>
                <a:lnTo>
                  <a:pt x="0" y="0"/>
                </a:lnTo>
                <a:lnTo>
                  <a:pt x="0" y="162559"/>
                </a:lnTo>
                <a:lnTo>
                  <a:pt x="243839" y="81279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tx1"/>
              </a:solidFill>
            </a:endParaRPr>
          </a:p>
        </p:txBody>
      </p:sp>
      <p:sp>
        <p:nvSpPr>
          <p:cNvPr id="36" name="Freeform 3"/>
          <p:cNvSpPr/>
          <p:nvPr/>
        </p:nvSpPr>
        <p:spPr>
          <a:xfrm>
            <a:off x="3048635" y="2629535"/>
            <a:ext cx="437376" cy="628650"/>
          </a:xfrm>
          <a:custGeom>
            <a:avLst/>
            <a:gdLst>
              <a:gd name="connsiteX0" fmla="*/ 18414 w 437376"/>
              <a:gd name="connsiteY0" fmla="*/ 18414 h 628650"/>
              <a:gd name="connsiteX1" fmla="*/ 239394 w 437376"/>
              <a:gd name="connsiteY1" fmla="*/ 610235 h 6286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37376" h="628650">
                <a:moveTo>
                  <a:pt x="18414" y="18414"/>
                </a:moveTo>
                <a:cubicBezTo>
                  <a:pt x="516255" y="18414"/>
                  <a:pt x="501014" y="454025"/>
                  <a:pt x="239394" y="610235"/>
                </a:cubicBezTo>
              </a:path>
            </a:pathLst>
          </a:custGeom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3067050" y="3153410"/>
            <a:ext cx="256540" cy="157480"/>
          </a:xfrm>
          <a:custGeom>
            <a:avLst/>
            <a:gdLst>
              <a:gd name="connsiteX0" fmla="*/ 0 w 256540"/>
              <a:gd name="connsiteY0" fmla="*/ 142239 h 157480"/>
              <a:gd name="connsiteX1" fmla="*/ 256540 w 256540"/>
              <a:gd name="connsiteY1" fmla="*/ 157480 h 157480"/>
              <a:gd name="connsiteX2" fmla="*/ 214629 w 256540"/>
              <a:gd name="connsiteY2" fmla="*/ 0 h 157480"/>
              <a:gd name="connsiteX3" fmla="*/ 0 w 256540"/>
              <a:gd name="connsiteY3" fmla="*/ 142239 h 1574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56540" h="157480">
                <a:moveTo>
                  <a:pt x="0" y="142239"/>
                </a:moveTo>
                <a:lnTo>
                  <a:pt x="256540" y="157480"/>
                </a:lnTo>
                <a:lnTo>
                  <a:pt x="214629" y="0"/>
                </a:lnTo>
                <a:lnTo>
                  <a:pt x="0" y="142239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8" name="Freeform 3"/>
          <p:cNvSpPr/>
          <p:nvPr/>
        </p:nvSpPr>
        <p:spPr>
          <a:xfrm>
            <a:off x="4572000" y="5257800"/>
            <a:ext cx="685800" cy="685800"/>
          </a:xfrm>
          <a:custGeom>
            <a:avLst/>
            <a:gdLst>
              <a:gd name="connsiteX0" fmla="*/ 342900 w 685800"/>
              <a:gd name="connsiteY0" fmla="*/ 685800 h 685800"/>
              <a:gd name="connsiteX1" fmla="*/ 0 w 685800"/>
              <a:gd name="connsiteY1" fmla="*/ 685800 h 685800"/>
              <a:gd name="connsiteX2" fmla="*/ 0 w 685800"/>
              <a:gd name="connsiteY2" fmla="*/ 0 h 685800"/>
              <a:gd name="connsiteX3" fmla="*/ 685800 w 685800"/>
              <a:gd name="connsiteY3" fmla="*/ 0 h 685800"/>
              <a:gd name="connsiteX4" fmla="*/ 685800 w 685800"/>
              <a:gd name="connsiteY4" fmla="*/ 685800 h 685800"/>
              <a:gd name="connsiteX5" fmla="*/ 342900 w 685800"/>
              <a:gd name="connsiteY5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85800" h="685800">
                <a:moveTo>
                  <a:pt x="342900" y="685800"/>
                </a:moveTo>
                <a:lnTo>
                  <a:pt x="0" y="685800"/>
                </a:lnTo>
                <a:lnTo>
                  <a:pt x="0" y="0"/>
                </a:lnTo>
                <a:lnTo>
                  <a:pt x="685800" y="0"/>
                </a:lnTo>
                <a:lnTo>
                  <a:pt x="685800" y="685800"/>
                </a:lnTo>
                <a:lnTo>
                  <a:pt x="342900" y="685800"/>
                </a:lnTo>
              </a:path>
            </a:pathLst>
          </a:custGeom>
          <a:solidFill>
            <a:srgbClr val="99CC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9" name="Freeform 3"/>
          <p:cNvSpPr/>
          <p:nvPr/>
        </p:nvSpPr>
        <p:spPr>
          <a:xfrm>
            <a:off x="4565650" y="5251450"/>
            <a:ext cx="698500" cy="698500"/>
          </a:xfrm>
          <a:custGeom>
            <a:avLst/>
            <a:gdLst>
              <a:gd name="connsiteX0" fmla="*/ 349250 w 698500"/>
              <a:gd name="connsiteY0" fmla="*/ 692150 h 698500"/>
              <a:gd name="connsiteX1" fmla="*/ 6350 w 698500"/>
              <a:gd name="connsiteY1" fmla="*/ 692150 h 698500"/>
              <a:gd name="connsiteX2" fmla="*/ 6350 w 698500"/>
              <a:gd name="connsiteY2" fmla="*/ 6350 h 698500"/>
              <a:gd name="connsiteX3" fmla="*/ 692150 w 698500"/>
              <a:gd name="connsiteY3" fmla="*/ 6350 h 698500"/>
              <a:gd name="connsiteX4" fmla="*/ 692150 w 698500"/>
              <a:gd name="connsiteY4" fmla="*/ 692150 h 698500"/>
              <a:gd name="connsiteX5" fmla="*/ 349250 w 698500"/>
              <a:gd name="connsiteY5" fmla="*/ 692150 h 6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98500" h="698500">
                <a:moveTo>
                  <a:pt x="349250" y="692150"/>
                </a:moveTo>
                <a:lnTo>
                  <a:pt x="6350" y="692150"/>
                </a:lnTo>
                <a:lnTo>
                  <a:pt x="6350" y="6350"/>
                </a:lnTo>
                <a:lnTo>
                  <a:pt x="692150" y="6350"/>
                </a:lnTo>
                <a:lnTo>
                  <a:pt x="692150" y="692150"/>
                </a:lnTo>
                <a:lnTo>
                  <a:pt x="349250" y="692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0" name="Freeform 3"/>
          <p:cNvSpPr/>
          <p:nvPr/>
        </p:nvSpPr>
        <p:spPr>
          <a:xfrm>
            <a:off x="5257800" y="5257800"/>
            <a:ext cx="685800" cy="685800"/>
          </a:xfrm>
          <a:custGeom>
            <a:avLst/>
            <a:gdLst>
              <a:gd name="connsiteX0" fmla="*/ 342900 w 685800"/>
              <a:gd name="connsiteY0" fmla="*/ 685800 h 685800"/>
              <a:gd name="connsiteX1" fmla="*/ 0 w 685800"/>
              <a:gd name="connsiteY1" fmla="*/ 685800 h 685800"/>
              <a:gd name="connsiteX2" fmla="*/ 0 w 685800"/>
              <a:gd name="connsiteY2" fmla="*/ 0 h 685800"/>
              <a:gd name="connsiteX3" fmla="*/ 685800 w 685800"/>
              <a:gd name="connsiteY3" fmla="*/ 0 h 685800"/>
              <a:gd name="connsiteX4" fmla="*/ 685800 w 685800"/>
              <a:gd name="connsiteY4" fmla="*/ 685800 h 685800"/>
              <a:gd name="connsiteX5" fmla="*/ 342900 w 685800"/>
              <a:gd name="connsiteY5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85800" h="685800">
                <a:moveTo>
                  <a:pt x="342900" y="685800"/>
                </a:moveTo>
                <a:lnTo>
                  <a:pt x="0" y="685800"/>
                </a:lnTo>
                <a:lnTo>
                  <a:pt x="0" y="0"/>
                </a:lnTo>
                <a:lnTo>
                  <a:pt x="685800" y="0"/>
                </a:lnTo>
                <a:lnTo>
                  <a:pt x="685800" y="685800"/>
                </a:lnTo>
                <a:lnTo>
                  <a:pt x="342900" y="685800"/>
                </a:lnTo>
              </a:path>
            </a:pathLst>
          </a:custGeom>
          <a:solidFill>
            <a:srgbClr val="99CC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1" name="Freeform 3"/>
          <p:cNvSpPr/>
          <p:nvPr/>
        </p:nvSpPr>
        <p:spPr>
          <a:xfrm>
            <a:off x="5251450" y="5251450"/>
            <a:ext cx="698500" cy="698500"/>
          </a:xfrm>
          <a:custGeom>
            <a:avLst/>
            <a:gdLst>
              <a:gd name="connsiteX0" fmla="*/ 349250 w 698500"/>
              <a:gd name="connsiteY0" fmla="*/ 692150 h 698500"/>
              <a:gd name="connsiteX1" fmla="*/ 6350 w 698500"/>
              <a:gd name="connsiteY1" fmla="*/ 692150 h 698500"/>
              <a:gd name="connsiteX2" fmla="*/ 6350 w 698500"/>
              <a:gd name="connsiteY2" fmla="*/ 6350 h 698500"/>
              <a:gd name="connsiteX3" fmla="*/ 692150 w 698500"/>
              <a:gd name="connsiteY3" fmla="*/ 6350 h 698500"/>
              <a:gd name="connsiteX4" fmla="*/ 692150 w 698500"/>
              <a:gd name="connsiteY4" fmla="*/ 692150 h 698500"/>
              <a:gd name="connsiteX5" fmla="*/ 349250 w 698500"/>
              <a:gd name="connsiteY5" fmla="*/ 692150 h 6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98500" h="698500">
                <a:moveTo>
                  <a:pt x="349250" y="692150"/>
                </a:moveTo>
                <a:lnTo>
                  <a:pt x="6350" y="692150"/>
                </a:lnTo>
                <a:lnTo>
                  <a:pt x="6350" y="6350"/>
                </a:lnTo>
                <a:lnTo>
                  <a:pt x="692150" y="6350"/>
                </a:lnTo>
                <a:lnTo>
                  <a:pt x="692150" y="692150"/>
                </a:lnTo>
                <a:lnTo>
                  <a:pt x="349250" y="692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2" name="Freeform 3"/>
          <p:cNvSpPr/>
          <p:nvPr/>
        </p:nvSpPr>
        <p:spPr>
          <a:xfrm>
            <a:off x="5943600" y="5257800"/>
            <a:ext cx="685800" cy="685800"/>
          </a:xfrm>
          <a:custGeom>
            <a:avLst/>
            <a:gdLst>
              <a:gd name="connsiteX0" fmla="*/ 342900 w 685800"/>
              <a:gd name="connsiteY0" fmla="*/ 685800 h 685800"/>
              <a:gd name="connsiteX1" fmla="*/ 0 w 685800"/>
              <a:gd name="connsiteY1" fmla="*/ 685800 h 685800"/>
              <a:gd name="connsiteX2" fmla="*/ 0 w 685800"/>
              <a:gd name="connsiteY2" fmla="*/ 0 h 685800"/>
              <a:gd name="connsiteX3" fmla="*/ 685800 w 685800"/>
              <a:gd name="connsiteY3" fmla="*/ 0 h 685800"/>
              <a:gd name="connsiteX4" fmla="*/ 685800 w 685800"/>
              <a:gd name="connsiteY4" fmla="*/ 685800 h 685800"/>
              <a:gd name="connsiteX5" fmla="*/ 342900 w 685800"/>
              <a:gd name="connsiteY5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85800" h="685800">
                <a:moveTo>
                  <a:pt x="342900" y="685800"/>
                </a:moveTo>
                <a:lnTo>
                  <a:pt x="0" y="685800"/>
                </a:lnTo>
                <a:lnTo>
                  <a:pt x="0" y="0"/>
                </a:lnTo>
                <a:lnTo>
                  <a:pt x="685800" y="0"/>
                </a:lnTo>
                <a:lnTo>
                  <a:pt x="685800" y="685800"/>
                </a:lnTo>
                <a:lnTo>
                  <a:pt x="342900" y="685800"/>
                </a:lnTo>
              </a:path>
            </a:pathLst>
          </a:custGeom>
          <a:solidFill>
            <a:srgbClr val="99CC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3" name="Freeform 3"/>
          <p:cNvSpPr/>
          <p:nvPr/>
        </p:nvSpPr>
        <p:spPr>
          <a:xfrm>
            <a:off x="5937250" y="5251450"/>
            <a:ext cx="698500" cy="698500"/>
          </a:xfrm>
          <a:custGeom>
            <a:avLst/>
            <a:gdLst>
              <a:gd name="connsiteX0" fmla="*/ 349250 w 698500"/>
              <a:gd name="connsiteY0" fmla="*/ 692150 h 698500"/>
              <a:gd name="connsiteX1" fmla="*/ 6350 w 698500"/>
              <a:gd name="connsiteY1" fmla="*/ 692150 h 698500"/>
              <a:gd name="connsiteX2" fmla="*/ 6350 w 698500"/>
              <a:gd name="connsiteY2" fmla="*/ 6350 h 698500"/>
              <a:gd name="connsiteX3" fmla="*/ 692150 w 698500"/>
              <a:gd name="connsiteY3" fmla="*/ 6350 h 698500"/>
              <a:gd name="connsiteX4" fmla="*/ 692150 w 698500"/>
              <a:gd name="connsiteY4" fmla="*/ 692150 h 698500"/>
              <a:gd name="connsiteX5" fmla="*/ 349250 w 698500"/>
              <a:gd name="connsiteY5" fmla="*/ 692150 h 6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98500" h="698500">
                <a:moveTo>
                  <a:pt x="349250" y="692150"/>
                </a:moveTo>
                <a:lnTo>
                  <a:pt x="6350" y="692150"/>
                </a:lnTo>
                <a:lnTo>
                  <a:pt x="6350" y="6350"/>
                </a:lnTo>
                <a:lnTo>
                  <a:pt x="692150" y="6350"/>
                </a:lnTo>
                <a:lnTo>
                  <a:pt x="692150" y="692150"/>
                </a:lnTo>
                <a:lnTo>
                  <a:pt x="349250" y="692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4" name="Freeform 3"/>
          <p:cNvSpPr/>
          <p:nvPr/>
        </p:nvSpPr>
        <p:spPr>
          <a:xfrm>
            <a:off x="6629400" y="5257800"/>
            <a:ext cx="685800" cy="685800"/>
          </a:xfrm>
          <a:custGeom>
            <a:avLst/>
            <a:gdLst>
              <a:gd name="connsiteX0" fmla="*/ 342900 w 685800"/>
              <a:gd name="connsiteY0" fmla="*/ 685800 h 685800"/>
              <a:gd name="connsiteX1" fmla="*/ 0 w 685800"/>
              <a:gd name="connsiteY1" fmla="*/ 685800 h 685800"/>
              <a:gd name="connsiteX2" fmla="*/ 0 w 685800"/>
              <a:gd name="connsiteY2" fmla="*/ 0 h 685800"/>
              <a:gd name="connsiteX3" fmla="*/ 685800 w 685800"/>
              <a:gd name="connsiteY3" fmla="*/ 0 h 685800"/>
              <a:gd name="connsiteX4" fmla="*/ 685800 w 685800"/>
              <a:gd name="connsiteY4" fmla="*/ 685800 h 685800"/>
              <a:gd name="connsiteX5" fmla="*/ 342900 w 685800"/>
              <a:gd name="connsiteY5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85800" h="685800">
                <a:moveTo>
                  <a:pt x="342900" y="685800"/>
                </a:moveTo>
                <a:lnTo>
                  <a:pt x="0" y="685800"/>
                </a:lnTo>
                <a:lnTo>
                  <a:pt x="0" y="0"/>
                </a:lnTo>
                <a:lnTo>
                  <a:pt x="685800" y="0"/>
                </a:lnTo>
                <a:lnTo>
                  <a:pt x="685800" y="685800"/>
                </a:lnTo>
                <a:lnTo>
                  <a:pt x="342900" y="685800"/>
                </a:lnTo>
              </a:path>
            </a:pathLst>
          </a:custGeom>
          <a:solidFill>
            <a:srgbClr val="99CC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5" name="Freeform 3"/>
          <p:cNvSpPr/>
          <p:nvPr/>
        </p:nvSpPr>
        <p:spPr>
          <a:xfrm>
            <a:off x="6623050" y="5251450"/>
            <a:ext cx="698500" cy="698500"/>
          </a:xfrm>
          <a:custGeom>
            <a:avLst/>
            <a:gdLst>
              <a:gd name="connsiteX0" fmla="*/ 349250 w 698500"/>
              <a:gd name="connsiteY0" fmla="*/ 692150 h 698500"/>
              <a:gd name="connsiteX1" fmla="*/ 6350 w 698500"/>
              <a:gd name="connsiteY1" fmla="*/ 692150 h 698500"/>
              <a:gd name="connsiteX2" fmla="*/ 6350 w 698500"/>
              <a:gd name="connsiteY2" fmla="*/ 6350 h 698500"/>
              <a:gd name="connsiteX3" fmla="*/ 692150 w 698500"/>
              <a:gd name="connsiteY3" fmla="*/ 6350 h 698500"/>
              <a:gd name="connsiteX4" fmla="*/ 692150 w 698500"/>
              <a:gd name="connsiteY4" fmla="*/ 692150 h 698500"/>
              <a:gd name="connsiteX5" fmla="*/ 349250 w 698500"/>
              <a:gd name="connsiteY5" fmla="*/ 692150 h 6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98500" h="698500">
                <a:moveTo>
                  <a:pt x="349250" y="692150"/>
                </a:moveTo>
                <a:lnTo>
                  <a:pt x="6350" y="692150"/>
                </a:lnTo>
                <a:lnTo>
                  <a:pt x="6350" y="6350"/>
                </a:lnTo>
                <a:lnTo>
                  <a:pt x="692150" y="6350"/>
                </a:lnTo>
                <a:lnTo>
                  <a:pt x="692150" y="692150"/>
                </a:lnTo>
                <a:lnTo>
                  <a:pt x="349250" y="692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6" name="Freeform 3"/>
          <p:cNvSpPr/>
          <p:nvPr/>
        </p:nvSpPr>
        <p:spPr>
          <a:xfrm>
            <a:off x="7315200" y="5257800"/>
            <a:ext cx="685800" cy="685800"/>
          </a:xfrm>
          <a:custGeom>
            <a:avLst/>
            <a:gdLst>
              <a:gd name="connsiteX0" fmla="*/ 342900 w 685800"/>
              <a:gd name="connsiteY0" fmla="*/ 685800 h 685800"/>
              <a:gd name="connsiteX1" fmla="*/ 0 w 685800"/>
              <a:gd name="connsiteY1" fmla="*/ 685800 h 685800"/>
              <a:gd name="connsiteX2" fmla="*/ 0 w 685800"/>
              <a:gd name="connsiteY2" fmla="*/ 0 h 685800"/>
              <a:gd name="connsiteX3" fmla="*/ 685800 w 685800"/>
              <a:gd name="connsiteY3" fmla="*/ 0 h 685800"/>
              <a:gd name="connsiteX4" fmla="*/ 685800 w 685800"/>
              <a:gd name="connsiteY4" fmla="*/ 685800 h 685800"/>
              <a:gd name="connsiteX5" fmla="*/ 342900 w 685800"/>
              <a:gd name="connsiteY5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85800" h="685800">
                <a:moveTo>
                  <a:pt x="342900" y="685800"/>
                </a:moveTo>
                <a:lnTo>
                  <a:pt x="0" y="685800"/>
                </a:lnTo>
                <a:lnTo>
                  <a:pt x="0" y="0"/>
                </a:lnTo>
                <a:lnTo>
                  <a:pt x="685800" y="0"/>
                </a:lnTo>
                <a:lnTo>
                  <a:pt x="685800" y="685800"/>
                </a:lnTo>
                <a:lnTo>
                  <a:pt x="342900" y="685800"/>
                </a:lnTo>
              </a:path>
            </a:pathLst>
          </a:custGeom>
          <a:solidFill>
            <a:srgbClr val="99CC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7" name="Freeform 3"/>
          <p:cNvSpPr/>
          <p:nvPr/>
        </p:nvSpPr>
        <p:spPr>
          <a:xfrm>
            <a:off x="7308850" y="5251450"/>
            <a:ext cx="698500" cy="698500"/>
          </a:xfrm>
          <a:custGeom>
            <a:avLst/>
            <a:gdLst>
              <a:gd name="connsiteX0" fmla="*/ 349250 w 698500"/>
              <a:gd name="connsiteY0" fmla="*/ 692150 h 698500"/>
              <a:gd name="connsiteX1" fmla="*/ 6350 w 698500"/>
              <a:gd name="connsiteY1" fmla="*/ 692150 h 698500"/>
              <a:gd name="connsiteX2" fmla="*/ 6350 w 698500"/>
              <a:gd name="connsiteY2" fmla="*/ 6350 h 698500"/>
              <a:gd name="connsiteX3" fmla="*/ 692150 w 698500"/>
              <a:gd name="connsiteY3" fmla="*/ 6350 h 698500"/>
              <a:gd name="connsiteX4" fmla="*/ 692150 w 698500"/>
              <a:gd name="connsiteY4" fmla="*/ 692150 h 698500"/>
              <a:gd name="connsiteX5" fmla="*/ 349250 w 698500"/>
              <a:gd name="connsiteY5" fmla="*/ 692150 h 6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98500" h="698500">
                <a:moveTo>
                  <a:pt x="349250" y="692150"/>
                </a:moveTo>
                <a:lnTo>
                  <a:pt x="6350" y="692150"/>
                </a:lnTo>
                <a:lnTo>
                  <a:pt x="6350" y="6350"/>
                </a:lnTo>
                <a:lnTo>
                  <a:pt x="692150" y="6350"/>
                </a:lnTo>
                <a:lnTo>
                  <a:pt x="692150" y="692150"/>
                </a:lnTo>
                <a:lnTo>
                  <a:pt x="349250" y="692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8" name="Freeform 3"/>
          <p:cNvSpPr/>
          <p:nvPr/>
        </p:nvSpPr>
        <p:spPr>
          <a:xfrm>
            <a:off x="8001000" y="5257800"/>
            <a:ext cx="685800" cy="685800"/>
          </a:xfrm>
          <a:custGeom>
            <a:avLst/>
            <a:gdLst>
              <a:gd name="connsiteX0" fmla="*/ 342900 w 685800"/>
              <a:gd name="connsiteY0" fmla="*/ 685800 h 685800"/>
              <a:gd name="connsiteX1" fmla="*/ 0 w 685800"/>
              <a:gd name="connsiteY1" fmla="*/ 685800 h 685800"/>
              <a:gd name="connsiteX2" fmla="*/ 0 w 685800"/>
              <a:gd name="connsiteY2" fmla="*/ 0 h 685800"/>
              <a:gd name="connsiteX3" fmla="*/ 685800 w 685800"/>
              <a:gd name="connsiteY3" fmla="*/ 0 h 685800"/>
              <a:gd name="connsiteX4" fmla="*/ 685800 w 685800"/>
              <a:gd name="connsiteY4" fmla="*/ 685800 h 685800"/>
              <a:gd name="connsiteX5" fmla="*/ 342900 w 685800"/>
              <a:gd name="connsiteY5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85800" h="685800">
                <a:moveTo>
                  <a:pt x="342900" y="685800"/>
                </a:moveTo>
                <a:lnTo>
                  <a:pt x="0" y="685800"/>
                </a:lnTo>
                <a:lnTo>
                  <a:pt x="0" y="0"/>
                </a:lnTo>
                <a:lnTo>
                  <a:pt x="685800" y="0"/>
                </a:lnTo>
                <a:lnTo>
                  <a:pt x="685800" y="685800"/>
                </a:lnTo>
                <a:lnTo>
                  <a:pt x="342900" y="685800"/>
                </a:lnTo>
              </a:path>
            </a:pathLst>
          </a:custGeom>
          <a:solidFill>
            <a:srgbClr val="99CC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9" name="Freeform 3"/>
          <p:cNvSpPr/>
          <p:nvPr/>
        </p:nvSpPr>
        <p:spPr>
          <a:xfrm>
            <a:off x="7994650" y="5251450"/>
            <a:ext cx="698500" cy="698500"/>
          </a:xfrm>
          <a:custGeom>
            <a:avLst/>
            <a:gdLst>
              <a:gd name="connsiteX0" fmla="*/ 349250 w 698500"/>
              <a:gd name="connsiteY0" fmla="*/ 692150 h 698500"/>
              <a:gd name="connsiteX1" fmla="*/ 6350 w 698500"/>
              <a:gd name="connsiteY1" fmla="*/ 692150 h 698500"/>
              <a:gd name="connsiteX2" fmla="*/ 6350 w 698500"/>
              <a:gd name="connsiteY2" fmla="*/ 6350 h 698500"/>
              <a:gd name="connsiteX3" fmla="*/ 692150 w 698500"/>
              <a:gd name="connsiteY3" fmla="*/ 6350 h 698500"/>
              <a:gd name="connsiteX4" fmla="*/ 692150 w 698500"/>
              <a:gd name="connsiteY4" fmla="*/ 692150 h 698500"/>
              <a:gd name="connsiteX5" fmla="*/ 349250 w 698500"/>
              <a:gd name="connsiteY5" fmla="*/ 692150 h 6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98500" h="698500">
                <a:moveTo>
                  <a:pt x="349250" y="692150"/>
                </a:moveTo>
                <a:lnTo>
                  <a:pt x="6350" y="692150"/>
                </a:lnTo>
                <a:lnTo>
                  <a:pt x="6350" y="6350"/>
                </a:lnTo>
                <a:lnTo>
                  <a:pt x="692150" y="6350"/>
                </a:lnTo>
                <a:lnTo>
                  <a:pt x="692150" y="692150"/>
                </a:lnTo>
                <a:lnTo>
                  <a:pt x="349250" y="692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0" name="TextBox 1"/>
          <p:cNvSpPr txBox="1"/>
          <p:nvPr/>
        </p:nvSpPr>
        <p:spPr>
          <a:xfrm>
            <a:off x="2908300" y="1676400"/>
            <a:ext cx="279400" cy="276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500"/>
              </a:lnSpc>
              <a:tabLst>
                <a:tab pos="63500" algn="l"/>
              </a:tabLst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0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4200"/>
              </a:lnSpc>
              <a:tabLst>
                <a:tab pos="63500" algn="l"/>
              </a:tabLst>
            </a:pPr>
            <a:r>
              <a:rPr lang="en-US" altLang="zh-CN" dirty="0" smtClean="0"/>
              <a:t>	</a:t>
            </a: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51" name="TextBox 1"/>
          <p:cNvSpPr txBox="1"/>
          <p:nvPr/>
        </p:nvSpPr>
        <p:spPr>
          <a:xfrm>
            <a:off x="4914900" y="1447800"/>
            <a:ext cx="205184" cy="329385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5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1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41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0</a:t>
            </a:r>
          </a:p>
        </p:txBody>
      </p:sp>
      <p:sp>
        <p:nvSpPr>
          <p:cNvPr id="52" name="TextBox 1"/>
          <p:cNvSpPr txBox="1"/>
          <p:nvPr/>
        </p:nvSpPr>
        <p:spPr>
          <a:xfrm>
            <a:off x="6743700" y="1447800"/>
            <a:ext cx="205184" cy="329385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5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0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41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53" name="TextBox 1"/>
          <p:cNvSpPr txBox="1"/>
          <p:nvPr/>
        </p:nvSpPr>
        <p:spPr>
          <a:xfrm>
            <a:off x="1320800" y="2514600"/>
            <a:ext cx="706925" cy="39241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start</a:t>
            </a:r>
          </a:p>
        </p:txBody>
      </p:sp>
      <p:sp>
        <p:nvSpPr>
          <p:cNvPr id="54" name="TextBox 1"/>
          <p:cNvSpPr txBox="1"/>
          <p:nvPr/>
        </p:nvSpPr>
        <p:spPr>
          <a:xfrm>
            <a:off x="3644900" y="2755900"/>
            <a:ext cx="615553" cy="49500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5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0, 1</a:t>
            </a:r>
          </a:p>
        </p:txBody>
      </p:sp>
      <p:sp>
        <p:nvSpPr>
          <p:cNvPr id="55" name="TextBox 1"/>
          <p:cNvSpPr txBox="1"/>
          <p:nvPr/>
        </p:nvSpPr>
        <p:spPr>
          <a:xfrm>
            <a:off x="4737100" y="5295900"/>
            <a:ext cx="3863237" cy="68525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900"/>
              </a:lnSpc>
              <a:tabLst/>
            </a:pPr>
            <a:r>
              <a:rPr lang="en-US" altLang="zh-CN" sz="4400" b="1" dirty="0" smtClean="0">
                <a:latin typeface="Courier New" pitchFamily="18" charset="0"/>
                <a:cs typeface="Courier New" pitchFamily="18" charset="0"/>
              </a:rPr>
              <a:t>0</a:t>
            </a: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4400" b="1" dirty="0" smtClean="0">
                <a:latin typeface="Courier New" pitchFamily="18" charset="0"/>
                <a:cs typeface="Courier New" pitchFamily="18" charset="0"/>
              </a:rPr>
              <a:t>1</a:t>
            </a: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4400" b="1" dirty="0" smtClean="0">
                <a:latin typeface="Courier New" pitchFamily="18" charset="0"/>
                <a:cs typeface="Courier New" pitchFamily="18" charset="0"/>
              </a:rPr>
              <a:t>1</a:t>
            </a: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4400" b="1" dirty="0" smtClean="0">
                <a:latin typeface="Courier New" pitchFamily="18" charset="0"/>
                <a:cs typeface="Courier New" pitchFamily="18" charset="0"/>
              </a:rPr>
              <a:t>1</a:t>
            </a: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4400" b="1" dirty="0" smtClean="0">
                <a:latin typeface="Courier New" pitchFamily="18" charset="0"/>
                <a:cs typeface="Courier New" pitchFamily="18" charset="0"/>
              </a:rPr>
              <a:t>0</a:t>
            </a: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4400" b="1" dirty="0" smtClean="0">
                <a:latin typeface="Courier New" pitchFamily="18" charset="0"/>
                <a:cs typeface="Courier New" pitchFamily="18" charset="0"/>
              </a:rPr>
              <a:t>1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1644147" y="622300"/>
            <a:ext cx="6598153" cy="70019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100"/>
              </a:lnSpc>
              <a:tabLst/>
            </a:pP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A More Complex Automaton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0079990" cy="7559040"/>
          </a:xfrm>
          <a:custGeom>
            <a:avLst/>
            <a:gdLst>
              <a:gd name="connsiteX0" fmla="*/ 0 w 10079990"/>
              <a:gd name="connsiteY0" fmla="*/ 0 h 7559040"/>
              <a:gd name="connsiteX1" fmla="*/ 10079990 w 10079990"/>
              <a:gd name="connsiteY1" fmla="*/ 0 h 7559040"/>
              <a:gd name="connsiteX2" fmla="*/ 10079990 w 10079990"/>
              <a:gd name="connsiteY2" fmla="*/ 7559040 h 7559040"/>
              <a:gd name="connsiteX3" fmla="*/ 0 w 10079990"/>
              <a:gd name="connsiteY3" fmla="*/ 7559040 h 7559040"/>
              <a:gd name="connsiteX4" fmla="*/ 0 w 10079990"/>
              <a:gd name="connsiteY4" fmla="*/ 0 h 75590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079990" h="7559040">
                <a:moveTo>
                  <a:pt x="0" y="0"/>
                </a:moveTo>
                <a:lnTo>
                  <a:pt x="10079990" y="0"/>
                </a:lnTo>
                <a:lnTo>
                  <a:pt x="10079990" y="7559040"/>
                </a:lnTo>
                <a:lnTo>
                  <a:pt x="0" y="755904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2286000" y="2514600"/>
            <a:ext cx="914400" cy="914400"/>
          </a:xfrm>
          <a:custGeom>
            <a:avLst/>
            <a:gdLst>
              <a:gd name="connsiteX0" fmla="*/ 457200 w 914400"/>
              <a:gd name="connsiteY0" fmla="*/ 0 h 914400"/>
              <a:gd name="connsiteX1" fmla="*/ 914400 w 914400"/>
              <a:gd name="connsiteY1" fmla="*/ 457200 h 914400"/>
              <a:gd name="connsiteX2" fmla="*/ 457200 w 914400"/>
              <a:gd name="connsiteY2" fmla="*/ 914400 h 914400"/>
              <a:gd name="connsiteX3" fmla="*/ 0 w 914400"/>
              <a:gd name="connsiteY3" fmla="*/ 457200 h 914400"/>
              <a:gd name="connsiteX4" fmla="*/ 457200 w 914400"/>
              <a:gd name="connsiteY4" fmla="*/ 0 h 914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" h="914400">
                <a:moveTo>
                  <a:pt x="457200" y="0"/>
                </a:moveTo>
                <a:cubicBezTo>
                  <a:pt x="716279" y="0"/>
                  <a:pt x="914400" y="198120"/>
                  <a:pt x="914400" y="457200"/>
                </a:cubicBezTo>
                <a:cubicBezTo>
                  <a:pt x="914400" y="716279"/>
                  <a:pt x="716279" y="914400"/>
                  <a:pt x="457200" y="914400"/>
                </a:cubicBezTo>
                <a:cubicBezTo>
                  <a:pt x="198120" y="914400"/>
                  <a:pt x="0" y="716279"/>
                  <a:pt x="0" y="457200"/>
                </a:cubicBezTo>
                <a:cubicBezTo>
                  <a:pt x="0" y="198120"/>
                  <a:pt x="198120" y="0"/>
                  <a:pt x="457200" y="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" name="Freeform 3"/>
          <p:cNvSpPr/>
          <p:nvPr/>
        </p:nvSpPr>
        <p:spPr>
          <a:xfrm>
            <a:off x="3657600" y="1563369"/>
            <a:ext cx="914400" cy="914400"/>
          </a:xfrm>
          <a:custGeom>
            <a:avLst/>
            <a:gdLst>
              <a:gd name="connsiteX0" fmla="*/ 457200 w 914400"/>
              <a:gd name="connsiteY0" fmla="*/ 0 h 914400"/>
              <a:gd name="connsiteX1" fmla="*/ 914400 w 914400"/>
              <a:gd name="connsiteY1" fmla="*/ 457200 h 914400"/>
              <a:gd name="connsiteX2" fmla="*/ 457200 w 914400"/>
              <a:gd name="connsiteY2" fmla="*/ 914400 h 914400"/>
              <a:gd name="connsiteX3" fmla="*/ 0 w 914400"/>
              <a:gd name="connsiteY3" fmla="*/ 457200 h 914400"/>
              <a:gd name="connsiteX4" fmla="*/ 457200 w 914400"/>
              <a:gd name="connsiteY4" fmla="*/ 0 h 914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" h="914400">
                <a:moveTo>
                  <a:pt x="457200" y="0"/>
                </a:moveTo>
                <a:cubicBezTo>
                  <a:pt x="716279" y="0"/>
                  <a:pt x="914400" y="198119"/>
                  <a:pt x="914400" y="457200"/>
                </a:cubicBezTo>
                <a:cubicBezTo>
                  <a:pt x="914400" y="716280"/>
                  <a:pt x="716279" y="914400"/>
                  <a:pt x="457200" y="914400"/>
                </a:cubicBezTo>
                <a:cubicBezTo>
                  <a:pt x="198120" y="914400"/>
                  <a:pt x="0" y="716280"/>
                  <a:pt x="0" y="457200"/>
                </a:cubicBezTo>
                <a:cubicBezTo>
                  <a:pt x="0" y="198119"/>
                  <a:pt x="198120" y="0"/>
                  <a:pt x="457200" y="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" name="Freeform 3"/>
          <p:cNvSpPr/>
          <p:nvPr/>
        </p:nvSpPr>
        <p:spPr>
          <a:xfrm>
            <a:off x="3639270" y="1545040"/>
            <a:ext cx="951059" cy="951059"/>
          </a:xfrm>
          <a:custGeom>
            <a:avLst/>
            <a:gdLst>
              <a:gd name="connsiteX0" fmla="*/ 475529 w 951059"/>
              <a:gd name="connsiteY0" fmla="*/ 18329 h 951059"/>
              <a:gd name="connsiteX1" fmla="*/ 932729 w 951059"/>
              <a:gd name="connsiteY1" fmla="*/ 475529 h 951059"/>
              <a:gd name="connsiteX2" fmla="*/ 475529 w 951059"/>
              <a:gd name="connsiteY2" fmla="*/ 932729 h 951059"/>
              <a:gd name="connsiteX3" fmla="*/ 18329 w 951059"/>
              <a:gd name="connsiteY3" fmla="*/ 475529 h 951059"/>
              <a:gd name="connsiteX4" fmla="*/ 475529 w 951059"/>
              <a:gd name="connsiteY4" fmla="*/ 18329 h 9510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51059" h="951059">
                <a:moveTo>
                  <a:pt x="475529" y="18329"/>
                </a:moveTo>
                <a:cubicBezTo>
                  <a:pt x="734609" y="18329"/>
                  <a:pt x="932729" y="216449"/>
                  <a:pt x="932729" y="475529"/>
                </a:cubicBezTo>
                <a:cubicBezTo>
                  <a:pt x="932729" y="734609"/>
                  <a:pt x="734609" y="932729"/>
                  <a:pt x="475529" y="932729"/>
                </a:cubicBezTo>
                <a:cubicBezTo>
                  <a:pt x="216449" y="932729"/>
                  <a:pt x="18329" y="734609"/>
                  <a:pt x="18329" y="475529"/>
                </a:cubicBezTo>
                <a:cubicBezTo>
                  <a:pt x="18329" y="216449"/>
                  <a:pt x="216449" y="18329"/>
                  <a:pt x="475529" y="18329"/>
                </a:cubicBez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8" name="Freeform 3"/>
          <p:cNvSpPr/>
          <p:nvPr/>
        </p:nvSpPr>
        <p:spPr>
          <a:xfrm>
            <a:off x="5486400" y="1563369"/>
            <a:ext cx="914400" cy="914400"/>
          </a:xfrm>
          <a:custGeom>
            <a:avLst/>
            <a:gdLst>
              <a:gd name="connsiteX0" fmla="*/ 457200 w 914400"/>
              <a:gd name="connsiteY0" fmla="*/ 0 h 914400"/>
              <a:gd name="connsiteX1" fmla="*/ 914400 w 914400"/>
              <a:gd name="connsiteY1" fmla="*/ 457200 h 914400"/>
              <a:gd name="connsiteX2" fmla="*/ 457200 w 914400"/>
              <a:gd name="connsiteY2" fmla="*/ 914400 h 914400"/>
              <a:gd name="connsiteX3" fmla="*/ 0 w 914400"/>
              <a:gd name="connsiteY3" fmla="*/ 457200 h 914400"/>
              <a:gd name="connsiteX4" fmla="*/ 457200 w 914400"/>
              <a:gd name="connsiteY4" fmla="*/ 0 h 914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" h="914400">
                <a:moveTo>
                  <a:pt x="457200" y="0"/>
                </a:moveTo>
                <a:cubicBezTo>
                  <a:pt x="716279" y="0"/>
                  <a:pt x="914400" y="198119"/>
                  <a:pt x="914400" y="457200"/>
                </a:cubicBezTo>
                <a:cubicBezTo>
                  <a:pt x="914400" y="716280"/>
                  <a:pt x="716279" y="914400"/>
                  <a:pt x="457200" y="914400"/>
                </a:cubicBezTo>
                <a:cubicBezTo>
                  <a:pt x="198120" y="914400"/>
                  <a:pt x="0" y="716280"/>
                  <a:pt x="0" y="457200"/>
                </a:cubicBezTo>
                <a:cubicBezTo>
                  <a:pt x="0" y="198119"/>
                  <a:pt x="198120" y="0"/>
                  <a:pt x="457200" y="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9" name="Freeform 3"/>
          <p:cNvSpPr/>
          <p:nvPr/>
        </p:nvSpPr>
        <p:spPr>
          <a:xfrm>
            <a:off x="5468070" y="1545040"/>
            <a:ext cx="951059" cy="951059"/>
          </a:xfrm>
          <a:custGeom>
            <a:avLst/>
            <a:gdLst>
              <a:gd name="connsiteX0" fmla="*/ 475529 w 951059"/>
              <a:gd name="connsiteY0" fmla="*/ 18329 h 951059"/>
              <a:gd name="connsiteX1" fmla="*/ 932729 w 951059"/>
              <a:gd name="connsiteY1" fmla="*/ 475529 h 951059"/>
              <a:gd name="connsiteX2" fmla="*/ 475529 w 951059"/>
              <a:gd name="connsiteY2" fmla="*/ 932729 h 951059"/>
              <a:gd name="connsiteX3" fmla="*/ 18329 w 951059"/>
              <a:gd name="connsiteY3" fmla="*/ 475529 h 951059"/>
              <a:gd name="connsiteX4" fmla="*/ 475529 w 951059"/>
              <a:gd name="connsiteY4" fmla="*/ 18329 h 9510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51059" h="951059">
                <a:moveTo>
                  <a:pt x="475529" y="18329"/>
                </a:moveTo>
                <a:cubicBezTo>
                  <a:pt x="734609" y="18329"/>
                  <a:pt x="932729" y="216449"/>
                  <a:pt x="932729" y="475529"/>
                </a:cubicBezTo>
                <a:cubicBezTo>
                  <a:pt x="932729" y="734609"/>
                  <a:pt x="734609" y="932729"/>
                  <a:pt x="475529" y="932729"/>
                </a:cubicBezTo>
                <a:cubicBezTo>
                  <a:pt x="216449" y="932729"/>
                  <a:pt x="18329" y="734609"/>
                  <a:pt x="18329" y="475529"/>
                </a:cubicBezTo>
                <a:cubicBezTo>
                  <a:pt x="18329" y="216449"/>
                  <a:pt x="216449" y="18329"/>
                  <a:pt x="475529" y="18329"/>
                </a:cubicBez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0" name="Freeform 3"/>
          <p:cNvSpPr/>
          <p:nvPr/>
        </p:nvSpPr>
        <p:spPr>
          <a:xfrm>
            <a:off x="7315200" y="1563369"/>
            <a:ext cx="914400" cy="914400"/>
          </a:xfrm>
          <a:custGeom>
            <a:avLst/>
            <a:gdLst>
              <a:gd name="connsiteX0" fmla="*/ 457200 w 914400"/>
              <a:gd name="connsiteY0" fmla="*/ 0 h 914400"/>
              <a:gd name="connsiteX1" fmla="*/ 914400 w 914400"/>
              <a:gd name="connsiteY1" fmla="*/ 457200 h 914400"/>
              <a:gd name="connsiteX2" fmla="*/ 457200 w 914400"/>
              <a:gd name="connsiteY2" fmla="*/ 914400 h 914400"/>
              <a:gd name="connsiteX3" fmla="*/ 0 w 914400"/>
              <a:gd name="connsiteY3" fmla="*/ 457200 h 914400"/>
              <a:gd name="connsiteX4" fmla="*/ 457200 w 914400"/>
              <a:gd name="connsiteY4" fmla="*/ 0 h 914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" h="914400">
                <a:moveTo>
                  <a:pt x="457200" y="0"/>
                </a:moveTo>
                <a:cubicBezTo>
                  <a:pt x="716280" y="0"/>
                  <a:pt x="914400" y="198119"/>
                  <a:pt x="914400" y="457200"/>
                </a:cubicBezTo>
                <a:cubicBezTo>
                  <a:pt x="914400" y="716280"/>
                  <a:pt x="716280" y="914400"/>
                  <a:pt x="457200" y="914400"/>
                </a:cubicBezTo>
                <a:cubicBezTo>
                  <a:pt x="198119" y="914400"/>
                  <a:pt x="0" y="716280"/>
                  <a:pt x="0" y="457200"/>
                </a:cubicBezTo>
                <a:cubicBezTo>
                  <a:pt x="0" y="198119"/>
                  <a:pt x="198119" y="0"/>
                  <a:pt x="457200" y="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1" name="Freeform 3"/>
          <p:cNvSpPr/>
          <p:nvPr/>
        </p:nvSpPr>
        <p:spPr>
          <a:xfrm>
            <a:off x="7296870" y="1545040"/>
            <a:ext cx="951059" cy="951059"/>
          </a:xfrm>
          <a:custGeom>
            <a:avLst/>
            <a:gdLst>
              <a:gd name="connsiteX0" fmla="*/ 475529 w 951059"/>
              <a:gd name="connsiteY0" fmla="*/ 18329 h 951059"/>
              <a:gd name="connsiteX1" fmla="*/ 932729 w 951059"/>
              <a:gd name="connsiteY1" fmla="*/ 475529 h 951059"/>
              <a:gd name="connsiteX2" fmla="*/ 475529 w 951059"/>
              <a:gd name="connsiteY2" fmla="*/ 932729 h 951059"/>
              <a:gd name="connsiteX3" fmla="*/ 18329 w 951059"/>
              <a:gd name="connsiteY3" fmla="*/ 475529 h 951059"/>
              <a:gd name="connsiteX4" fmla="*/ 475529 w 951059"/>
              <a:gd name="connsiteY4" fmla="*/ 18329 h 9510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51059" h="951059">
                <a:moveTo>
                  <a:pt x="475529" y="18329"/>
                </a:moveTo>
                <a:cubicBezTo>
                  <a:pt x="734610" y="18329"/>
                  <a:pt x="932729" y="216449"/>
                  <a:pt x="932729" y="475529"/>
                </a:cubicBezTo>
                <a:cubicBezTo>
                  <a:pt x="932729" y="734609"/>
                  <a:pt x="734610" y="932729"/>
                  <a:pt x="475529" y="932729"/>
                </a:cubicBezTo>
                <a:cubicBezTo>
                  <a:pt x="216449" y="932729"/>
                  <a:pt x="18329" y="734609"/>
                  <a:pt x="18329" y="475529"/>
                </a:cubicBezTo>
                <a:cubicBezTo>
                  <a:pt x="18329" y="216449"/>
                  <a:pt x="216449" y="18329"/>
                  <a:pt x="475529" y="18329"/>
                </a:cubicBez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2" name="Freeform 3"/>
          <p:cNvSpPr/>
          <p:nvPr/>
        </p:nvSpPr>
        <p:spPr>
          <a:xfrm>
            <a:off x="3657600" y="3465829"/>
            <a:ext cx="914400" cy="914400"/>
          </a:xfrm>
          <a:custGeom>
            <a:avLst/>
            <a:gdLst>
              <a:gd name="connsiteX0" fmla="*/ 457200 w 914400"/>
              <a:gd name="connsiteY0" fmla="*/ 0 h 914400"/>
              <a:gd name="connsiteX1" fmla="*/ 914400 w 914400"/>
              <a:gd name="connsiteY1" fmla="*/ 457200 h 914400"/>
              <a:gd name="connsiteX2" fmla="*/ 457200 w 914400"/>
              <a:gd name="connsiteY2" fmla="*/ 914400 h 914400"/>
              <a:gd name="connsiteX3" fmla="*/ 0 w 914400"/>
              <a:gd name="connsiteY3" fmla="*/ 457200 h 914400"/>
              <a:gd name="connsiteX4" fmla="*/ 457200 w 914400"/>
              <a:gd name="connsiteY4" fmla="*/ 0 h 914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" h="914400">
                <a:moveTo>
                  <a:pt x="457200" y="0"/>
                </a:moveTo>
                <a:cubicBezTo>
                  <a:pt x="716279" y="0"/>
                  <a:pt x="914400" y="198120"/>
                  <a:pt x="914400" y="457200"/>
                </a:cubicBezTo>
                <a:cubicBezTo>
                  <a:pt x="914400" y="716279"/>
                  <a:pt x="716279" y="914400"/>
                  <a:pt x="457200" y="914400"/>
                </a:cubicBezTo>
                <a:cubicBezTo>
                  <a:pt x="198120" y="914400"/>
                  <a:pt x="0" y="716279"/>
                  <a:pt x="0" y="457200"/>
                </a:cubicBezTo>
                <a:cubicBezTo>
                  <a:pt x="0" y="198120"/>
                  <a:pt x="198120" y="0"/>
                  <a:pt x="457200" y="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3" name="Freeform 3"/>
          <p:cNvSpPr/>
          <p:nvPr/>
        </p:nvSpPr>
        <p:spPr>
          <a:xfrm>
            <a:off x="3639270" y="3447500"/>
            <a:ext cx="951059" cy="951059"/>
          </a:xfrm>
          <a:custGeom>
            <a:avLst/>
            <a:gdLst>
              <a:gd name="connsiteX0" fmla="*/ 475529 w 951059"/>
              <a:gd name="connsiteY0" fmla="*/ 18329 h 951059"/>
              <a:gd name="connsiteX1" fmla="*/ 932729 w 951059"/>
              <a:gd name="connsiteY1" fmla="*/ 475529 h 951059"/>
              <a:gd name="connsiteX2" fmla="*/ 475529 w 951059"/>
              <a:gd name="connsiteY2" fmla="*/ 932729 h 951059"/>
              <a:gd name="connsiteX3" fmla="*/ 18329 w 951059"/>
              <a:gd name="connsiteY3" fmla="*/ 475529 h 951059"/>
              <a:gd name="connsiteX4" fmla="*/ 475529 w 951059"/>
              <a:gd name="connsiteY4" fmla="*/ 18329 h 9510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51059" h="951059">
                <a:moveTo>
                  <a:pt x="475529" y="18329"/>
                </a:moveTo>
                <a:cubicBezTo>
                  <a:pt x="734609" y="18329"/>
                  <a:pt x="932729" y="216449"/>
                  <a:pt x="932729" y="475529"/>
                </a:cubicBezTo>
                <a:cubicBezTo>
                  <a:pt x="932729" y="734609"/>
                  <a:pt x="734609" y="932729"/>
                  <a:pt x="475529" y="932729"/>
                </a:cubicBezTo>
                <a:cubicBezTo>
                  <a:pt x="216449" y="932729"/>
                  <a:pt x="18329" y="734609"/>
                  <a:pt x="18329" y="475529"/>
                </a:cubicBezTo>
                <a:cubicBezTo>
                  <a:pt x="18329" y="216449"/>
                  <a:pt x="216449" y="18329"/>
                  <a:pt x="475529" y="18329"/>
                </a:cubicBez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4" name="Freeform 3"/>
          <p:cNvSpPr/>
          <p:nvPr/>
        </p:nvSpPr>
        <p:spPr>
          <a:xfrm>
            <a:off x="5486400" y="3465829"/>
            <a:ext cx="914400" cy="914400"/>
          </a:xfrm>
          <a:custGeom>
            <a:avLst/>
            <a:gdLst>
              <a:gd name="connsiteX0" fmla="*/ 457200 w 914400"/>
              <a:gd name="connsiteY0" fmla="*/ 0 h 914400"/>
              <a:gd name="connsiteX1" fmla="*/ 914400 w 914400"/>
              <a:gd name="connsiteY1" fmla="*/ 457200 h 914400"/>
              <a:gd name="connsiteX2" fmla="*/ 457200 w 914400"/>
              <a:gd name="connsiteY2" fmla="*/ 914400 h 914400"/>
              <a:gd name="connsiteX3" fmla="*/ 0 w 914400"/>
              <a:gd name="connsiteY3" fmla="*/ 457200 h 914400"/>
              <a:gd name="connsiteX4" fmla="*/ 457200 w 914400"/>
              <a:gd name="connsiteY4" fmla="*/ 0 h 914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" h="914400">
                <a:moveTo>
                  <a:pt x="457200" y="0"/>
                </a:moveTo>
                <a:cubicBezTo>
                  <a:pt x="716279" y="0"/>
                  <a:pt x="914400" y="198120"/>
                  <a:pt x="914400" y="457200"/>
                </a:cubicBezTo>
                <a:cubicBezTo>
                  <a:pt x="914400" y="716279"/>
                  <a:pt x="716279" y="914400"/>
                  <a:pt x="457200" y="914400"/>
                </a:cubicBezTo>
                <a:cubicBezTo>
                  <a:pt x="198120" y="914400"/>
                  <a:pt x="0" y="716279"/>
                  <a:pt x="0" y="457200"/>
                </a:cubicBezTo>
                <a:cubicBezTo>
                  <a:pt x="0" y="198120"/>
                  <a:pt x="198120" y="0"/>
                  <a:pt x="457200" y="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5" name="Freeform 3"/>
          <p:cNvSpPr/>
          <p:nvPr/>
        </p:nvSpPr>
        <p:spPr>
          <a:xfrm>
            <a:off x="5468070" y="3447500"/>
            <a:ext cx="951059" cy="951059"/>
          </a:xfrm>
          <a:custGeom>
            <a:avLst/>
            <a:gdLst>
              <a:gd name="connsiteX0" fmla="*/ 475529 w 951059"/>
              <a:gd name="connsiteY0" fmla="*/ 18329 h 951059"/>
              <a:gd name="connsiteX1" fmla="*/ 932729 w 951059"/>
              <a:gd name="connsiteY1" fmla="*/ 475529 h 951059"/>
              <a:gd name="connsiteX2" fmla="*/ 475529 w 951059"/>
              <a:gd name="connsiteY2" fmla="*/ 932729 h 951059"/>
              <a:gd name="connsiteX3" fmla="*/ 18329 w 951059"/>
              <a:gd name="connsiteY3" fmla="*/ 475529 h 951059"/>
              <a:gd name="connsiteX4" fmla="*/ 475529 w 951059"/>
              <a:gd name="connsiteY4" fmla="*/ 18329 h 9510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51059" h="951059">
                <a:moveTo>
                  <a:pt x="475529" y="18329"/>
                </a:moveTo>
                <a:cubicBezTo>
                  <a:pt x="734609" y="18329"/>
                  <a:pt x="932729" y="216449"/>
                  <a:pt x="932729" y="475529"/>
                </a:cubicBezTo>
                <a:cubicBezTo>
                  <a:pt x="932729" y="734609"/>
                  <a:pt x="734609" y="932729"/>
                  <a:pt x="475529" y="932729"/>
                </a:cubicBezTo>
                <a:cubicBezTo>
                  <a:pt x="216449" y="932729"/>
                  <a:pt x="18329" y="734609"/>
                  <a:pt x="18329" y="475529"/>
                </a:cubicBezTo>
                <a:cubicBezTo>
                  <a:pt x="18329" y="216449"/>
                  <a:pt x="216449" y="18329"/>
                  <a:pt x="475529" y="18329"/>
                </a:cubicBez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6" name="Freeform 3"/>
          <p:cNvSpPr/>
          <p:nvPr/>
        </p:nvSpPr>
        <p:spPr>
          <a:xfrm>
            <a:off x="7315200" y="3465829"/>
            <a:ext cx="914400" cy="914400"/>
          </a:xfrm>
          <a:custGeom>
            <a:avLst/>
            <a:gdLst>
              <a:gd name="connsiteX0" fmla="*/ 457200 w 914400"/>
              <a:gd name="connsiteY0" fmla="*/ 0 h 914400"/>
              <a:gd name="connsiteX1" fmla="*/ 914400 w 914400"/>
              <a:gd name="connsiteY1" fmla="*/ 457200 h 914400"/>
              <a:gd name="connsiteX2" fmla="*/ 457200 w 914400"/>
              <a:gd name="connsiteY2" fmla="*/ 914400 h 914400"/>
              <a:gd name="connsiteX3" fmla="*/ 0 w 914400"/>
              <a:gd name="connsiteY3" fmla="*/ 457200 h 914400"/>
              <a:gd name="connsiteX4" fmla="*/ 457200 w 914400"/>
              <a:gd name="connsiteY4" fmla="*/ 0 h 914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" h="914400">
                <a:moveTo>
                  <a:pt x="457200" y="0"/>
                </a:moveTo>
                <a:cubicBezTo>
                  <a:pt x="716280" y="0"/>
                  <a:pt x="914400" y="198120"/>
                  <a:pt x="914400" y="457200"/>
                </a:cubicBezTo>
                <a:cubicBezTo>
                  <a:pt x="914400" y="716279"/>
                  <a:pt x="716280" y="914400"/>
                  <a:pt x="457200" y="914400"/>
                </a:cubicBezTo>
                <a:cubicBezTo>
                  <a:pt x="198119" y="914400"/>
                  <a:pt x="0" y="716279"/>
                  <a:pt x="0" y="457200"/>
                </a:cubicBezTo>
                <a:cubicBezTo>
                  <a:pt x="0" y="198120"/>
                  <a:pt x="198119" y="0"/>
                  <a:pt x="457200" y="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7" name="Freeform 3"/>
          <p:cNvSpPr/>
          <p:nvPr/>
        </p:nvSpPr>
        <p:spPr>
          <a:xfrm>
            <a:off x="7296870" y="3447500"/>
            <a:ext cx="951059" cy="951059"/>
          </a:xfrm>
          <a:custGeom>
            <a:avLst/>
            <a:gdLst>
              <a:gd name="connsiteX0" fmla="*/ 475529 w 951059"/>
              <a:gd name="connsiteY0" fmla="*/ 18329 h 951059"/>
              <a:gd name="connsiteX1" fmla="*/ 932729 w 951059"/>
              <a:gd name="connsiteY1" fmla="*/ 475529 h 951059"/>
              <a:gd name="connsiteX2" fmla="*/ 475529 w 951059"/>
              <a:gd name="connsiteY2" fmla="*/ 932729 h 951059"/>
              <a:gd name="connsiteX3" fmla="*/ 18329 w 951059"/>
              <a:gd name="connsiteY3" fmla="*/ 475529 h 951059"/>
              <a:gd name="connsiteX4" fmla="*/ 475529 w 951059"/>
              <a:gd name="connsiteY4" fmla="*/ 18329 h 9510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51059" h="951059">
                <a:moveTo>
                  <a:pt x="475529" y="18329"/>
                </a:moveTo>
                <a:cubicBezTo>
                  <a:pt x="734610" y="18329"/>
                  <a:pt x="932729" y="216449"/>
                  <a:pt x="932729" y="475529"/>
                </a:cubicBezTo>
                <a:cubicBezTo>
                  <a:pt x="932729" y="734609"/>
                  <a:pt x="734610" y="932729"/>
                  <a:pt x="475529" y="932729"/>
                </a:cubicBezTo>
                <a:cubicBezTo>
                  <a:pt x="216449" y="932729"/>
                  <a:pt x="18329" y="734609"/>
                  <a:pt x="18329" y="475529"/>
                </a:cubicBezTo>
                <a:cubicBezTo>
                  <a:pt x="18329" y="216449"/>
                  <a:pt x="216449" y="18329"/>
                  <a:pt x="475529" y="18329"/>
                </a:cubicBez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8" name="Freeform 3"/>
          <p:cNvSpPr/>
          <p:nvPr/>
        </p:nvSpPr>
        <p:spPr>
          <a:xfrm>
            <a:off x="2724785" y="2011045"/>
            <a:ext cx="717550" cy="521970"/>
          </a:xfrm>
          <a:custGeom>
            <a:avLst/>
            <a:gdLst>
              <a:gd name="connsiteX0" fmla="*/ 18414 w 717550"/>
              <a:gd name="connsiteY0" fmla="*/ 503554 h 521970"/>
              <a:gd name="connsiteX1" fmla="*/ 699135 w 717550"/>
              <a:gd name="connsiteY1" fmla="*/ 18414 h 52197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17550" h="521970">
                <a:moveTo>
                  <a:pt x="18414" y="503554"/>
                </a:moveTo>
                <a:cubicBezTo>
                  <a:pt x="18414" y="174625"/>
                  <a:pt x="245744" y="57784"/>
                  <a:pt x="699135" y="18414"/>
                </a:cubicBezTo>
              </a:path>
            </a:pathLst>
          </a:custGeom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3409950" y="1949450"/>
            <a:ext cx="247650" cy="162560"/>
          </a:xfrm>
          <a:custGeom>
            <a:avLst/>
            <a:gdLst>
              <a:gd name="connsiteX0" fmla="*/ 247650 w 247650"/>
              <a:gd name="connsiteY0" fmla="*/ 71120 h 162560"/>
              <a:gd name="connsiteX1" fmla="*/ 0 w 247650"/>
              <a:gd name="connsiteY1" fmla="*/ 0 h 162560"/>
              <a:gd name="connsiteX2" fmla="*/ 7620 w 247650"/>
              <a:gd name="connsiteY2" fmla="*/ 162560 h 162560"/>
              <a:gd name="connsiteX3" fmla="*/ 247650 w 247650"/>
              <a:gd name="connsiteY3" fmla="*/ 71120 h 1625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7650" h="162560">
                <a:moveTo>
                  <a:pt x="247650" y="71120"/>
                </a:moveTo>
                <a:lnTo>
                  <a:pt x="0" y="0"/>
                </a:lnTo>
                <a:lnTo>
                  <a:pt x="7620" y="162560"/>
                </a:lnTo>
                <a:lnTo>
                  <a:pt x="247650" y="7112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0" name="Freeform 3"/>
          <p:cNvSpPr/>
          <p:nvPr/>
        </p:nvSpPr>
        <p:spPr>
          <a:xfrm>
            <a:off x="4553584" y="2002155"/>
            <a:ext cx="717550" cy="73660"/>
          </a:xfrm>
          <a:custGeom>
            <a:avLst/>
            <a:gdLst>
              <a:gd name="connsiteX0" fmla="*/ 18415 w 717550"/>
              <a:gd name="connsiteY0" fmla="*/ 18414 h 73660"/>
              <a:gd name="connsiteX1" fmla="*/ 699135 w 717550"/>
              <a:gd name="connsiteY1" fmla="*/ 18414 h 736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17550" h="73660">
                <a:moveTo>
                  <a:pt x="18415" y="18414"/>
                </a:moveTo>
                <a:lnTo>
                  <a:pt x="699135" y="18414"/>
                </a:lnTo>
              </a:path>
            </a:pathLst>
          </a:custGeom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5242559" y="1939289"/>
            <a:ext cx="243840" cy="162560"/>
          </a:xfrm>
          <a:custGeom>
            <a:avLst/>
            <a:gdLst>
              <a:gd name="connsiteX0" fmla="*/ 243840 w 243840"/>
              <a:gd name="connsiteY0" fmla="*/ 81280 h 162560"/>
              <a:gd name="connsiteX1" fmla="*/ 0 w 243840"/>
              <a:gd name="connsiteY1" fmla="*/ 0 h 162560"/>
              <a:gd name="connsiteX2" fmla="*/ 0 w 243840"/>
              <a:gd name="connsiteY2" fmla="*/ 162560 h 162560"/>
              <a:gd name="connsiteX3" fmla="*/ 243840 w 243840"/>
              <a:gd name="connsiteY3" fmla="*/ 81280 h 1625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3840" h="162560">
                <a:moveTo>
                  <a:pt x="243840" y="81280"/>
                </a:moveTo>
                <a:lnTo>
                  <a:pt x="0" y="0"/>
                </a:lnTo>
                <a:lnTo>
                  <a:pt x="0" y="162560"/>
                </a:lnTo>
                <a:lnTo>
                  <a:pt x="243840" y="8128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2" name="Freeform 3"/>
          <p:cNvSpPr/>
          <p:nvPr/>
        </p:nvSpPr>
        <p:spPr>
          <a:xfrm>
            <a:off x="6382384" y="2002155"/>
            <a:ext cx="717550" cy="73660"/>
          </a:xfrm>
          <a:custGeom>
            <a:avLst/>
            <a:gdLst>
              <a:gd name="connsiteX0" fmla="*/ 18415 w 717550"/>
              <a:gd name="connsiteY0" fmla="*/ 18414 h 73660"/>
              <a:gd name="connsiteX1" fmla="*/ 699134 w 717550"/>
              <a:gd name="connsiteY1" fmla="*/ 18414 h 736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17550" h="73660">
                <a:moveTo>
                  <a:pt x="18415" y="18414"/>
                </a:moveTo>
                <a:lnTo>
                  <a:pt x="699134" y="18414"/>
                </a:lnTo>
              </a:path>
            </a:pathLst>
          </a:custGeom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7071359" y="1939289"/>
            <a:ext cx="243840" cy="162560"/>
          </a:xfrm>
          <a:custGeom>
            <a:avLst/>
            <a:gdLst>
              <a:gd name="connsiteX0" fmla="*/ 243840 w 243840"/>
              <a:gd name="connsiteY0" fmla="*/ 81280 h 162560"/>
              <a:gd name="connsiteX1" fmla="*/ 0 w 243840"/>
              <a:gd name="connsiteY1" fmla="*/ 0 h 162560"/>
              <a:gd name="connsiteX2" fmla="*/ 0 w 243840"/>
              <a:gd name="connsiteY2" fmla="*/ 162560 h 162560"/>
              <a:gd name="connsiteX3" fmla="*/ 243840 w 243840"/>
              <a:gd name="connsiteY3" fmla="*/ 81280 h 1625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3840" h="162560">
                <a:moveTo>
                  <a:pt x="243840" y="81280"/>
                </a:moveTo>
                <a:lnTo>
                  <a:pt x="0" y="0"/>
                </a:lnTo>
                <a:lnTo>
                  <a:pt x="0" y="162560"/>
                </a:lnTo>
                <a:lnTo>
                  <a:pt x="243840" y="8128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4" name="Freeform 3"/>
          <p:cNvSpPr/>
          <p:nvPr/>
        </p:nvSpPr>
        <p:spPr>
          <a:xfrm>
            <a:off x="2724785" y="3410584"/>
            <a:ext cx="717550" cy="521970"/>
          </a:xfrm>
          <a:custGeom>
            <a:avLst/>
            <a:gdLst>
              <a:gd name="connsiteX0" fmla="*/ 18414 w 717550"/>
              <a:gd name="connsiteY0" fmla="*/ 18415 h 521970"/>
              <a:gd name="connsiteX1" fmla="*/ 699135 w 717550"/>
              <a:gd name="connsiteY1" fmla="*/ 503555 h 52197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17550" h="521970">
                <a:moveTo>
                  <a:pt x="18414" y="18415"/>
                </a:moveTo>
                <a:cubicBezTo>
                  <a:pt x="18414" y="347345"/>
                  <a:pt x="245744" y="464185"/>
                  <a:pt x="699135" y="503555"/>
                </a:cubicBezTo>
              </a:path>
            </a:pathLst>
          </a:custGeom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3409950" y="3831590"/>
            <a:ext cx="247650" cy="162559"/>
          </a:xfrm>
          <a:custGeom>
            <a:avLst/>
            <a:gdLst>
              <a:gd name="connsiteX0" fmla="*/ 247650 w 247650"/>
              <a:gd name="connsiteY0" fmla="*/ 91439 h 162559"/>
              <a:gd name="connsiteX1" fmla="*/ 7620 w 247650"/>
              <a:gd name="connsiteY1" fmla="*/ 0 h 162559"/>
              <a:gd name="connsiteX2" fmla="*/ 0 w 247650"/>
              <a:gd name="connsiteY2" fmla="*/ 162559 h 162559"/>
              <a:gd name="connsiteX3" fmla="*/ 247650 w 247650"/>
              <a:gd name="connsiteY3" fmla="*/ 91439 h 1625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7650" h="162559">
                <a:moveTo>
                  <a:pt x="247650" y="91439"/>
                </a:moveTo>
                <a:lnTo>
                  <a:pt x="7620" y="0"/>
                </a:lnTo>
                <a:lnTo>
                  <a:pt x="0" y="162559"/>
                </a:lnTo>
                <a:lnTo>
                  <a:pt x="247650" y="91439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6" name="Freeform 3"/>
          <p:cNvSpPr/>
          <p:nvPr/>
        </p:nvSpPr>
        <p:spPr>
          <a:xfrm>
            <a:off x="4553584" y="3904614"/>
            <a:ext cx="717550" cy="73660"/>
          </a:xfrm>
          <a:custGeom>
            <a:avLst/>
            <a:gdLst>
              <a:gd name="connsiteX0" fmla="*/ 18415 w 717550"/>
              <a:gd name="connsiteY0" fmla="*/ 18415 h 73660"/>
              <a:gd name="connsiteX1" fmla="*/ 699135 w 717550"/>
              <a:gd name="connsiteY1" fmla="*/ 18415 h 736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17550" h="73660">
                <a:moveTo>
                  <a:pt x="18415" y="18415"/>
                </a:moveTo>
                <a:lnTo>
                  <a:pt x="699135" y="18415"/>
                </a:lnTo>
              </a:path>
            </a:pathLst>
          </a:custGeom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5242559" y="3841750"/>
            <a:ext cx="243840" cy="162559"/>
          </a:xfrm>
          <a:custGeom>
            <a:avLst/>
            <a:gdLst>
              <a:gd name="connsiteX0" fmla="*/ 243840 w 243840"/>
              <a:gd name="connsiteY0" fmla="*/ 81279 h 162559"/>
              <a:gd name="connsiteX1" fmla="*/ 0 w 243840"/>
              <a:gd name="connsiteY1" fmla="*/ 0 h 162559"/>
              <a:gd name="connsiteX2" fmla="*/ 0 w 243840"/>
              <a:gd name="connsiteY2" fmla="*/ 162559 h 162559"/>
              <a:gd name="connsiteX3" fmla="*/ 243840 w 243840"/>
              <a:gd name="connsiteY3" fmla="*/ 81279 h 1625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3840" h="162559">
                <a:moveTo>
                  <a:pt x="243840" y="81279"/>
                </a:moveTo>
                <a:lnTo>
                  <a:pt x="0" y="0"/>
                </a:lnTo>
                <a:lnTo>
                  <a:pt x="0" y="162559"/>
                </a:lnTo>
                <a:lnTo>
                  <a:pt x="243840" y="81279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8" name="Freeform 3"/>
          <p:cNvSpPr/>
          <p:nvPr/>
        </p:nvSpPr>
        <p:spPr>
          <a:xfrm>
            <a:off x="6382384" y="3904614"/>
            <a:ext cx="717550" cy="73660"/>
          </a:xfrm>
          <a:custGeom>
            <a:avLst/>
            <a:gdLst>
              <a:gd name="connsiteX0" fmla="*/ 18415 w 717550"/>
              <a:gd name="connsiteY0" fmla="*/ 18415 h 73660"/>
              <a:gd name="connsiteX1" fmla="*/ 699134 w 717550"/>
              <a:gd name="connsiteY1" fmla="*/ 18415 h 736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17550" h="73660">
                <a:moveTo>
                  <a:pt x="18415" y="18415"/>
                </a:moveTo>
                <a:lnTo>
                  <a:pt x="699134" y="18415"/>
                </a:lnTo>
              </a:path>
            </a:pathLst>
          </a:custGeom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7071359" y="3841750"/>
            <a:ext cx="243840" cy="162559"/>
          </a:xfrm>
          <a:custGeom>
            <a:avLst/>
            <a:gdLst>
              <a:gd name="connsiteX0" fmla="*/ 243840 w 243840"/>
              <a:gd name="connsiteY0" fmla="*/ 81279 h 162559"/>
              <a:gd name="connsiteX1" fmla="*/ 0 w 243840"/>
              <a:gd name="connsiteY1" fmla="*/ 0 h 162559"/>
              <a:gd name="connsiteX2" fmla="*/ 0 w 243840"/>
              <a:gd name="connsiteY2" fmla="*/ 162559 h 162559"/>
              <a:gd name="connsiteX3" fmla="*/ 243840 w 243840"/>
              <a:gd name="connsiteY3" fmla="*/ 81279 h 1625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3840" h="162559">
                <a:moveTo>
                  <a:pt x="243840" y="81279"/>
                </a:moveTo>
                <a:lnTo>
                  <a:pt x="0" y="0"/>
                </a:lnTo>
                <a:lnTo>
                  <a:pt x="0" y="162559"/>
                </a:lnTo>
                <a:lnTo>
                  <a:pt x="243840" y="81279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0" name="Freeform 3"/>
          <p:cNvSpPr/>
          <p:nvPr/>
        </p:nvSpPr>
        <p:spPr>
          <a:xfrm>
            <a:off x="7406640" y="1654810"/>
            <a:ext cx="731519" cy="731520"/>
          </a:xfrm>
          <a:custGeom>
            <a:avLst/>
            <a:gdLst>
              <a:gd name="connsiteX0" fmla="*/ 365759 w 731519"/>
              <a:gd name="connsiteY0" fmla="*/ 0 h 731520"/>
              <a:gd name="connsiteX1" fmla="*/ 731519 w 731519"/>
              <a:gd name="connsiteY1" fmla="*/ 365760 h 731520"/>
              <a:gd name="connsiteX2" fmla="*/ 365759 w 731519"/>
              <a:gd name="connsiteY2" fmla="*/ 731519 h 731520"/>
              <a:gd name="connsiteX3" fmla="*/ 0 w 731519"/>
              <a:gd name="connsiteY3" fmla="*/ 365760 h 731520"/>
              <a:gd name="connsiteX4" fmla="*/ 365759 w 731519"/>
              <a:gd name="connsiteY4" fmla="*/ 0 h 7315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31519" h="731520">
                <a:moveTo>
                  <a:pt x="365759" y="0"/>
                </a:moveTo>
                <a:cubicBezTo>
                  <a:pt x="572769" y="0"/>
                  <a:pt x="731519" y="158750"/>
                  <a:pt x="731519" y="365760"/>
                </a:cubicBezTo>
                <a:cubicBezTo>
                  <a:pt x="731519" y="572769"/>
                  <a:pt x="572769" y="731519"/>
                  <a:pt x="365759" y="731519"/>
                </a:cubicBezTo>
                <a:cubicBezTo>
                  <a:pt x="157479" y="731519"/>
                  <a:pt x="0" y="572769"/>
                  <a:pt x="0" y="365760"/>
                </a:cubicBezTo>
                <a:cubicBezTo>
                  <a:pt x="0" y="158750"/>
                  <a:pt x="157479" y="0"/>
                  <a:pt x="365759" y="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1" name="Freeform 3"/>
          <p:cNvSpPr/>
          <p:nvPr/>
        </p:nvSpPr>
        <p:spPr>
          <a:xfrm>
            <a:off x="7388310" y="1636480"/>
            <a:ext cx="768179" cy="768179"/>
          </a:xfrm>
          <a:custGeom>
            <a:avLst/>
            <a:gdLst>
              <a:gd name="connsiteX0" fmla="*/ 384089 w 768179"/>
              <a:gd name="connsiteY0" fmla="*/ 18329 h 768179"/>
              <a:gd name="connsiteX1" fmla="*/ 749849 w 768179"/>
              <a:gd name="connsiteY1" fmla="*/ 384089 h 768179"/>
              <a:gd name="connsiteX2" fmla="*/ 384089 w 768179"/>
              <a:gd name="connsiteY2" fmla="*/ 749849 h 768179"/>
              <a:gd name="connsiteX3" fmla="*/ 18329 w 768179"/>
              <a:gd name="connsiteY3" fmla="*/ 384089 h 768179"/>
              <a:gd name="connsiteX4" fmla="*/ 384089 w 768179"/>
              <a:gd name="connsiteY4" fmla="*/ 18329 h 7681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68179" h="768179">
                <a:moveTo>
                  <a:pt x="384089" y="18329"/>
                </a:moveTo>
                <a:cubicBezTo>
                  <a:pt x="591099" y="18329"/>
                  <a:pt x="749849" y="177079"/>
                  <a:pt x="749849" y="384089"/>
                </a:cubicBezTo>
                <a:cubicBezTo>
                  <a:pt x="749849" y="591099"/>
                  <a:pt x="591099" y="749849"/>
                  <a:pt x="384089" y="749849"/>
                </a:cubicBezTo>
                <a:cubicBezTo>
                  <a:pt x="175809" y="749849"/>
                  <a:pt x="18329" y="591099"/>
                  <a:pt x="18329" y="384089"/>
                </a:cubicBezTo>
                <a:cubicBezTo>
                  <a:pt x="18329" y="177079"/>
                  <a:pt x="175809" y="18329"/>
                  <a:pt x="384089" y="18329"/>
                </a:cubicBez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2" name="Freeform 3"/>
          <p:cNvSpPr/>
          <p:nvPr/>
        </p:nvSpPr>
        <p:spPr>
          <a:xfrm>
            <a:off x="7406640" y="3557270"/>
            <a:ext cx="731519" cy="731519"/>
          </a:xfrm>
          <a:custGeom>
            <a:avLst/>
            <a:gdLst>
              <a:gd name="connsiteX0" fmla="*/ 365759 w 731519"/>
              <a:gd name="connsiteY0" fmla="*/ 0 h 731519"/>
              <a:gd name="connsiteX1" fmla="*/ 731519 w 731519"/>
              <a:gd name="connsiteY1" fmla="*/ 365759 h 731519"/>
              <a:gd name="connsiteX2" fmla="*/ 365759 w 731519"/>
              <a:gd name="connsiteY2" fmla="*/ 731520 h 731519"/>
              <a:gd name="connsiteX3" fmla="*/ 0 w 731519"/>
              <a:gd name="connsiteY3" fmla="*/ 365759 h 731519"/>
              <a:gd name="connsiteX4" fmla="*/ 365759 w 731519"/>
              <a:gd name="connsiteY4" fmla="*/ 0 h 73151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31519" h="731519">
                <a:moveTo>
                  <a:pt x="365759" y="0"/>
                </a:moveTo>
                <a:cubicBezTo>
                  <a:pt x="572769" y="0"/>
                  <a:pt x="731519" y="157479"/>
                  <a:pt x="731519" y="365759"/>
                </a:cubicBezTo>
                <a:cubicBezTo>
                  <a:pt x="731519" y="572770"/>
                  <a:pt x="572769" y="731520"/>
                  <a:pt x="365759" y="731520"/>
                </a:cubicBezTo>
                <a:cubicBezTo>
                  <a:pt x="157479" y="731520"/>
                  <a:pt x="0" y="572770"/>
                  <a:pt x="0" y="365759"/>
                </a:cubicBezTo>
                <a:cubicBezTo>
                  <a:pt x="0" y="157479"/>
                  <a:pt x="157479" y="0"/>
                  <a:pt x="365759" y="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3" name="Freeform 3"/>
          <p:cNvSpPr/>
          <p:nvPr/>
        </p:nvSpPr>
        <p:spPr>
          <a:xfrm>
            <a:off x="7388310" y="3538940"/>
            <a:ext cx="768179" cy="768179"/>
          </a:xfrm>
          <a:custGeom>
            <a:avLst/>
            <a:gdLst>
              <a:gd name="connsiteX0" fmla="*/ 384089 w 768179"/>
              <a:gd name="connsiteY0" fmla="*/ 18329 h 768179"/>
              <a:gd name="connsiteX1" fmla="*/ 749849 w 768179"/>
              <a:gd name="connsiteY1" fmla="*/ 384089 h 768179"/>
              <a:gd name="connsiteX2" fmla="*/ 384089 w 768179"/>
              <a:gd name="connsiteY2" fmla="*/ 749849 h 768179"/>
              <a:gd name="connsiteX3" fmla="*/ 18329 w 768179"/>
              <a:gd name="connsiteY3" fmla="*/ 384089 h 768179"/>
              <a:gd name="connsiteX4" fmla="*/ 384089 w 768179"/>
              <a:gd name="connsiteY4" fmla="*/ 18329 h 7681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68179" h="768179">
                <a:moveTo>
                  <a:pt x="384089" y="18329"/>
                </a:moveTo>
                <a:cubicBezTo>
                  <a:pt x="591099" y="18329"/>
                  <a:pt x="749849" y="175809"/>
                  <a:pt x="749849" y="384089"/>
                </a:cubicBezTo>
                <a:cubicBezTo>
                  <a:pt x="749849" y="591099"/>
                  <a:pt x="591099" y="749849"/>
                  <a:pt x="384089" y="749849"/>
                </a:cubicBezTo>
                <a:cubicBezTo>
                  <a:pt x="175809" y="749849"/>
                  <a:pt x="18329" y="591099"/>
                  <a:pt x="18329" y="384089"/>
                </a:cubicBezTo>
                <a:cubicBezTo>
                  <a:pt x="18329" y="175809"/>
                  <a:pt x="175809" y="18329"/>
                  <a:pt x="384089" y="18329"/>
                </a:cubicBez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4" name="Freeform 3"/>
          <p:cNvSpPr/>
          <p:nvPr/>
        </p:nvSpPr>
        <p:spPr>
          <a:xfrm>
            <a:off x="1124585" y="2953385"/>
            <a:ext cx="946150" cy="73660"/>
          </a:xfrm>
          <a:custGeom>
            <a:avLst/>
            <a:gdLst>
              <a:gd name="connsiteX0" fmla="*/ 18414 w 946150"/>
              <a:gd name="connsiteY0" fmla="*/ 18414 h 73660"/>
              <a:gd name="connsiteX1" fmla="*/ 927735 w 946150"/>
              <a:gd name="connsiteY1" fmla="*/ 18414 h 736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46150" h="73660">
                <a:moveTo>
                  <a:pt x="18414" y="18414"/>
                </a:moveTo>
                <a:lnTo>
                  <a:pt x="927735" y="18414"/>
                </a:lnTo>
              </a:path>
            </a:pathLst>
          </a:custGeom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35" name="Freeform 3"/>
          <p:cNvSpPr/>
          <p:nvPr/>
        </p:nvSpPr>
        <p:spPr>
          <a:xfrm>
            <a:off x="2042160" y="2890520"/>
            <a:ext cx="243839" cy="162560"/>
          </a:xfrm>
          <a:custGeom>
            <a:avLst/>
            <a:gdLst>
              <a:gd name="connsiteX0" fmla="*/ 243839 w 243839"/>
              <a:gd name="connsiteY0" fmla="*/ 81279 h 162560"/>
              <a:gd name="connsiteX1" fmla="*/ 0 w 243839"/>
              <a:gd name="connsiteY1" fmla="*/ 0 h 162560"/>
              <a:gd name="connsiteX2" fmla="*/ 0 w 243839"/>
              <a:gd name="connsiteY2" fmla="*/ 162559 h 162560"/>
              <a:gd name="connsiteX3" fmla="*/ 243839 w 243839"/>
              <a:gd name="connsiteY3" fmla="*/ 81279 h 1625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3839" h="162560">
                <a:moveTo>
                  <a:pt x="243839" y="81279"/>
                </a:moveTo>
                <a:lnTo>
                  <a:pt x="0" y="0"/>
                </a:lnTo>
                <a:lnTo>
                  <a:pt x="0" y="162559"/>
                </a:lnTo>
                <a:lnTo>
                  <a:pt x="243839" y="81279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tx1"/>
              </a:solidFill>
            </a:endParaRPr>
          </a:p>
        </p:txBody>
      </p:sp>
      <p:sp>
        <p:nvSpPr>
          <p:cNvPr id="36" name="Freeform 3"/>
          <p:cNvSpPr/>
          <p:nvPr/>
        </p:nvSpPr>
        <p:spPr>
          <a:xfrm>
            <a:off x="3048635" y="2629535"/>
            <a:ext cx="437376" cy="628650"/>
          </a:xfrm>
          <a:custGeom>
            <a:avLst/>
            <a:gdLst>
              <a:gd name="connsiteX0" fmla="*/ 18414 w 437376"/>
              <a:gd name="connsiteY0" fmla="*/ 18414 h 628650"/>
              <a:gd name="connsiteX1" fmla="*/ 239394 w 437376"/>
              <a:gd name="connsiteY1" fmla="*/ 610235 h 6286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37376" h="628650">
                <a:moveTo>
                  <a:pt x="18414" y="18414"/>
                </a:moveTo>
                <a:cubicBezTo>
                  <a:pt x="516255" y="18414"/>
                  <a:pt x="501014" y="454025"/>
                  <a:pt x="239394" y="610235"/>
                </a:cubicBezTo>
              </a:path>
            </a:pathLst>
          </a:custGeom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3067050" y="3153410"/>
            <a:ext cx="256540" cy="157480"/>
          </a:xfrm>
          <a:custGeom>
            <a:avLst/>
            <a:gdLst>
              <a:gd name="connsiteX0" fmla="*/ 0 w 256540"/>
              <a:gd name="connsiteY0" fmla="*/ 142239 h 157480"/>
              <a:gd name="connsiteX1" fmla="*/ 256540 w 256540"/>
              <a:gd name="connsiteY1" fmla="*/ 157480 h 157480"/>
              <a:gd name="connsiteX2" fmla="*/ 214629 w 256540"/>
              <a:gd name="connsiteY2" fmla="*/ 0 h 157480"/>
              <a:gd name="connsiteX3" fmla="*/ 0 w 256540"/>
              <a:gd name="connsiteY3" fmla="*/ 142239 h 1574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56540" h="157480">
                <a:moveTo>
                  <a:pt x="0" y="142239"/>
                </a:moveTo>
                <a:lnTo>
                  <a:pt x="256540" y="157480"/>
                </a:lnTo>
                <a:lnTo>
                  <a:pt x="214629" y="0"/>
                </a:lnTo>
                <a:lnTo>
                  <a:pt x="0" y="142239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8" name="Freeform 3"/>
          <p:cNvSpPr/>
          <p:nvPr/>
        </p:nvSpPr>
        <p:spPr>
          <a:xfrm>
            <a:off x="4572000" y="5257800"/>
            <a:ext cx="685800" cy="685800"/>
          </a:xfrm>
          <a:custGeom>
            <a:avLst/>
            <a:gdLst>
              <a:gd name="connsiteX0" fmla="*/ 342900 w 685800"/>
              <a:gd name="connsiteY0" fmla="*/ 685800 h 685800"/>
              <a:gd name="connsiteX1" fmla="*/ 0 w 685800"/>
              <a:gd name="connsiteY1" fmla="*/ 685800 h 685800"/>
              <a:gd name="connsiteX2" fmla="*/ 0 w 685800"/>
              <a:gd name="connsiteY2" fmla="*/ 0 h 685800"/>
              <a:gd name="connsiteX3" fmla="*/ 685800 w 685800"/>
              <a:gd name="connsiteY3" fmla="*/ 0 h 685800"/>
              <a:gd name="connsiteX4" fmla="*/ 685800 w 685800"/>
              <a:gd name="connsiteY4" fmla="*/ 685800 h 685800"/>
              <a:gd name="connsiteX5" fmla="*/ 342900 w 685800"/>
              <a:gd name="connsiteY5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85800" h="685800">
                <a:moveTo>
                  <a:pt x="342900" y="685800"/>
                </a:moveTo>
                <a:lnTo>
                  <a:pt x="0" y="685800"/>
                </a:lnTo>
                <a:lnTo>
                  <a:pt x="0" y="0"/>
                </a:lnTo>
                <a:lnTo>
                  <a:pt x="685800" y="0"/>
                </a:lnTo>
                <a:lnTo>
                  <a:pt x="685800" y="685800"/>
                </a:lnTo>
                <a:lnTo>
                  <a:pt x="342900" y="685800"/>
                </a:lnTo>
              </a:path>
            </a:pathLst>
          </a:custGeom>
          <a:solidFill>
            <a:srgbClr val="99CC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9" name="Freeform 3"/>
          <p:cNvSpPr/>
          <p:nvPr/>
        </p:nvSpPr>
        <p:spPr>
          <a:xfrm>
            <a:off x="4565650" y="5251450"/>
            <a:ext cx="698500" cy="698500"/>
          </a:xfrm>
          <a:custGeom>
            <a:avLst/>
            <a:gdLst>
              <a:gd name="connsiteX0" fmla="*/ 349250 w 698500"/>
              <a:gd name="connsiteY0" fmla="*/ 692150 h 698500"/>
              <a:gd name="connsiteX1" fmla="*/ 6350 w 698500"/>
              <a:gd name="connsiteY1" fmla="*/ 692150 h 698500"/>
              <a:gd name="connsiteX2" fmla="*/ 6350 w 698500"/>
              <a:gd name="connsiteY2" fmla="*/ 6350 h 698500"/>
              <a:gd name="connsiteX3" fmla="*/ 692150 w 698500"/>
              <a:gd name="connsiteY3" fmla="*/ 6350 h 698500"/>
              <a:gd name="connsiteX4" fmla="*/ 692150 w 698500"/>
              <a:gd name="connsiteY4" fmla="*/ 692150 h 698500"/>
              <a:gd name="connsiteX5" fmla="*/ 349250 w 698500"/>
              <a:gd name="connsiteY5" fmla="*/ 692150 h 6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98500" h="698500">
                <a:moveTo>
                  <a:pt x="349250" y="692150"/>
                </a:moveTo>
                <a:lnTo>
                  <a:pt x="6350" y="692150"/>
                </a:lnTo>
                <a:lnTo>
                  <a:pt x="6350" y="6350"/>
                </a:lnTo>
                <a:lnTo>
                  <a:pt x="692150" y="6350"/>
                </a:lnTo>
                <a:lnTo>
                  <a:pt x="692150" y="692150"/>
                </a:lnTo>
                <a:lnTo>
                  <a:pt x="349250" y="692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0" name="Freeform 3"/>
          <p:cNvSpPr/>
          <p:nvPr/>
        </p:nvSpPr>
        <p:spPr>
          <a:xfrm>
            <a:off x="5257800" y="5257800"/>
            <a:ext cx="685800" cy="685800"/>
          </a:xfrm>
          <a:custGeom>
            <a:avLst/>
            <a:gdLst>
              <a:gd name="connsiteX0" fmla="*/ 342900 w 685800"/>
              <a:gd name="connsiteY0" fmla="*/ 685800 h 685800"/>
              <a:gd name="connsiteX1" fmla="*/ 0 w 685800"/>
              <a:gd name="connsiteY1" fmla="*/ 685800 h 685800"/>
              <a:gd name="connsiteX2" fmla="*/ 0 w 685800"/>
              <a:gd name="connsiteY2" fmla="*/ 0 h 685800"/>
              <a:gd name="connsiteX3" fmla="*/ 685800 w 685800"/>
              <a:gd name="connsiteY3" fmla="*/ 0 h 685800"/>
              <a:gd name="connsiteX4" fmla="*/ 685800 w 685800"/>
              <a:gd name="connsiteY4" fmla="*/ 685800 h 685800"/>
              <a:gd name="connsiteX5" fmla="*/ 342900 w 685800"/>
              <a:gd name="connsiteY5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85800" h="685800">
                <a:moveTo>
                  <a:pt x="342900" y="685800"/>
                </a:moveTo>
                <a:lnTo>
                  <a:pt x="0" y="685800"/>
                </a:lnTo>
                <a:lnTo>
                  <a:pt x="0" y="0"/>
                </a:lnTo>
                <a:lnTo>
                  <a:pt x="685800" y="0"/>
                </a:lnTo>
                <a:lnTo>
                  <a:pt x="685800" y="685800"/>
                </a:lnTo>
                <a:lnTo>
                  <a:pt x="342900" y="685800"/>
                </a:lnTo>
              </a:path>
            </a:pathLst>
          </a:custGeom>
          <a:solidFill>
            <a:srgbClr val="99CC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1" name="Freeform 3"/>
          <p:cNvSpPr/>
          <p:nvPr/>
        </p:nvSpPr>
        <p:spPr>
          <a:xfrm>
            <a:off x="5251450" y="5251450"/>
            <a:ext cx="698500" cy="698500"/>
          </a:xfrm>
          <a:custGeom>
            <a:avLst/>
            <a:gdLst>
              <a:gd name="connsiteX0" fmla="*/ 349250 w 698500"/>
              <a:gd name="connsiteY0" fmla="*/ 692150 h 698500"/>
              <a:gd name="connsiteX1" fmla="*/ 6350 w 698500"/>
              <a:gd name="connsiteY1" fmla="*/ 692150 h 698500"/>
              <a:gd name="connsiteX2" fmla="*/ 6350 w 698500"/>
              <a:gd name="connsiteY2" fmla="*/ 6350 h 698500"/>
              <a:gd name="connsiteX3" fmla="*/ 692150 w 698500"/>
              <a:gd name="connsiteY3" fmla="*/ 6350 h 698500"/>
              <a:gd name="connsiteX4" fmla="*/ 692150 w 698500"/>
              <a:gd name="connsiteY4" fmla="*/ 692150 h 698500"/>
              <a:gd name="connsiteX5" fmla="*/ 349250 w 698500"/>
              <a:gd name="connsiteY5" fmla="*/ 692150 h 6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98500" h="698500">
                <a:moveTo>
                  <a:pt x="349250" y="692150"/>
                </a:moveTo>
                <a:lnTo>
                  <a:pt x="6350" y="692150"/>
                </a:lnTo>
                <a:lnTo>
                  <a:pt x="6350" y="6350"/>
                </a:lnTo>
                <a:lnTo>
                  <a:pt x="692150" y="6350"/>
                </a:lnTo>
                <a:lnTo>
                  <a:pt x="692150" y="692150"/>
                </a:lnTo>
                <a:lnTo>
                  <a:pt x="349250" y="692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2" name="Freeform 3"/>
          <p:cNvSpPr/>
          <p:nvPr/>
        </p:nvSpPr>
        <p:spPr>
          <a:xfrm>
            <a:off x="5943600" y="5257800"/>
            <a:ext cx="685800" cy="685800"/>
          </a:xfrm>
          <a:custGeom>
            <a:avLst/>
            <a:gdLst>
              <a:gd name="connsiteX0" fmla="*/ 342900 w 685800"/>
              <a:gd name="connsiteY0" fmla="*/ 685800 h 685800"/>
              <a:gd name="connsiteX1" fmla="*/ 0 w 685800"/>
              <a:gd name="connsiteY1" fmla="*/ 685800 h 685800"/>
              <a:gd name="connsiteX2" fmla="*/ 0 w 685800"/>
              <a:gd name="connsiteY2" fmla="*/ 0 h 685800"/>
              <a:gd name="connsiteX3" fmla="*/ 685800 w 685800"/>
              <a:gd name="connsiteY3" fmla="*/ 0 h 685800"/>
              <a:gd name="connsiteX4" fmla="*/ 685800 w 685800"/>
              <a:gd name="connsiteY4" fmla="*/ 685800 h 685800"/>
              <a:gd name="connsiteX5" fmla="*/ 342900 w 685800"/>
              <a:gd name="connsiteY5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85800" h="685800">
                <a:moveTo>
                  <a:pt x="342900" y="685800"/>
                </a:moveTo>
                <a:lnTo>
                  <a:pt x="0" y="685800"/>
                </a:lnTo>
                <a:lnTo>
                  <a:pt x="0" y="0"/>
                </a:lnTo>
                <a:lnTo>
                  <a:pt x="685800" y="0"/>
                </a:lnTo>
                <a:lnTo>
                  <a:pt x="685800" y="685800"/>
                </a:lnTo>
                <a:lnTo>
                  <a:pt x="342900" y="685800"/>
                </a:lnTo>
              </a:path>
            </a:pathLst>
          </a:custGeom>
          <a:solidFill>
            <a:srgbClr val="99CC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3" name="Freeform 3"/>
          <p:cNvSpPr/>
          <p:nvPr/>
        </p:nvSpPr>
        <p:spPr>
          <a:xfrm>
            <a:off x="5937250" y="5251450"/>
            <a:ext cx="698500" cy="698500"/>
          </a:xfrm>
          <a:custGeom>
            <a:avLst/>
            <a:gdLst>
              <a:gd name="connsiteX0" fmla="*/ 349250 w 698500"/>
              <a:gd name="connsiteY0" fmla="*/ 692150 h 698500"/>
              <a:gd name="connsiteX1" fmla="*/ 6350 w 698500"/>
              <a:gd name="connsiteY1" fmla="*/ 692150 h 698500"/>
              <a:gd name="connsiteX2" fmla="*/ 6350 w 698500"/>
              <a:gd name="connsiteY2" fmla="*/ 6350 h 698500"/>
              <a:gd name="connsiteX3" fmla="*/ 692150 w 698500"/>
              <a:gd name="connsiteY3" fmla="*/ 6350 h 698500"/>
              <a:gd name="connsiteX4" fmla="*/ 692150 w 698500"/>
              <a:gd name="connsiteY4" fmla="*/ 692150 h 698500"/>
              <a:gd name="connsiteX5" fmla="*/ 349250 w 698500"/>
              <a:gd name="connsiteY5" fmla="*/ 692150 h 6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98500" h="698500">
                <a:moveTo>
                  <a:pt x="349250" y="692150"/>
                </a:moveTo>
                <a:lnTo>
                  <a:pt x="6350" y="692150"/>
                </a:lnTo>
                <a:lnTo>
                  <a:pt x="6350" y="6350"/>
                </a:lnTo>
                <a:lnTo>
                  <a:pt x="692150" y="6350"/>
                </a:lnTo>
                <a:lnTo>
                  <a:pt x="692150" y="692150"/>
                </a:lnTo>
                <a:lnTo>
                  <a:pt x="349250" y="692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4" name="Freeform 3"/>
          <p:cNvSpPr/>
          <p:nvPr/>
        </p:nvSpPr>
        <p:spPr>
          <a:xfrm>
            <a:off x="6629400" y="5257800"/>
            <a:ext cx="685800" cy="685800"/>
          </a:xfrm>
          <a:custGeom>
            <a:avLst/>
            <a:gdLst>
              <a:gd name="connsiteX0" fmla="*/ 342900 w 685800"/>
              <a:gd name="connsiteY0" fmla="*/ 685800 h 685800"/>
              <a:gd name="connsiteX1" fmla="*/ 0 w 685800"/>
              <a:gd name="connsiteY1" fmla="*/ 685800 h 685800"/>
              <a:gd name="connsiteX2" fmla="*/ 0 w 685800"/>
              <a:gd name="connsiteY2" fmla="*/ 0 h 685800"/>
              <a:gd name="connsiteX3" fmla="*/ 685800 w 685800"/>
              <a:gd name="connsiteY3" fmla="*/ 0 h 685800"/>
              <a:gd name="connsiteX4" fmla="*/ 685800 w 685800"/>
              <a:gd name="connsiteY4" fmla="*/ 685800 h 685800"/>
              <a:gd name="connsiteX5" fmla="*/ 342900 w 685800"/>
              <a:gd name="connsiteY5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85800" h="685800">
                <a:moveTo>
                  <a:pt x="342900" y="685800"/>
                </a:moveTo>
                <a:lnTo>
                  <a:pt x="0" y="685800"/>
                </a:lnTo>
                <a:lnTo>
                  <a:pt x="0" y="0"/>
                </a:lnTo>
                <a:lnTo>
                  <a:pt x="685800" y="0"/>
                </a:lnTo>
                <a:lnTo>
                  <a:pt x="685800" y="685800"/>
                </a:lnTo>
                <a:lnTo>
                  <a:pt x="342900" y="685800"/>
                </a:lnTo>
              </a:path>
            </a:pathLst>
          </a:custGeom>
          <a:solidFill>
            <a:srgbClr val="99CC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5" name="Freeform 3"/>
          <p:cNvSpPr/>
          <p:nvPr/>
        </p:nvSpPr>
        <p:spPr>
          <a:xfrm>
            <a:off x="6623050" y="5251450"/>
            <a:ext cx="698500" cy="698500"/>
          </a:xfrm>
          <a:custGeom>
            <a:avLst/>
            <a:gdLst>
              <a:gd name="connsiteX0" fmla="*/ 349250 w 698500"/>
              <a:gd name="connsiteY0" fmla="*/ 692150 h 698500"/>
              <a:gd name="connsiteX1" fmla="*/ 6350 w 698500"/>
              <a:gd name="connsiteY1" fmla="*/ 692150 h 698500"/>
              <a:gd name="connsiteX2" fmla="*/ 6350 w 698500"/>
              <a:gd name="connsiteY2" fmla="*/ 6350 h 698500"/>
              <a:gd name="connsiteX3" fmla="*/ 692150 w 698500"/>
              <a:gd name="connsiteY3" fmla="*/ 6350 h 698500"/>
              <a:gd name="connsiteX4" fmla="*/ 692150 w 698500"/>
              <a:gd name="connsiteY4" fmla="*/ 692150 h 698500"/>
              <a:gd name="connsiteX5" fmla="*/ 349250 w 698500"/>
              <a:gd name="connsiteY5" fmla="*/ 692150 h 6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98500" h="698500">
                <a:moveTo>
                  <a:pt x="349250" y="692150"/>
                </a:moveTo>
                <a:lnTo>
                  <a:pt x="6350" y="692150"/>
                </a:lnTo>
                <a:lnTo>
                  <a:pt x="6350" y="6350"/>
                </a:lnTo>
                <a:lnTo>
                  <a:pt x="692150" y="6350"/>
                </a:lnTo>
                <a:lnTo>
                  <a:pt x="692150" y="692150"/>
                </a:lnTo>
                <a:lnTo>
                  <a:pt x="349250" y="692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6" name="Freeform 3"/>
          <p:cNvSpPr/>
          <p:nvPr/>
        </p:nvSpPr>
        <p:spPr>
          <a:xfrm>
            <a:off x="7315200" y="5257800"/>
            <a:ext cx="685800" cy="685800"/>
          </a:xfrm>
          <a:custGeom>
            <a:avLst/>
            <a:gdLst>
              <a:gd name="connsiteX0" fmla="*/ 342900 w 685800"/>
              <a:gd name="connsiteY0" fmla="*/ 685800 h 685800"/>
              <a:gd name="connsiteX1" fmla="*/ 0 w 685800"/>
              <a:gd name="connsiteY1" fmla="*/ 685800 h 685800"/>
              <a:gd name="connsiteX2" fmla="*/ 0 w 685800"/>
              <a:gd name="connsiteY2" fmla="*/ 0 h 685800"/>
              <a:gd name="connsiteX3" fmla="*/ 685800 w 685800"/>
              <a:gd name="connsiteY3" fmla="*/ 0 h 685800"/>
              <a:gd name="connsiteX4" fmla="*/ 685800 w 685800"/>
              <a:gd name="connsiteY4" fmla="*/ 685800 h 685800"/>
              <a:gd name="connsiteX5" fmla="*/ 342900 w 685800"/>
              <a:gd name="connsiteY5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85800" h="685800">
                <a:moveTo>
                  <a:pt x="342900" y="685800"/>
                </a:moveTo>
                <a:lnTo>
                  <a:pt x="0" y="685800"/>
                </a:lnTo>
                <a:lnTo>
                  <a:pt x="0" y="0"/>
                </a:lnTo>
                <a:lnTo>
                  <a:pt x="685800" y="0"/>
                </a:lnTo>
                <a:lnTo>
                  <a:pt x="685800" y="685800"/>
                </a:lnTo>
                <a:lnTo>
                  <a:pt x="342900" y="685800"/>
                </a:lnTo>
              </a:path>
            </a:pathLst>
          </a:custGeom>
          <a:solidFill>
            <a:srgbClr val="99CC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7" name="Freeform 3"/>
          <p:cNvSpPr/>
          <p:nvPr/>
        </p:nvSpPr>
        <p:spPr>
          <a:xfrm>
            <a:off x="7308850" y="5251450"/>
            <a:ext cx="698500" cy="698500"/>
          </a:xfrm>
          <a:custGeom>
            <a:avLst/>
            <a:gdLst>
              <a:gd name="connsiteX0" fmla="*/ 349250 w 698500"/>
              <a:gd name="connsiteY0" fmla="*/ 692150 h 698500"/>
              <a:gd name="connsiteX1" fmla="*/ 6350 w 698500"/>
              <a:gd name="connsiteY1" fmla="*/ 692150 h 698500"/>
              <a:gd name="connsiteX2" fmla="*/ 6350 w 698500"/>
              <a:gd name="connsiteY2" fmla="*/ 6350 h 698500"/>
              <a:gd name="connsiteX3" fmla="*/ 692150 w 698500"/>
              <a:gd name="connsiteY3" fmla="*/ 6350 h 698500"/>
              <a:gd name="connsiteX4" fmla="*/ 692150 w 698500"/>
              <a:gd name="connsiteY4" fmla="*/ 692150 h 698500"/>
              <a:gd name="connsiteX5" fmla="*/ 349250 w 698500"/>
              <a:gd name="connsiteY5" fmla="*/ 692150 h 6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98500" h="698500">
                <a:moveTo>
                  <a:pt x="349250" y="692150"/>
                </a:moveTo>
                <a:lnTo>
                  <a:pt x="6350" y="692150"/>
                </a:lnTo>
                <a:lnTo>
                  <a:pt x="6350" y="6350"/>
                </a:lnTo>
                <a:lnTo>
                  <a:pt x="692150" y="6350"/>
                </a:lnTo>
                <a:lnTo>
                  <a:pt x="692150" y="692150"/>
                </a:lnTo>
                <a:lnTo>
                  <a:pt x="349250" y="692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8" name="Freeform 3"/>
          <p:cNvSpPr/>
          <p:nvPr/>
        </p:nvSpPr>
        <p:spPr>
          <a:xfrm>
            <a:off x="8001000" y="5257800"/>
            <a:ext cx="685800" cy="685800"/>
          </a:xfrm>
          <a:custGeom>
            <a:avLst/>
            <a:gdLst>
              <a:gd name="connsiteX0" fmla="*/ 342900 w 685800"/>
              <a:gd name="connsiteY0" fmla="*/ 685800 h 685800"/>
              <a:gd name="connsiteX1" fmla="*/ 0 w 685800"/>
              <a:gd name="connsiteY1" fmla="*/ 685800 h 685800"/>
              <a:gd name="connsiteX2" fmla="*/ 0 w 685800"/>
              <a:gd name="connsiteY2" fmla="*/ 0 h 685800"/>
              <a:gd name="connsiteX3" fmla="*/ 685800 w 685800"/>
              <a:gd name="connsiteY3" fmla="*/ 0 h 685800"/>
              <a:gd name="connsiteX4" fmla="*/ 685800 w 685800"/>
              <a:gd name="connsiteY4" fmla="*/ 685800 h 685800"/>
              <a:gd name="connsiteX5" fmla="*/ 342900 w 685800"/>
              <a:gd name="connsiteY5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85800" h="685800">
                <a:moveTo>
                  <a:pt x="342900" y="685800"/>
                </a:moveTo>
                <a:lnTo>
                  <a:pt x="0" y="685800"/>
                </a:lnTo>
                <a:lnTo>
                  <a:pt x="0" y="0"/>
                </a:lnTo>
                <a:lnTo>
                  <a:pt x="685800" y="0"/>
                </a:lnTo>
                <a:lnTo>
                  <a:pt x="685800" y="685800"/>
                </a:lnTo>
                <a:lnTo>
                  <a:pt x="342900" y="685800"/>
                </a:lnTo>
              </a:path>
            </a:pathLst>
          </a:custGeom>
          <a:solidFill>
            <a:srgbClr val="99CC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9" name="Freeform 3"/>
          <p:cNvSpPr/>
          <p:nvPr/>
        </p:nvSpPr>
        <p:spPr>
          <a:xfrm>
            <a:off x="7994650" y="5251450"/>
            <a:ext cx="698500" cy="698500"/>
          </a:xfrm>
          <a:custGeom>
            <a:avLst/>
            <a:gdLst>
              <a:gd name="connsiteX0" fmla="*/ 349250 w 698500"/>
              <a:gd name="connsiteY0" fmla="*/ 692150 h 698500"/>
              <a:gd name="connsiteX1" fmla="*/ 6350 w 698500"/>
              <a:gd name="connsiteY1" fmla="*/ 692150 h 698500"/>
              <a:gd name="connsiteX2" fmla="*/ 6350 w 698500"/>
              <a:gd name="connsiteY2" fmla="*/ 6350 h 698500"/>
              <a:gd name="connsiteX3" fmla="*/ 692150 w 698500"/>
              <a:gd name="connsiteY3" fmla="*/ 6350 h 698500"/>
              <a:gd name="connsiteX4" fmla="*/ 692150 w 698500"/>
              <a:gd name="connsiteY4" fmla="*/ 692150 h 698500"/>
              <a:gd name="connsiteX5" fmla="*/ 349250 w 698500"/>
              <a:gd name="connsiteY5" fmla="*/ 692150 h 6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98500" h="698500">
                <a:moveTo>
                  <a:pt x="349250" y="692150"/>
                </a:moveTo>
                <a:lnTo>
                  <a:pt x="6350" y="692150"/>
                </a:lnTo>
                <a:lnTo>
                  <a:pt x="6350" y="6350"/>
                </a:lnTo>
                <a:lnTo>
                  <a:pt x="692150" y="6350"/>
                </a:lnTo>
                <a:lnTo>
                  <a:pt x="692150" y="692150"/>
                </a:lnTo>
                <a:lnTo>
                  <a:pt x="349250" y="692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0" name="TextBox 1"/>
          <p:cNvSpPr txBox="1"/>
          <p:nvPr/>
        </p:nvSpPr>
        <p:spPr>
          <a:xfrm>
            <a:off x="2908300" y="1676400"/>
            <a:ext cx="279400" cy="276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500"/>
              </a:lnSpc>
              <a:tabLst>
                <a:tab pos="63500" algn="l"/>
              </a:tabLst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0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4200"/>
              </a:lnSpc>
              <a:tabLst>
                <a:tab pos="63500" algn="l"/>
              </a:tabLst>
            </a:pPr>
            <a:r>
              <a:rPr lang="en-US" altLang="zh-CN" dirty="0" smtClean="0"/>
              <a:t>	</a:t>
            </a: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51" name="TextBox 1"/>
          <p:cNvSpPr txBox="1"/>
          <p:nvPr/>
        </p:nvSpPr>
        <p:spPr>
          <a:xfrm>
            <a:off x="4914900" y="1447800"/>
            <a:ext cx="205184" cy="329385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5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1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41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0</a:t>
            </a:r>
          </a:p>
        </p:txBody>
      </p:sp>
      <p:sp>
        <p:nvSpPr>
          <p:cNvPr id="52" name="TextBox 1"/>
          <p:cNvSpPr txBox="1"/>
          <p:nvPr/>
        </p:nvSpPr>
        <p:spPr>
          <a:xfrm>
            <a:off x="6743700" y="1447800"/>
            <a:ext cx="205184" cy="329385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5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0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41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53" name="TextBox 1"/>
          <p:cNvSpPr txBox="1"/>
          <p:nvPr/>
        </p:nvSpPr>
        <p:spPr>
          <a:xfrm>
            <a:off x="1320800" y="2514600"/>
            <a:ext cx="706925" cy="39241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start</a:t>
            </a:r>
          </a:p>
        </p:txBody>
      </p:sp>
      <p:sp>
        <p:nvSpPr>
          <p:cNvPr id="54" name="TextBox 1"/>
          <p:cNvSpPr txBox="1"/>
          <p:nvPr/>
        </p:nvSpPr>
        <p:spPr>
          <a:xfrm>
            <a:off x="3644900" y="2755900"/>
            <a:ext cx="615553" cy="49500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5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0, 1</a:t>
            </a:r>
          </a:p>
        </p:txBody>
      </p:sp>
      <p:sp>
        <p:nvSpPr>
          <p:cNvPr id="55" name="TextBox 1"/>
          <p:cNvSpPr txBox="1"/>
          <p:nvPr/>
        </p:nvSpPr>
        <p:spPr>
          <a:xfrm>
            <a:off x="4737100" y="5295900"/>
            <a:ext cx="3863237" cy="68525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900"/>
              </a:lnSpc>
              <a:tabLst/>
            </a:pPr>
            <a:r>
              <a:rPr lang="en-US" altLang="zh-CN" sz="4400" b="1" dirty="0" smtClean="0">
                <a:latin typeface="Courier New" pitchFamily="18" charset="0"/>
                <a:cs typeface="Courier New" pitchFamily="18" charset="0"/>
              </a:rPr>
              <a:t>0</a:t>
            </a: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4400" b="1" dirty="0" smtClean="0">
                <a:latin typeface="Courier New" pitchFamily="18" charset="0"/>
                <a:cs typeface="Courier New" pitchFamily="18" charset="0"/>
              </a:rPr>
              <a:t>1</a:t>
            </a: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4400" b="1" dirty="0" smtClean="0">
                <a:latin typeface="Courier New" pitchFamily="18" charset="0"/>
                <a:cs typeface="Courier New" pitchFamily="18" charset="0"/>
              </a:rPr>
              <a:t>1</a:t>
            </a: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4400" b="1" dirty="0" smtClean="0">
                <a:latin typeface="Courier New" pitchFamily="18" charset="0"/>
                <a:cs typeface="Courier New" pitchFamily="18" charset="0"/>
              </a:rPr>
              <a:t>1</a:t>
            </a: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4400" b="1" dirty="0" smtClean="0">
                <a:latin typeface="Courier New" pitchFamily="18" charset="0"/>
                <a:cs typeface="Courier New" pitchFamily="18" charset="0"/>
              </a:rPr>
              <a:t>0</a:t>
            </a: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4400" b="1" dirty="0" smtClean="0">
                <a:latin typeface="Courier New" pitchFamily="18" charset="0"/>
                <a:cs typeface="Courier New" pitchFamily="18" charset="0"/>
              </a:rPr>
              <a:t>1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1644147" y="622300"/>
            <a:ext cx="6598153" cy="70019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100"/>
              </a:lnSpc>
              <a:tabLst/>
            </a:pP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A More Complex Automaton</a:t>
            </a:r>
          </a:p>
        </p:txBody>
      </p:sp>
      <p:sp>
        <p:nvSpPr>
          <p:cNvPr id="58" name="Freeform 3"/>
          <p:cNvSpPr/>
          <p:nvPr/>
        </p:nvSpPr>
        <p:spPr>
          <a:xfrm>
            <a:off x="4572000" y="5943600"/>
            <a:ext cx="685800" cy="685800"/>
          </a:xfrm>
          <a:custGeom>
            <a:avLst/>
            <a:gdLst>
              <a:gd name="connsiteX0" fmla="*/ 176529 w 685800"/>
              <a:gd name="connsiteY0" fmla="*/ 685800 h 685800"/>
              <a:gd name="connsiteX1" fmla="*/ 176529 w 685800"/>
              <a:gd name="connsiteY1" fmla="*/ 322579 h 685800"/>
              <a:gd name="connsiteX2" fmla="*/ 0 w 685800"/>
              <a:gd name="connsiteY2" fmla="*/ 322579 h 685800"/>
              <a:gd name="connsiteX3" fmla="*/ 342900 w 685800"/>
              <a:gd name="connsiteY3" fmla="*/ 0 h 685800"/>
              <a:gd name="connsiteX4" fmla="*/ 685800 w 685800"/>
              <a:gd name="connsiteY4" fmla="*/ 322579 h 685800"/>
              <a:gd name="connsiteX5" fmla="*/ 508000 w 685800"/>
              <a:gd name="connsiteY5" fmla="*/ 322579 h 685800"/>
              <a:gd name="connsiteX6" fmla="*/ 508000 w 685800"/>
              <a:gd name="connsiteY6" fmla="*/ 685800 h 685800"/>
              <a:gd name="connsiteX7" fmla="*/ 176529 w 685800"/>
              <a:gd name="connsiteY7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85800" h="685800">
                <a:moveTo>
                  <a:pt x="176529" y="685800"/>
                </a:moveTo>
                <a:lnTo>
                  <a:pt x="176529" y="322579"/>
                </a:lnTo>
                <a:lnTo>
                  <a:pt x="0" y="322579"/>
                </a:lnTo>
                <a:lnTo>
                  <a:pt x="342900" y="0"/>
                </a:lnTo>
                <a:lnTo>
                  <a:pt x="685800" y="322579"/>
                </a:lnTo>
                <a:lnTo>
                  <a:pt x="508000" y="322579"/>
                </a:lnTo>
                <a:lnTo>
                  <a:pt x="508000" y="685800"/>
                </a:lnTo>
                <a:lnTo>
                  <a:pt x="176529" y="685800"/>
                </a:lnTo>
              </a:path>
            </a:pathLst>
          </a:custGeom>
          <a:solidFill>
            <a:srgbClr val="00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9" name="Freeform 3"/>
          <p:cNvSpPr/>
          <p:nvPr/>
        </p:nvSpPr>
        <p:spPr>
          <a:xfrm>
            <a:off x="4565650" y="5937250"/>
            <a:ext cx="698500" cy="698500"/>
          </a:xfrm>
          <a:custGeom>
            <a:avLst/>
            <a:gdLst>
              <a:gd name="connsiteX0" fmla="*/ 182879 w 698500"/>
              <a:gd name="connsiteY0" fmla="*/ 692150 h 698500"/>
              <a:gd name="connsiteX1" fmla="*/ 182879 w 698500"/>
              <a:gd name="connsiteY1" fmla="*/ 328929 h 698500"/>
              <a:gd name="connsiteX2" fmla="*/ 6350 w 698500"/>
              <a:gd name="connsiteY2" fmla="*/ 328929 h 698500"/>
              <a:gd name="connsiteX3" fmla="*/ 349250 w 698500"/>
              <a:gd name="connsiteY3" fmla="*/ 6350 h 698500"/>
              <a:gd name="connsiteX4" fmla="*/ 692150 w 698500"/>
              <a:gd name="connsiteY4" fmla="*/ 328929 h 698500"/>
              <a:gd name="connsiteX5" fmla="*/ 514350 w 698500"/>
              <a:gd name="connsiteY5" fmla="*/ 328929 h 698500"/>
              <a:gd name="connsiteX6" fmla="*/ 514350 w 698500"/>
              <a:gd name="connsiteY6" fmla="*/ 692150 h 698500"/>
              <a:gd name="connsiteX7" fmla="*/ 182879 w 698500"/>
              <a:gd name="connsiteY7" fmla="*/ 692150 h 6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98500" h="698500">
                <a:moveTo>
                  <a:pt x="182879" y="692150"/>
                </a:moveTo>
                <a:lnTo>
                  <a:pt x="182879" y="328929"/>
                </a:lnTo>
                <a:lnTo>
                  <a:pt x="6350" y="328929"/>
                </a:lnTo>
                <a:lnTo>
                  <a:pt x="349250" y="6350"/>
                </a:lnTo>
                <a:lnTo>
                  <a:pt x="692150" y="328929"/>
                </a:lnTo>
                <a:lnTo>
                  <a:pt x="514350" y="328929"/>
                </a:lnTo>
                <a:lnTo>
                  <a:pt x="514350" y="692150"/>
                </a:lnTo>
                <a:lnTo>
                  <a:pt x="182879" y="692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0" name="Freeform 3"/>
          <p:cNvSpPr/>
          <p:nvPr/>
        </p:nvSpPr>
        <p:spPr>
          <a:xfrm>
            <a:off x="2240830" y="2501180"/>
            <a:ext cx="914400" cy="914400"/>
          </a:xfrm>
          <a:custGeom>
            <a:avLst/>
            <a:gdLst>
              <a:gd name="connsiteX0" fmla="*/ 457200 w 914400"/>
              <a:gd name="connsiteY0" fmla="*/ 0 h 914400"/>
              <a:gd name="connsiteX1" fmla="*/ 914400 w 914400"/>
              <a:gd name="connsiteY1" fmla="*/ 457200 h 914400"/>
              <a:gd name="connsiteX2" fmla="*/ 457200 w 914400"/>
              <a:gd name="connsiteY2" fmla="*/ 914400 h 914400"/>
              <a:gd name="connsiteX3" fmla="*/ 0 w 914400"/>
              <a:gd name="connsiteY3" fmla="*/ 457200 h 914400"/>
              <a:gd name="connsiteX4" fmla="*/ 457200 w 914400"/>
              <a:gd name="connsiteY4" fmla="*/ 0 h 914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" h="914400">
                <a:moveTo>
                  <a:pt x="457200" y="0"/>
                </a:moveTo>
                <a:cubicBezTo>
                  <a:pt x="716279" y="0"/>
                  <a:pt x="914400" y="198120"/>
                  <a:pt x="914400" y="457200"/>
                </a:cubicBezTo>
                <a:cubicBezTo>
                  <a:pt x="914400" y="716279"/>
                  <a:pt x="716279" y="914400"/>
                  <a:pt x="457200" y="914400"/>
                </a:cubicBezTo>
                <a:cubicBezTo>
                  <a:pt x="198120" y="914400"/>
                  <a:pt x="0" y="716279"/>
                  <a:pt x="0" y="457200"/>
                </a:cubicBezTo>
                <a:cubicBezTo>
                  <a:pt x="0" y="198120"/>
                  <a:pt x="198120" y="0"/>
                  <a:pt x="457200" y="0"/>
                </a:cubicBezTo>
              </a:path>
            </a:pathLst>
          </a:custGeom>
          <a:solidFill>
            <a:srgbClr val="FFD32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1" name="Freeform 3"/>
          <p:cNvSpPr/>
          <p:nvPr/>
        </p:nvSpPr>
        <p:spPr>
          <a:xfrm>
            <a:off x="2222500" y="2482850"/>
            <a:ext cx="951059" cy="951059"/>
          </a:xfrm>
          <a:custGeom>
            <a:avLst/>
            <a:gdLst>
              <a:gd name="connsiteX0" fmla="*/ 475529 w 951059"/>
              <a:gd name="connsiteY0" fmla="*/ 18329 h 951059"/>
              <a:gd name="connsiteX1" fmla="*/ 932729 w 951059"/>
              <a:gd name="connsiteY1" fmla="*/ 475529 h 951059"/>
              <a:gd name="connsiteX2" fmla="*/ 475529 w 951059"/>
              <a:gd name="connsiteY2" fmla="*/ 932729 h 951059"/>
              <a:gd name="connsiteX3" fmla="*/ 18329 w 951059"/>
              <a:gd name="connsiteY3" fmla="*/ 475529 h 951059"/>
              <a:gd name="connsiteX4" fmla="*/ 475529 w 951059"/>
              <a:gd name="connsiteY4" fmla="*/ 18329 h 9510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51059" h="951059">
                <a:moveTo>
                  <a:pt x="475529" y="18329"/>
                </a:moveTo>
                <a:cubicBezTo>
                  <a:pt x="734609" y="18329"/>
                  <a:pt x="932729" y="216449"/>
                  <a:pt x="932729" y="475529"/>
                </a:cubicBezTo>
                <a:cubicBezTo>
                  <a:pt x="932729" y="734609"/>
                  <a:pt x="734609" y="932729"/>
                  <a:pt x="475529" y="932729"/>
                </a:cubicBezTo>
                <a:cubicBezTo>
                  <a:pt x="216449" y="932729"/>
                  <a:pt x="18329" y="734609"/>
                  <a:pt x="18329" y="475529"/>
                </a:cubicBezTo>
                <a:cubicBezTo>
                  <a:pt x="18329" y="216449"/>
                  <a:pt x="216449" y="18329"/>
                  <a:pt x="475529" y="18329"/>
                </a:cubicBez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2" name="Freeform 3"/>
          <p:cNvSpPr/>
          <p:nvPr/>
        </p:nvSpPr>
        <p:spPr>
          <a:xfrm>
            <a:off x="3021880" y="3139990"/>
            <a:ext cx="256540" cy="157480"/>
          </a:xfrm>
          <a:custGeom>
            <a:avLst/>
            <a:gdLst>
              <a:gd name="connsiteX0" fmla="*/ 0 w 256540"/>
              <a:gd name="connsiteY0" fmla="*/ 142239 h 157480"/>
              <a:gd name="connsiteX1" fmla="*/ 256540 w 256540"/>
              <a:gd name="connsiteY1" fmla="*/ 157480 h 157480"/>
              <a:gd name="connsiteX2" fmla="*/ 214629 w 256540"/>
              <a:gd name="connsiteY2" fmla="*/ 0 h 157480"/>
              <a:gd name="connsiteX3" fmla="*/ 0 w 256540"/>
              <a:gd name="connsiteY3" fmla="*/ 142239 h 1574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56540" h="157480">
                <a:moveTo>
                  <a:pt x="0" y="142239"/>
                </a:moveTo>
                <a:lnTo>
                  <a:pt x="256540" y="157480"/>
                </a:lnTo>
                <a:lnTo>
                  <a:pt x="214629" y="0"/>
                </a:lnTo>
                <a:lnTo>
                  <a:pt x="0" y="142239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0079990" cy="7559040"/>
          </a:xfrm>
          <a:custGeom>
            <a:avLst/>
            <a:gdLst>
              <a:gd name="connsiteX0" fmla="*/ 0 w 10079990"/>
              <a:gd name="connsiteY0" fmla="*/ 0 h 7559040"/>
              <a:gd name="connsiteX1" fmla="*/ 10079990 w 10079990"/>
              <a:gd name="connsiteY1" fmla="*/ 0 h 7559040"/>
              <a:gd name="connsiteX2" fmla="*/ 10079990 w 10079990"/>
              <a:gd name="connsiteY2" fmla="*/ 7559040 h 7559040"/>
              <a:gd name="connsiteX3" fmla="*/ 0 w 10079990"/>
              <a:gd name="connsiteY3" fmla="*/ 7559040 h 7559040"/>
              <a:gd name="connsiteX4" fmla="*/ 0 w 10079990"/>
              <a:gd name="connsiteY4" fmla="*/ 0 h 75590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079990" h="7559040">
                <a:moveTo>
                  <a:pt x="0" y="0"/>
                </a:moveTo>
                <a:lnTo>
                  <a:pt x="10079990" y="0"/>
                </a:lnTo>
                <a:lnTo>
                  <a:pt x="10079990" y="7559040"/>
                </a:lnTo>
                <a:lnTo>
                  <a:pt x="0" y="755904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2286000" y="2514600"/>
            <a:ext cx="914400" cy="914400"/>
          </a:xfrm>
          <a:custGeom>
            <a:avLst/>
            <a:gdLst>
              <a:gd name="connsiteX0" fmla="*/ 457200 w 914400"/>
              <a:gd name="connsiteY0" fmla="*/ 0 h 914400"/>
              <a:gd name="connsiteX1" fmla="*/ 914400 w 914400"/>
              <a:gd name="connsiteY1" fmla="*/ 457200 h 914400"/>
              <a:gd name="connsiteX2" fmla="*/ 457200 w 914400"/>
              <a:gd name="connsiteY2" fmla="*/ 914400 h 914400"/>
              <a:gd name="connsiteX3" fmla="*/ 0 w 914400"/>
              <a:gd name="connsiteY3" fmla="*/ 457200 h 914400"/>
              <a:gd name="connsiteX4" fmla="*/ 457200 w 914400"/>
              <a:gd name="connsiteY4" fmla="*/ 0 h 914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" h="914400">
                <a:moveTo>
                  <a:pt x="457200" y="0"/>
                </a:moveTo>
                <a:cubicBezTo>
                  <a:pt x="716279" y="0"/>
                  <a:pt x="914400" y="198120"/>
                  <a:pt x="914400" y="457200"/>
                </a:cubicBezTo>
                <a:cubicBezTo>
                  <a:pt x="914400" y="716279"/>
                  <a:pt x="716279" y="914400"/>
                  <a:pt x="457200" y="914400"/>
                </a:cubicBezTo>
                <a:cubicBezTo>
                  <a:pt x="198120" y="914400"/>
                  <a:pt x="0" y="716279"/>
                  <a:pt x="0" y="457200"/>
                </a:cubicBezTo>
                <a:cubicBezTo>
                  <a:pt x="0" y="198120"/>
                  <a:pt x="198120" y="0"/>
                  <a:pt x="457200" y="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" name="Freeform 3"/>
          <p:cNvSpPr/>
          <p:nvPr/>
        </p:nvSpPr>
        <p:spPr>
          <a:xfrm>
            <a:off x="3657600" y="1563369"/>
            <a:ext cx="914400" cy="914400"/>
          </a:xfrm>
          <a:custGeom>
            <a:avLst/>
            <a:gdLst>
              <a:gd name="connsiteX0" fmla="*/ 457200 w 914400"/>
              <a:gd name="connsiteY0" fmla="*/ 0 h 914400"/>
              <a:gd name="connsiteX1" fmla="*/ 914400 w 914400"/>
              <a:gd name="connsiteY1" fmla="*/ 457200 h 914400"/>
              <a:gd name="connsiteX2" fmla="*/ 457200 w 914400"/>
              <a:gd name="connsiteY2" fmla="*/ 914400 h 914400"/>
              <a:gd name="connsiteX3" fmla="*/ 0 w 914400"/>
              <a:gd name="connsiteY3" fmla="*/ 457200 h 914400"/>
              <a:gd name="connsiteX4" fmla="*/ 457200 w 914400"/>
              <a:gd name="connsiteY4" fmla="*/ 0 h 914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" h="914400">
                <a:moveTo>
                  <a:pt x="457200" y="0"/>
                </a:moveTo>
                <a:cubicBezTo>
                  <a:pt x="716279" y="0"/>
                  <a:pt x="914400" y="198119"/>
                  <a:pt x="914400" y="457200"/>
                </a:cubicBezTo>
                <a:cubicBezTo>
                  <a:pt x="914400" y="716280"/>
                  <a:pt x="716279" y="914400"/>
                  <a:pt x="457200" y="914400"/>
                </a:cubicBezTo>
                <a:cubicBezTo>
                  <a:pt x="198120" y="914400"/>
                  <a:pt x="0" y="716280"/>
                  <a:pt x="0" y="457200"/>
                </a:cubicBezTo>
                <a:cubicBezTo>
                  <a:pt x="0" y="198119"/>
                  <a:pt x="198120" y="0"/>
                  <a:pt x="457200" y="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8" name="Freeform 3"/>
          <p:cNvSpPr/>
          <p:nvPr/>
        </p:nvSpPr>
        <p:spPr>
          <a:xfrm>
            <a:off x="5486400" y="1563369"/>
            <a:ext cx="914400" cy="914400"/>
          </a:xfrm>
          <a:custGeom>
            <a:avLst/>
            <a:gdLst>
              <a:gd name="connsiteX0" fmla="*/ 457200 w 914400"/>
              <a:gd name="connsiteY0" fmla="*/ 0 h 914400"/>
              <a:gd name="connsiteX1" fmla="*/ 914400 w 914400"/>
              <a:gd name="connsiteY1" fmla="*/ 457200 h 914400"/>
              <a:gd name="connsiteX2" fmla="*/ 457200 w 914400"/>
              <a:gd name="connsiteY2" fmla="*/ 914400 h 914400"/>
              <a:gd name="connsiteX3" fmla="*/ 0 w 914400"/>
              <a:gd name="connsiteY3" fmla="*/ 457200 h 914400"/>
              <a:gd name="connsiteX4" fmla="*/ 457200 w 914400"/>
              <a:gd name="connsiteY4" fmla="*/ 0 h 914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" h="914400">
                <a:moveTo>
                  <a:pt x="457200" y="0"/>
                </a:moveTo>
                <a:cubicBezTo>
                  <a:pt x="716279" y="0"/>
                  <a:pt x="914400" y="198119"/>
                  <a:pt x="914400" y="457200"/>
                </a:cubicBezTo>
                <a:cubicBezTo>
                  <a:pt x="914400" y="716280"/>
                  <a:pt x="716279" y="914400"/>
                  <a:pt x="457200" y="914400"/>
                </a:cubicBezTo>
                <a:cubicBezTo>
                  <a:pt x="198120" y="914400"/>
                  <a:pt x="0" y="716280"/>
                  <a:pt x="0" y="457200"/>
                </a:cubicBezTo>
                <a:cubicBezTo>
                  <a:pt x="0" y="198119"/>
                  <a:pt x="198120" y="0"/>
                  <a:pt x="457200" y="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9" name="Freeform 3"/>
          <p:cNvSpPr/>
          <p:nvPr/>
        </p:nvSpPr>
        <p:spPr>
          <a:xfrm>
            <a:off x="5468070" y="1545040"/>
            <a:ext cx="951059" cy="951059"/>
          </a:xfrm>
          <a:custGeom>
            <a:avLst/>
            <a:gdLst>
              <a:gd name="connsiteX0" fmla="*/ 475529 w 951059"/>
              <a:gd name="connsiteY0" fmla="*/ 18329 h 951059"/>
              <a:gd name="connsiteX1" fmla="*/ 932729 w 951059"/>
              <a:gd name="connsiteY1" fmla="*/ 475529 h 951059"/>
              <a:gd name="connsiteX2" fmla="*/ 475529 w 951059"/>
              <a:gd name="connsiteY2" fmla="*/ 932729 h 951059"/>
              <a:gd name="connsiteX3" fmla="*/ 18329 w 951059"/>
              <a:gd name="connsiteY3" fmla="*/ 475529 h 951059"/>
              <a:gd name="connsiteX4" fmla="*/ 475529 w 951059"/>
              <a:gd name="connsiteY4" fmla="*/ 18329 h 9510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51059" h="951059">
                <a:moveTo>
                  <a:pt x="475529" y="18329"/>
                </a:moveTo>
                <a:cubicBezTo>
                  <a:pt x="734609" y="18329"/>
                  <a:pt x="932729" y="216449"/>
                  <a:pt x="932729" y="475529"/>
                </a:cubicBezTo>
                <a:cubicBezTo>
                  <a:pt x="932729" y="734609"/>
                  <a:pt x="734609" y="932729"/>
                  <a:pt x="475529" y="932729"/>
                </a:cubicBezTo>
                <a:cubicBezTo>
                  <a:pt x="216449" y="932729"/>
                  <a:pt x="18329" y="734609"/>
                  <a:pt x="18329" y="475529"/>
                </a:cubicBezTo>
                <a:cubicBezTo>
                  <a:pt x="18329" y="216449"/>
                  <a:pt x="216449" y="18329"/>
                  <a:pt x="475529" y="18329"/>
                </a:cubicBez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0" name="Freeform 3"/>
          <p:cNvSpPr/>
          <p:nvPr/>
        </p:nvSpPr>
        <p:spPr>
          <a:xfrm>
            <a:off x="7315200" y="1563369"/>
            <a:ext cx="914400" cy="914400"/>
          </a:xfrm>
          <a:custGeom>
            <a:avLst/>
            <a:gdLst>
              <a:gd name="connsiteX0" fmla="*/ 457200 w 914400"/>
              <a:gd name="connsiteY0" fmla="*/ 0 h 914400"/>
              <a:gd name="connsiteX1" fmla="*/ 914400 w 914400"/>
              <a:gd name="connsiteY1" fmla="*/ 457200 h 914400"/>
              <a:gd name="connsiteX2" fmla="*/ 457200 w 914400"/>
              <a:gd name="connsiteY2" fmla="*/ 914400 h 914400"/>
              <a:gd name="connsiteX3" fmla="*/ 0 w 914400"/>
              <a:gd name="connsiteY3" fmla="*/ 457200 h 914400"/>
              <a:gd name="connsiteX4" fmla="*/ 457200 w 914400"/>
              <a:gd name="connsiteY4" fmla="*/ 0 h 914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" h="914400">
                <a:moveTo>
                  <a:pt x="457200" y="0"/>
                </a:moveTo>
                <a:cubicBezTo>
                  <a:pt x="716280" y="0"/>
                  <a:pt x="914400" y="198119"/>
                  <a:pt x="914400" y="457200"/>
                </a:cubicBezTo>
                <a:cubicBezTo>
                  <a:pt x="914400" y="716280"/>
                  <a:pt x="716280" y="914400"/>
                  <a:pt x="457200" y="914400"/>
                </a:cubicBezTo>
                <a:cubicBezTo>
                  <a:pt x="198119" y="914400"/>
                  <a:pt x="0" y="716280"/>
                  <a:pt x="0" y="457200"/>
                </a:cubicBezTo>
                <a:cubicBezTo>
                  <a:pt x="0" y="198119"/>
                  <a:pt x="198119" y="0"/>
                  <a:pt x="457200" y="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1" name="Freeform 3"/>
          <p:cNvSpPr/>
          <p:nvPr/>
        </p:nvSpPr>
        <p:spPr>
          <a:xfrm>
            <a:off x="7296870" y="1545040"/>
            <a:ext cx="951059" cy="951059"/>
          </a:xfrm>
          <a:custGeom>
            <a:avLst/>
            <a:gdLst>
              <a:gd name="connsiteX0" fmla="*/ 475529 w 951059"/>
              <a:gd name="connsiteY0" fmla="*/ 18329 h 951059"/>
              <a:gd name="connsiteX1" fmla="*/ 932729 w 951059"/>
              <a:gd name="connsiteY1" fmla="*/ 475529 h 951059"/>
              <a:gd name="connsiteX2" fmla="*/ 475529 w 951059"/>
              <a:gd name="connsiteY2" fmla="*/ 932729 h 951059"/>
              <a:gd name="connsiteX3" fmla="*/ 18329 w 951059"/>
              <a:gd name="connsiteY3" fmla="*/ 475529 h 951059"/>
              <a:gd name="connsiteX4" fmla="*/ 475529 w 951059"/>
              <a:gd name="connsiteY4" fmla="*/ 18329 h 9510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51059" h="951059">
                <a:moveTo>
                  <a:pt x="475529" y="18329"/>
                </a:moveTo>
                <a:cubicBezTo>
                  <a:pt x="734610" y="18329"/>
                  <a:pt x="932729" y="216449"/>
                  <a:pt x="932729" y="475529"/>
                </a:cubicBezTo>
                <a:cubicBezTo>
                  <a:pt x="932729" y="734609"/>
                  <a:pt x="734610" y="932729"/>
                  <a:pt x="475529" y="932729"/>
                </a:cubicBezTo>
                <a:cubicBezTo>
                  <a:pt x="216449" y="932729"/>
                  <a:pt x="18329" y="734609"/>
                  <a:pt x="18329" y="475529"/>
                </a:cubicBezTo>
                <a:cubicBezTo>
                  <a:pt x="18329" y="216449"/>
                  <a:pt x="216449" y="18329"/>
                  <a:pt x="475529" y="18329"/>
                </a:cubicBez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2" name="Freeform 3"/>
          <p:cNvSpPr/>
          <p:nvPr/>
        </p:nvSpPr>
        <p:spPr>
          <a:xfrm>
            <a:off x="3657600" y="3465829"/>
            <a:ext cx="914400" cy="914400"/>
          </a:xfrm>
          <a:custGeom>
            <a:avLst/>
            <a:gdLst>
              <a:gd name="connsiteX0" fmla="*/ 457200 w 914400"/>
              <a:gd name="connsiteY0" fmla="*/ 0 h 914400"/>
              <a:gd name="connsiteX1" fmla="*/ 914400 w 914400"/>
              <a:gd name="connsiteY1" fmla="*/ 457200 h 914400"/>
              <a:gd name="connsiteX2" fmla="*/ 457200 w 914400"/>
              <a:gd name="connsiteY2" fmla="*/ 914400 h 914400"/>
              <a:gd name="connsiteX3" fmla="*/ 0 w 914400"/>
              <a:gd name="connsiteY3" fmla="*/ 457200 h 914400"/>
              <a:gd name="connsiteX4" fmla="*/ 457200 w 914400"/>
              <a:gd name="connsiteY4" fmla="*/ 0 h 914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" h="914400">
                <a:moveTo>
                  <a:pt x="457200" y="0"/>
                </a:moveTo>
                <a:cubicBezTo>
                  <a:pt x="716279" y="0"/>
                  <a:pt x="914400" y="198120"/>
                  <a:pt x="914400" y="457200"/>
                </a:cubicBezTo>
                <a:cubicBezTo>
                  <a:pt x="914400" y="716279"/>
                  <a:pt x="716279" y="914400"/>
                  <a:pt x="457200" y="914400"/>
                </a:cubicBezTo>
                <a:cubicBezTo>
                  <a:pt x="198120" y="914400"/>
                  <a:pt x="0" y="716279"/>
                  <a:pt x="0" y="457200"/>
                </a:cubicBezTo>
                <a:cubicBezTo>
                  <a:pt x="0" y="198120"/>
                  <a:pt x="198120" y="0"/>
                  <a:pt x="457200" y="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3" name="Freeform 3"/>
          <p:cNvSpPr/>
          <p:nvPr/>
        </p:nvSpPr>
        <p:spPr>
          <a:xfrm>
            <a:off x="3639270" y="3447500"/>
            <a:ext cx="951059" cy="951059"/>
          </a:xfrm>
          <a:custGeom>
            <a:avLst/>
            <a:gdLst>
              <a:gd name="connsiteX0" fmla="*/ 475529 w 951059"/>
              <a:gd name="connsiteY0" fmla="*/ 18329 h 951059"/>
              <a:gd name="connsiteX1" fmla="*/ 932729 w 951059"/>
              <a:gd name="connsiteY1" fmla="*/ 475529 h 951059"/>
              <a:gd name="connsiteX2" fmla="*/ 475529 w 951059"/>
              <a:gd name="connsiteY2" fmla="*/ 932729 h 951059"/>
              <a:gd name="connsiteX3" fmla="*/ 18329 w 951059"/>
              <a:gd name="connsiteY3" fmla="*/ 475529 h 951059"/>
              <a:gd name="connsiteX4" fmla="*/ 475529 w 951059"/>
              <a:gd name="connsiteY4" fmla="*/ 18329 h 9510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51059" h="951059">
                <a:moveTo>
                  <a:pt x="475529" y="18329"/>
                </a:moveTo>
                <a:cubicBezTo>
                  <a:pt x="734609" y="18329"/>
                  <a:pt x="932729" y="216449"/>
                  <a:pt x="932729" y="475529"/>
                </a:cubicBezTo>
                <a:cubicBezTo>
                  <a:pt x="932729" y="734609"/>
                  <a:pt x="734609" y="932729"/>
                  <a:pt x="475529" y="932729"/>
                </a:cubicBezTo>
                <a:cubicBezTo>
                  <a:pt x="216449" y="932729"/>
                  <a:pt x="18329" y="734609"/>
                  <a:pt x="18329" y="475529"/>
                </a:cubicBezTo>
                <a:cubicBezTo>
                  <a:pt x="18329" y="216449"/>
                  <a:pt x="216449" y="18329"/>
                  <a:pt x="475529" y="18329"/>
                </a:cubicBez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4" name="Freeform 3"/>
          <p:cNvSpPr/>
          <p:nvPr/>
        </p:nvSpPr>
        <p:spPr>
          <a:xfrm>
            <a:off x="5486400" y="3465829"/>
            <a:ext cx="914400" cy="914400"/>
          </a:xfrm>
          <a:custGeom>
            <a:avLst/>
            <a:gdLst>
              <a:gd name="connsiteX0" fmla="*/ 457200 w 914400"/>
              <a:gd name="connsiteY0" fmla="*/ 0 h 914400"/>
              <a:gd name="connsiteX1" fmla="*/ 914400 w 914400"/>
              <a:gd name="connsiteY1" fmla="*/ 457200 h 914400"/>
              <a:gd name="connsiteX2" fmla="*/ 457200 w 914400"/>
              <a:gd name="connsiteY2" fmla="*/ 914400 h 914400"/>
              <a:gd name="connsiteX3" fmla="*/ 0 w 914400"/>
              <a:gd name="connsiteY3" fmla="*/ 457200 h 914400"/>
              <a:gd name="connsiteX4" fmla="*/ 457200 w 914400"/>
              <a:gd name="connsiteY4" fmla="*/ 0 h 914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" h="914400">
                <a:moveTo>
                  <a:pt x="457200" y="0"/>
                </a:moveTo>
                <a:cubicBezTo>
                  <a:pt x="716279" y="0"/>
                  <a:pt x="914400" y="198120"/>
                  <a:pt x="914400" y="457200"/>
                </a:cubicBezTo>
                <a:cubicBezTo>
                  <a:pt x="914400" y="716279"/>
                  <a:pt x="716279" y="914400"/>
                  <a:pt x="457200" y="914400"/>
                </a:cubicBezTo>
                <a:cubicBezTo>
                  <a:pt x="198120" y="914400"/>
                  <a:pt x="0" y="716279"/>
                  <a:pt x="0" y="457200"/>
                </a:cubicBezTo>
                <a:cubicBezTo>
                  <a:pt x="0" y="198120"/>
                  <a:pt x="198120" y="0"/>
                  <a:pt x="457200" y="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5" name="Freeform 3"/>
          <p:cNvSpPr/>
          <p:nvPr/>
        </p:nvSpPr>
        <p:spPr>
          <a:xfrm>
            <a:off x="5468070" y="3447500"/>
            <a:ext cx="951059" cy="951059"/>
          </a:xfrm>
          <a:custGeom>
            <a:avLst/>
            <a:gdLst>
              <a:gd name="connsiteX0" fmla="*/ 475529 w 951059"/>
              <a:gd name="connsiteY0" fmla="*/ 18329 h 951059"/>
              <a:gd name="connsiteX1" fmla="*/ 932729 w 951059"/>
              <a:gd name="connsiteY1" fmla="*/ 475529 h 951059"/>
              <a:gd name="connsiteX2" fmla="*/ 475529 w 951059"/>
              <a:gd name="connsiteY2" fmla="*/ 932729 h 951059"/>
              <a:gd name="connsiteX3" fmla="*/ 18329 w 951059"/>
              <a:gd name="connsiteY3" fmla="*/ 475529 h 951059"/>
              <a:gd name="connsiteX4" fmla="*/ 475529 w 951059"/>
              <a:gd name="connsiteY4" fmla="*/ 18329 h 9510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51059" h="951059">
                <a:moveTo>
                  <a:pt x="475529" y="18329"/>
                </a:moveTo>
                <a:cubicBezTo>
                  <a:pt x="734609" y="18329"/>
                  <a:pt x="932729" y="216449"/>
                  <a:pt x="932729" y="475529"/>
                </a:cubicBezTo>
                <a:cubicBezTo>
                  <a:pt x="932729" y="734609"/>
                  <a:pt x="734609" y="932729"/>
                  <a:pt x="475529" y="932729"/>
                </a:cubicBezTo>
                <a:cubicBezTo>
                  <a:pt x="216449" y="932729"/>
                  <a:pt x="18329" y="734609"/>
                  <a:pt x="18329" y="475529"/>
                </a:cubicBezTo>
                <a:cubicBezTo>
                  <a:pt x="18329" y="216449"/>
                  <a:pt x="216449" y="18329"/>
                  <a:pt x="475529" y="18329"/>
                </a:cubicBez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6" name="Freeform 3"/>
          <p:cNvSpPr/>
          <p:nvPr/>
        </p:nvSpPr>
        <p:spPr>
          <a:xfrm>
            <a:off x="7315200" y="3465829"/>
            <a:ext cx="914400" cy="914400"/>
          </a:xfrm>
          <a:custGeom>
            <a:avLst/>
            <a:gdLst>
              <a:gd name="connsiteX0" fmla="*/ 457200 w 914400"/>
              <a:gd name="connsiteY0" fmla="*/ 0 h 914400"/>
              <a:gd name="connsiteX1" fmla="*/ 914400 w 914400"/>
              <a:gd name="connsiteY1" fmla="*/ 457200 h 914400"/>
              <a:gd name="connsiteX2" fmla="*/ 457200 w 914400"/>
              <a:gd name="connsiteY2" fmla="*/ 914400 h 914400"/>
              <a:gd name="connsiteX3" fmla="*/ 0 w 914400"/>
              <a:gd name="connsiteY3" fmla="*/ 457200 h 914400"/>
              <a:gd name="connsiteX4" fmla="*/ 457200 w 914400"/>
              <a:gd name="connsiteY4" fmla="*/ 0 h 914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" h="914400">
                <a:moveTo>
                  <a:pt x="457200" y="0"/>
                </a:moveTo>
                <a:cubicBezTo>
                  <a:pt x="716280" y="0"/>
                  <a:pt x="914400" y="198120"/>
                  <a:pt x="914400" y="457200"/>
                </a:cubicBezTo>
                <a:cubicBezTo>
                  <a:pt x="914400" y="716279"/>
                  <a:pt x="716280" y="914400"/>
                  <a:pt x="457200" y="914400"/>
                </a:cubicBezTo>
                <a:cubicBezTo>
                  <a:pt x="198119" y="914400"/>
                  <a:pt x="0" y="716279"/>
                  <a:pt x="0" y="457200"/>
                </a:cubicBezTo>
                <a:cubicBezTo>
                  <a:pt x="0" y="198120"/>
                  <a:pt x="198119" y="0"/>
                  <a:pt x="457200" y="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7" name="Freeform 3"/>
          <p:cNvSpPr/>
          <p:nvPr/>
        </p:nvSpPr>
        <p:spPr>
          <a:xfrm>
            <a:off x="7296870" y="3447500"/>
            <a:ext cx="951059" cy="951059"/>
          </a:xfrm>
          <a:custGeom>
            <a:avLst/>
            <a:gdLst>
              <a:gd name="connsiteX0" fmla="*/ 475529 w 951059"/>
              <a:gd name="connsiteY0" fmla="*/ 18329 h 951059"/>
              <a:gd name="connsiteX1" fmla="*/ 932729 w 951059"/>
              <a:gd name="connsiteY1" fmla="*/ 475529 h 951059"/>
              <a:gd name="connsiteX2" fmla="*/ 475529 w 951059"/>
              <a:gd name="connsiteY2" fmla="*/ 932729 h 951059"/>
              <a:gd name="connsiteX3" fmla="*/ 18329 w 951059"/>
              <a:gd name="connsiteY3" fmla="*/ 475529 h 951059"/>
              <a:gd name="connsiteX4" fmla="*/ 475529 w 951059"/>
              <a:gd name="connsiteY4" fmla="*/ 18329 h 9510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51059" h="951059">
                <a:moveTo>
                  <a:pt x="475529" y="18329"/>
                </a:moveTo>
                <a:cubicBezTo>
                  <a:pt x="734610" y="18329"/>
                  <a:pt x="932729" y="216449"/>
                  <a:pt x="932729" y="475529"/>
                </a:cubicBezTo>
                <a:cubicBezTo>
                  <a:pt x="932729" y="734609"/>
                  <a:pt x="734610" y="932729"/>
                  <a:pt x="475529" y="932729"/>
                </a:cubicBezTo>
                <a:cubicBezTo>
                  <a:pt x="216449" y="932729"/>
                  <a:pt x="18329" y="734609"/>
                  <a:pt x="18329" y="475529"/>
                </a:cubicBezTo>
                <a:cubicBezTo>
                  <a:pt x="18329" y="216449"/>
                  <a:pt x="216449" y="18329"/>
                  <a:pt x="475529" y="18329"/>
                </a:cubicBez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8" name="Freeform 3"/>
          <p:cNvSpPr/>
          <p:nvPr/>
        </p:nvSpPr>
        <p:spPr>
          <a:xfrm>
            <a:off x="2724785" y="2011045"/>
            <a:ext cx="717550" cy="521970"/>
          </a:xfrm>
          <a:custGeom>
            <a:avLst/>
            <a:gdLst>
              <a:gd name="connsiteX0" fmla="*/ 18414 w 717550"/>
              <a:gd name="connsiteY0" fmla="*/ 503554 h 521970"/>
              <a:gd name="connsiteX1" fmla="*/ 699135 w 717550"/>
              <a:gd name="connsiteY1" fmla="*/ 18414 h 52197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17550" h="521970">
                <a:moveTo>
                  <a:pt x="18414" y="503554"/>
                </a:moveTo>
                <a:cubicBezTo>
                  <a:pt x="18414" y="174625"/>
                  <a:pt x="245744" y="57784"/>
                  <a:pt x="699135" y="18414"/>
                </a:cubicBezTo>
              </a:path>
            </a:pathLst>
          </a:custGeom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3409950" y="1949450"/>
            <a:ext cx="247650" cy="162560"/>
          </a:xfrm>
          <a:custGeom>
            <a:avLst/>
            <a:gdLst>
              <a:gd name="connsiteX0" fmla="*/ 247650 w 247650"/>
              <a:gd name="connsiteY0" fmla="*/ 71120 h 162560"/>
              <a:gd name="connsiteX1" fmla="*/ 0 w 247650"/>
              <a:gd name="connsiteY1" fmla="*/ 0 h 162560"/>
              <a:gd name="connsiteX2" fmla="*/ 7620 w 247650"/>
              <a:gd name="connsiteY2" fmla="*/ 162560 h 162560"/>
              <a:gd name="connsiteX3" fmla="*/ 247650 w 247650"/>
              <a:gd name="connsiteY3" fmla="*/ 71120 h 1625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7650" h="162560">
                <a:moveTo>
                  <a:pt x="247650" y="71120"/>
                </a:moveTo>
                <a:lnTo>
                  <a:pt x="0" y="0"/>
                </a:lnTo>
                <a:lnTo>
                  <a:pt x="7620" y="162560"/>
                </a:lnTo>
                <a:lnTo>
                  <a:pt x="247650" y="7112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0" name="Freeform 3"/>
          <p:cNvSpPr/>
          <p:nvPr/>
        </p:nvSpPr>
        <p:spPr>
          <a:xfrm>
            <a:off x="4553584" y="2002155"/>
            <a:ext cx="717550" cy="73660"/>
          </a:xfrm>
          <a:custGeom>
            <a:avLst/>
            <a:gdLst>
              <a:gd name="connsiteX0" fmla="*/ 18415 w 717550"/>
              <a:gd name="connsiteY0" fmla="*/ 18414 h 73660"/>
              <a:gd name="connsiteX1" fmla="*/ 699135 w 717550"/>
              <a:gd name="connsiteY1" fmla="*/ 18414 h 736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17550" h="73660">
                <a:moveTo>
                  <a:pt x="18415" y="18414"/>
                </a:moveTo>
                <a:lnTo>
                  <a:pt x="699135" y="18414"/>
                </a:lnTo>
              </a:path>
            </a:pathLst>
          </a:custGeom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5242559" y="1939289"/>
            <a:ext cx="243840" cy="162560"/>
          </a:xfrm>
          <a:custGeom>
            <a:avLst/>
            <a:gdLst>
              <a:gd name="connsiteX0" fmla="*/ 243840 w 243840"/>
              <a:gd name="connsiteY0" fmla="*/ 81280 h 162560"/>
              <a:gd name="connsiteX1" fmla="*/ 0 w 243840"/>
              <a:gd name="connsiteY1" fmla="*/ 0 h 162560"/>
              <a:gd name="connsiteX2" fmla="*/ 0 w 243840"/>
              <a:gd name="connsiteY2" fmla="*/ 162560 h 162560"/>
              <a:gd name="connsiteX3" fmla="*/ 243840 w 243840"/>
              <a:gd name="connsiteY3" fmla="*/ 81280 h 1625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3840" h="162560">
                <a:moveTo>
                  <a:pt x="243840" y="81280"/>
                </a:moveTo>
                <a:lnTo>
                  <a:pt x="0" y="0"/>
                </a:lnTo>
                <a:lnTo>
                  <a:pt x="0" y="162560"/>
                </a:lnTo>
                <a:lnTo>
                  <a:pt x="243840" y="8128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2" name="Freeform 3"/>
          <p:cNvSpPr/>
          <p:nvPr/>
        </p:nvSpPr>
        <p:spPr>
          <a:xfrm>
            <a:off x="6382384" y="2002155"/>
            <a:ext cx="717550" cy="73660"/>
          </a:xfrm>
          <a:custGeom>
            <a:avLst/>
            <a:gdLst>
              <a:gd name="connsiteX0" fmla="*/ 18415 w 717550"/>
              <a:gd name="connsiteY0" fmla="*/ 18414 h 73660"/>
              <a:gd name="connsiteX1" fmla="*/ 699134 w 717550"/>
              <a:gd name="connsiteY1" fmla="*/ 18414 h 736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17550" h="73660">
                <a:moveTo>
                  <a:pt x="18415" y="18414"/>
                </a:moveTo>
                <a:lnTo>
                  <a:pt x="699134" y="18414"/>
                </a:lnTo>
              </a:path>
            </a:pathLst>
          </a:custGeom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7071359" y="1939289"/>
            <a:ext cx="243840" cy="162560"/>
          </a:xfrm>
          <a:custGeom>
            <a:avLst/>
            <a:gdLst>
              <a:gd name="connsiteX0" fmla="*/ 243840 w 243840"/>
              <a:gd name="connsiteY0" fmla="*/ 81280 h 162560"/>
              <a:gd name="connsiteX1" fmla="*/ 0 w 243840"/>
              <a:gd name="connsiteY1" fmla="*/ 0 h 162560"/>
              <a:gd name="connsiteX2" fmla="*/ 0 w 243840"/>
              <a:gd name="connsiteY2" fmla="*/ 162560 h 162560"/>
              <a:gd name="connsiteX3" fmla="*/ 243840 w 243840"/>
              <a:gd name="connsiteY3" fmla="*/ 81280 h 1625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3840" h="162560">
                <a:moveTo>
                  <a:pt x="243840" y="81280"/>
                </a:moveTo>
                <a:lnTo>
                  <a:pt x="0" y="0"/>
                </a:lnTo>
                <a:lnTo>
                  <a:pt x="0" y="162560"/>
                </a:lnTo>
                <a:lnTo>
                  <a:pt x="243840" y="8128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4" name="Freeform 3"/>
          <p:cNvSpPr/>
          <p:nvPr/>
        </p:nvSpPr>
        <p:spPr>
          <a:xfrm>
            <a:off x="2724785" y="3410584"/>
            <a:ext cx="717550" cy="521970"/>
          </a:xfrm>
          <a:custGeom>
            <a:avLst/>
            <a:gdLst>
              <a:gd name="connsiteX0" fmla="*/ 18414 w 717550"/>
              <a:gd name="connsiteY0" fmla="*/ 18415 h 521970"/>
              <a:gd name="connsiteX1" fmla="*/ 699135 w 717550"/>
              <a:gd name="connsiteY1" fmla="*/ 503555 h 52197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17550" h="521970">
                <a:moveTo>
                  <a:pt x="18414" y="18415"/>
                </a:moveTo>
                <a:cubicBezTo>
                  <a:pt x="18414" y="347345"/>
                  <a:pt x="245744" y="464185"/>
                  <a:pt x="699135" y="503555"/>
                </a:cubicBezTo>
              </a:path>
            </a:pathLst>
          </a:custGeom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3409950" y="3831590"/>
            <a:ext cx="247650" cy="162559"/>
          </a:xfrm>
          <a:custGeom>
            <a:avLst/>
            <a:gdLst>
              <a:gd name="connsiteX0" fmla="*/ 247650 w 247650"/>
              <a:gd name="connsiteY0" fmla="*/ 91439 h 162559"/>
              <a:gd name="connsiteX1" fmla="*/ 7620 w 247650"/>
              <a:gd name="connsiteY1" fmla="*/ 0 h 162559"/>
              <a:gd name="connsiteX2" fmla="*/ 0 w 247650"/>
              <a:gd name="connsiteY2" fmla="*/ 162559 h 162559"/>
              <a:gd name="connsiteX3" fmla="*/ 247650 w 247650"/>
              <a:gd name="connsiteY3" fmla="*/ 91439 h 1625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7650" h="162559">
                <a:moveTo>
                  <a:pt x="247650" y="91439"/>
                </a:moveTo>
                <a:lnTo>
                  <a:pt x="7620" y="0"/>
                </a:lnTo>
                <a:lnTo>
                  <a:pt x="0" y="162559"/>
                </a:lnTo>
                <a:lnTo>
                  <a:pt x="247650" y="91439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6" name="Freeform 3"/>
          <p:cNvSpPr/>
          <p:nvPr/>
        </p:nvSpPr>
        <p:spPr>
          <a:xfrm>
            <a:off x="4553584" y="3904614"/>
            <a:ext cx="717550" cy="73660"/>
          </a:xfrm>
          <a:custGeom>
            <a:avLst/>
            <a:gdLst>
              <a:gd name="connsiteX0" fmla="*/ 18415 w 717550"/>
              <a:gd name="connsiteY0" fmla="*/ 18415 h 73660"/>
              <a:gd name="connsiteX1" fmla="*/ 699135 w 717550"/>
              <a:gd name="connsiteY1" fmla="*/ 18415 h 736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17550" h="73660">
                <a:moveTo>
                  <a:pt x="18415" y="18415"/>
                </a:moveTo>
                <a:lnTo>
                  <a:pt x="699135" y="18415"/>
                </a:lnTo>
              </a:path>
            </a:pathLst>
          </a:custGeom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5242559" y="3841750"/>
            <a:ext cx="243840" cy="162559"/>
          </a:xfrm>
          <a:custGeom>
            <a:avLst/>
            <a:gdLst>
              <a:gd name="connsiteX0" fmla="*/ 243840 w 243840"/>
              <a:gd name="connsiteY0" fmla="*/ 81279 h 162559"/>
              <a:gd name="connsiteX1" fmla="*/ 0 w 243840"/>
              <a:gd name="connsiteY1" fmla="*/ 0 h 162559"/>
              <a:gd name="connsiteX2" fmla="*/ 0 w 243840"/>
              <a:gd name="connsiteY2" fmla="*/ 162559 h 162559"/>
              <a:gd name="connsiteX3" fmla="*/ 243840 w 243840"/>
              <a:gd name="connsiteY3" fmla="*/ 81279 h 1625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3840" h="162559">
                <a:moveTo>
                  <a:pt x="243840" y="81279"/>
                </a:moveTo>
                <a:lnTo>
                  <a:pt x="0" y="0"/>
                </a:lnTo>
                <a:lnTo>
                  <a:pt x="0" y="162559"/>
                </a:lnTo>
                <a:lnTo>
                  <a:pt x="243840" y="81279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8" name="Freeform 3"/>
          <p:cNvSpPr/>
          <p:nvPr/>
        </p:nvSpPr>
        <p:spPr>
          <a:xfrm>
            <a:off x="6382384" y="3904614"/>
            <a:ext cx="717550" cy="73660"/>
          </a:xfrm>
          <a:custGeom>
            <a:avLst/>
            <a:gdLst>
              <a:gd name="connsiteX0" fmla="*/ 18415 w 717550"/>
              <a:gd name="connsiteY0" fmla="*/ 18415 h 73660"/>
              <a:gd name="connsiteX1" fmla="*/ 699134 w 717550"/>
              <a:gd name="connsiteY1" fmla="*/ 18415 h 736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17550" h="73660">
                <a:moveTo>
                  <a:pt x="18415" y="18415"/>
                </a:moveTo>
                <a:lnTo>
                  <a:pt x="699134" y="18415"/>
                </a:lnTo>
              </a:path>
            </a:pathLst>
          </a:custGeom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7071359" y="3841750"/>
            <a:ext cx="243840" cy="162559"/>
          </a:xfrm>
          <a:custGeom>
            <a:avLst/>
            <a:gdLst>
              <a:gd name="connsiteX0" fmla="*/ 243840 w 243840"/>
              <a:gd name="connsiteY0" fmla="*/ 81279 h 162559"/>
              <a:gd name="connsiteX1" fmla="*/ 0 w 243840"/>
              <a:gd name="connsiteY1" fmla="*/ 0 h 162559"/>
              <a:gd name="connsiteX2" fmla="*/ 0 w 243840"/>
              <a:gd name="connsiteY2" fmla="*/ 162559 h 162559"/>
              <a:gd name="connsiteX3" fmla="*/ 243840 w 243840"/>
              <a:gd name="connsiteY3" fmla="*/ 81279 h 1625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3840" h="162559">
                <a:moveTo>
                  <a:pt x="243840" y="81279"/>
                </a:moveTo>
                <a:lnTo>
                  <a:pt x="0" y="0"/>
                </a:lnTo>
                <a:lnTo>
                  <a:pt x="0" y="162559"/>
                </a:lnTo>
                <a:lnTo>
                  <a:pt x="243840" y="81279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0" name="Freeform 3"/>
          <p:cNvSpPr/>
          <p:nvPr/>
        </p:nvSpPr>
        <p:spPr>
          <a:xfrm>
            <a:off x="7406640" y="1654810"/>
            <a:ext cx="731519" cy="731520"/>
          </a:xfrm>
          <a:custGeom>
            <a:avLst/>
            <a:gdLst>
              <a:gd name="connsiteX0" fmla="*/ 365759 w 731519"/>
              <a:gd name="connsiteY0" fmla="*/ 0 h 731520"/>
              <a:gd name="connsiteX1" fmla="*/ 731519 w 731519"/>
              <a:gd name="connsiteY1" fmla="*/ 365760 h 731520"/>
              <a:gd name="connsiteX2" fmla="*/ 365759 w 731519"/>
              <a:gd name="connsiteY2" fmla="*/ 731519 h 731520"/>
              <a:gd name="connsiteX3" fmla="*/ 0 w 731519"/>
              <a:gd name="connsiteY3" fmla="*/ 365760 h 731520"/>
              <a:gd name="connsiteX4" fmla="*/ 365759 w 731519"/>
              <a:gd name="connsiteY4" fmla="*/ 0 h 7315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31519" h="731520">
                <a:moveTo>
                  <a:pt x="365759" y="0"/>
                </a:moveTo>
                <a:cubicBezTo>
                  <a:pt x="572769" y="0"/>
                  <a:pt x="731519" y="158750"/>
                  <a:pt x="731519" y="365760"/>
                </a:cubicBezTo>
                <a:cubicBezTo>
                  <a:pt x="731519" y="572769"/>
                  <a:pt x="572769" y="731519"/>
                  <a:pt x="365759" y="731519"/>
                </a:cubicBezTo>
                <a:cubicBezTo>
                  <a:pt x="157479" y="731519"/>
                  <a:pt x="0" y="572769"/>
                  <a:pt x="0" y="365760"/>
                </a:cubicBezTo>
                <a:cubicBezTo>
                  <a:pt x="0" y="158750"/>
                  <a:pt x="157479" y="0"/>
                  <a:pt x="365759" y="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1" name="Freeform 3"/>
          <p:cNvSpPr/>
          <p:nvPr/>
        </p:nvSpPr>
        <p:spPr>
          <a:xfrm>
            <a:off x="7388310" y="1636480"/>
            <a:ext cx="768179" cy="768179"/>
          </a:xfrm>
          <a:custGeom>
            <a:avLst/>
            <a:gdLst>
              <a:gd name="connsiteX0" fmla="*/ 384089 w 768179"/>
              <a:gd name="connsiteY0" fmla="*/ 18329 h 768179"/>
              <a:gd name="connsiteX1" fmla="*/ 749849 w 768179"/>
              <a:gd name="connsiteY1" fmla="*/ 384089 h 768179"/>
              <a:gd name="connsiteX2" fmla="*/ 384089 w 768179"/>
              <a:gd name="connsiteY2" fmla="*/ 749849 h 768179"/>
              <a:gd name="connsiteX3" fmla="*/ 18329 w 768179"/>
              <a:gd name="connsiteY3" fmla="*/ 384089 h 768179"/>
              <a:gd name="connsiteX4" fmla="*/ 384089 w 768179"/>
              <a:gd name="connsiteY4" fmla="*/ 18329 h 7681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68179" h="768179">
                <a:moveTo>
                  <a:pt x="384089" y="18329"/>
                </a:moveTo>
                <a:cubicBezTo>
                  <a:pt x="591099" y="18329"/>
                  <a:pt x="749849" y="177079"/>
                  <a:pt x="749849" y="384089"/>
                </a:cubicBezTo>
                <a:cubicBezTo>
                  <a:pt x="749849" y="591099"/>
                  <a:pt x="591099" y="749849"/>
                  <a:pt x="384089" y="749849"/>
                </a:cubicBezTo>
                <a:cubicBezTo>
                  <a:pt x="175809" y="749849"/>
                  <a:pt x="18329" y="591099"/>
                  <a:pt x="18329" y="384089"/>
                </a:cubicBezTo>
                <a:cubicBezTo>
                  <a:pt x="18329" y="177079"/>
                  <a:pt x="175809" y="18329"/>
                  <a:pt x="384089" y="18329"/>
                </a:cubicBez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2" name="Freeform 3"/>
          <p:cNvSpPr/>
          <p:nvPr/>
        </p:nvSpPr>
        <p:spPr>
          <a:xfrm>
            <a:off x="7406640" y="3557270"/>
            <a:ext cx="731519" cy="731519"/>
          </a:xfrm>
          <a:custGeom>
            <a:avLst/>
            <a:gdLst>
              <a:gd name="connsiteX0" fmla="*/ 365759 w 731519"/>
              <a:gd name="connsiteY0" fmla="*/ 0 h 731519"/>
              <a:gd name="connsiteX1" fmla="*/ 731519 w 731519"/>
              <a:gd name="connsiteY1" fmla="*/ 365759 h 731519"/>
              <a:gd name="connsiteX2" fmla="*/ 365759 w 731519"/>
              <a:gd name="connsiteY2" fmla="*/ 731520 h 731519"/>
              <a:gd name="connsiteX3" fmla="*/ 0 w 731519"/>
              <a:gd name="connsiteY3" fmla="*/ 365759 h 731519"/>
              <a:gd name="connsiteX4" fmla="*/ 365759 w 731519"/>
              <a:gd name="connsiteY4" fmla="*/ 0 h 73151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31519" h="731519">
                <a:moveTo>
                  <a:pt x="365759" y="0"/>
                </a:moveTo>
                <a:cubicBezTo>
                  <a:pt x="572769" y="0"/>
                  <a:pt x="731519" y="157479"/>
                  <a:pt x="731519" y="365759"/>
                </a:cubicBezTo>
                <a:cubicBezTo>
                  <a:pt x="731519" y="572770"/>
                  <a:pt x="572769" y="731520"/>
                  <a:pt x="365759" y="731520"/>
                </a:cubicBezTo>
                <a:cubicBezTo>
                  <a:pt x="157479" y="731520"/>
                  <a:pt x="0" y="572770"/>
                  <a:pt x="0" y="365759"/>
                </a:cubicBezTo>
                <a:cubicBezTo>
                  <a:pt x="0" y="157479"/>
                  <a:pt x="157479" y="0"/>
                  <a:pt x="365759" y="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3" name="Freeform 3"/>
          <p:cNvSpPr/>
          <p:nvPr/>
        </p:nvSpPr>
        <p:spPr>
          <a:xfrm>
            <a:off x="7388310" y="3538940"/>
            <a:ext cx="768179" cy="768179"/>
          </a:xfrm>
          <a:custGeom>
            <a:avLst/>
            <a:gdLst>
              <a:gd name="connsiteX0" fmla="*/ 384089 w 768179"/>
              <a:gd name="connsiteY0" fmla="*/ 18329 h 768179"/>
              <a:gd name="connsiteX1" fmla="*/ 749849 w 768179"/>
              <a:gd name="connsiteY1" fmla="*/ 384089 h 768179"/>
              <a:gd name="connsiteX2" fmla="*/ 384089 w 768179"/>
              <a:gd name="connsiteY2" fmla="*/ 749849 h 768179"/>
              <a:gd name="connsiteX3" fmla="*/ 18329 w 768179"/>
              <a:gd name="connsiteY3" fmla="*/ 384089 h 768179"/>
              <a:gd name="connsiteX4" fmla="*/ 384089 w 768179"/>
              <a:gd name="connsiteY4" fmla="*/ 18329 h 7681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68179" h="768179">
                <a:moveTo>
                  <a:pt x="384089" y="18329"/>
                </a:moveTo>
                <a:cubicBezTo>
                  <a:pt x="591099" y="18329"/>
                  <a:pt x="749849" y="175809"/>
                  <a:pt x="749849" y="384089"/>
                </a:cubicBezTo>
                <a:cubicBezTo>
                  <a:pt x="749849" y="591099"/>
                  <a:pt x="591099" y="749849"/>
                  <a:pt x="384089" y="749849"/>
                </a:cubicBezTo>
                <a:cubicBezTo>
                  <a:pt x="175809" y="749849"/>
                  <a:pt x="18329" y="591099"/>
                  <a:pt x="18329" y="384089"/>
                </a:cubicBezTo>
                <a:cubicBezTo>
                  <a:pt x="18329" y="175809"/>
                  <a:pt x="175809" y="18329"/>
                  <a:pt x="384089" y="18329"/>
                </a:cubicBez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4" name="Freeform 3"/>
          <p:cNvSpPr/>
          <p:nvPr/>
        </p:nvSpPr>
        <p:spPr>
          <a:xfrm>
            <a:off x="1124585" y="2953385"/>
            <a:ext cx="946150" cy="73660"/>
          </a:xfrm>
          <a:custGeom>
            <a:avLst/>
            <a:gdLst>
              <a:gd name="connsiteX0" fmla="*/ 18414 w 946150"/>
              <a:gd name="connsiteY0" fmla="*/ 18414 h 73660"/>
              <a:gd name="connsiteX1" fmla="*/ 927735 w 946150"/>
              <a:gd name="connsiteY1" fmla="*/ 18414 h 736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46150" h="73660">
                <a:moveTo>
                  <a:pt x="18414" y="18414"/>
                </a:moveTo>
                <a:lnTo>
                  <a:pt x="927735" y="18414"/>
                </a:lnTo>
              </a:path>
            </a:pathLst>
          </a:custGeom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35" name="Freeform 3"/>
          <p:cNvSpPr/>
          <p:nvPr/>
        </p:nvSpPr>
        <p:spPr>
          <a:xfrm>
            <a:off x="2042160" y="2890520"/>
            <a:ext cx="243839" cy="162560"/>
          </a:xfrm>
          <a:custGeom>
            <a:avLst/>
            <a:gdLst>
              <a:gd name="connsiteX0" fmla="*/ 243839 w 243839"/>
              <a:gd name="connsiteY0" fmla="*/ 81279 h 162560"/>
              <a:gd name="connsiteX1" fmla="*/ 0 w 243839"/>
              <a:gd name="connsiteY1" fmla="*/ 0 h 162560"/>
              <a:gd name="connsiteX2" fmla="*/ 0 w 243839"/>
              <a:gd name="connsiteY2" fmla="*/ 162559 h 162560"/>
              <a:gd name="connsiteX3" fmla="*/ 243839 w 243839"/>
              <a:gd name="connsiteY3" fmla="*/ 81279 h 1625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3839" h="162560">
                <a:moveTo>
                  <a:pt x="243839" y="81279"/>
                </a:moveTo>
                <a:lnTo>
                  <a:pt x="0" y="0"/>
                </a:lnTo>
                <a:lnTo>
                  <a:pt x="0" y="162559"/>
                </a:lnTo>
                <a:lnTo>
                  <a:pt x="243839" y="81279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tx1"/>
              </a:solidFill>
            </a:endParaRPr>
          </a:p>
        </p:txBody>
      </p:sp>
      <p:sp>
        <p:nvSpPr>
          <p:cNvPr id="36" name="Freeform 3"/>
          <p:cNvSpPr/>
          <p:nvPr/>
        </p:nvSpPr>
        <p:spPr>
          <a:xfrm>
            <a:off x="3048635" y="2629535"/>
            <a:ext cx="437376" cy="628650"/>
          </a:xfrm>
          <a:custGeom>
            <a:avLst/>
            <a:gdLst>
              <a:gd name="connsiteX0" fmla="*/ 18414 w 437376"/>
              <a:gd name="connsiteY0" fmla="*/ 18414 h 628650"/>
              <a:gd name="connsiteX1" fmla="*/ 239394 w 437376"/>
              <a:gd name="connsiteY1" fmla="*/ 610235 h 6286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37376" h="628650">
                <a:moveTo>
                  <a:pt x="18414" y="18414"/>
                </a:moveTo>
                <a:cubicBezTo>
                  <a:pt x="516255" y="18414"/>
                  <a:pt x="501014" y="454025"/>
                  <a:pt x="239394" y="610235"/>
                </a:cubicBezTo>
              </a:path>
            </a:pathLst>
          </a:custGeom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3067050" y="3153410"/>
            <a:ext cx="256540" cy="157480"/>
          </a:xfrm>
          <a:custGeom>
            <a:avLst/>
            <a:gdLst>
              <a:gd name="connsiteX0" fmla="*/ 0 w 256540"/>
              <a:gd name="connsiteY0" fmla="*/ 142239 h 157480"/>
              <a:gd name="connsiteX1" fmla="*/ 256540 w 256540"/>
              <a:gd name="connsiteY1" fmla="*/ 157480 h 157480"/>
              <a:gd name="connsiteX2" fmla="*/ 214629 w 256540"/>
              <a:gd name="connsiteY2" fmla="*/ 0 h 157480"/>
              <a:gd name="connsiteX3" fmla="*/ 0 w 256540"/>
              <a:gd name="connsiteY3" fmla="*/ 142239 h 1574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56540" h="157480">
                <a:moveTo>
                  <a:pt x="0" y="142239"/>
                </a:moveTo>
                <a:lnTo>
                  <a:pt x="256540" y="157480"/>
                </a:lnTo>
                <a:lnTo>
                  <a:pt x="214629" y="0"/>
                </a:lnTo>
                <a:lnTo>
                  <a:pt x="0" y="142239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8" name="Freeform 3"/>
          <p:cNvSpPr/>
          <p:nvPr/>
        </p:nvSpPr>
        <p:spPr>
          <a:xfrm>
            <a:off x="4572000" y="5257800"/>
            <a:ext cx="685800" cy="685800"/>
          </a:xfrm>
          <a:custGeom>
            <a:avLst/>
            <a:gdLst>
              <a:gd name="connsiteX0" fmla="*/ 342900 w 685800"/>
              <a:gd name="connsiteY0" fmla="*/ 685800 h 685800"/>
              <a:gd name="connsiteX1" fmla="*/ 0 w 685800"/>
              <a:gd name="connsiteY1" fmla="*/ 685800 h 685800"/>
              <a:gd name="connsiteX2" fmla="*/ 0 w 685800"/>
              <a:gd name="connsiteY2" fmla="*/ 0 h 685800"/>
              <a:gd name="connsiteX3" fmla="*/ 685800 w 685800"/>
              <a:gd name="connsiteY3" fmla="*/ 0 h 685800"/>
              <a:gd name="connsiteX4" fmla="*/ 685800 w 685800"/>
              <a:gd name="connsiteY4" fmla="*/ 685800 h 685800"/>
              <a:gd name="connsiteX5" fmla="*/ 342900 w 685800"/>
              <a:gd name="connsiteY5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85800" h="685800">
                <a:moveTo>
                  <a:pt x="342900" y="685800"/>
                </a:moveTo>
                <a:lnTo>
                  <a:pt x="0" y="685800"/>
                </a:lnTo>
                <a:lnTo>
                  <a:pt x="0" y="0"/>
                </a:lnTo>
                <a:lnTo>
                  <a:pt x="685800" y="0"/>
                </a:lnTo>
                <a:lnTo>
                  <a:pt x="685800" y="685800"/>
                </a:lnTo>
                <a:lnTo>
                  <a:pt x="342900" y="685800"/>
                </a:lnTo>
              </a:path>
            </a:pathLst>
          </a:custGeom>
          <a:solidFill>
            <a:srgbClr val="99CC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9" name="Freeform 3"/>
          <p:cNvSpPr/>
          <p:nvPr/>
        </p:nvSpPr>
        <p:spPr>
          <a:xfrm>
            <a:off x="4565650" y="5251450"/>
            <a:ext cx="698500" cy="698500"/>
          </a:xfrm>
          <a:custGeom>
            <a:avLst/>
            <a:gdLst>
              <a:gd name="connsiteX0" fmla="*/ 349250 w 698500"/>
              <a:gd name="connsiteY0" fmla="*/ 692150 h 698500"/>
              <a:gd name="connsiteX1" fmla="*/ 6350 w 698500"/>
              <a:gd name="connsiteY1" fmla="*/ 692150 h 698500"/>
              <a:gd name="connsiteX2" fmla="*/ 6350 w 698500"/>
              <a:gd name="connsiteY2" fmla="*/ 6350 h 698500"/>
              <a:gd name="connsiteX3" fmla="*/ 692150 w 698500"/>
              <a:gd name="connsiteY3" fmla="*/ 6350 h 698500"/>
              <a:gd name="connsiteX4" fmla="*/ 692150 w 698500"/>
              <a:gd name="connsiteY4" fmla="*/ 692150 h 698500"/>
              <a:gd name="connsiteX5" fmla="*/ 349250 w 698500"/>
              <a:gd name="connsiteY5" fmla="*/ 692150 h 6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98500" h="698500">
                <a:moveTo>
                  <a:pt x="349250" y="692150"/>
                </a:moveTo>
                <a:lnTo>
                  <a:pt x="6350" y="692150"/>
                </a:lnTo>
                <a:lnTo>
                  <a:pt x="6350" y="6350"/>
                </a:lnTo>
                <a:lnTo>
                  <a:pt x="692150" y="6350"/>
                </a:lnTo>
                <a:lnTo>
                  <a:pt x="692150" y="692150"/>
                </a:lnTo>
                <a:lnTo>
                  <a:pt x="349250" y="692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0" name="Freeform 3"/>
          <p:cNvSpPr/>
          <p:nvPr/>
        </p:nvSpPr>
        <p:spPr>
          <a:xfrm>
            <a:off x="5257800" y="5257800"/>
            <a:ext cx="685800" cy="685800"/>
          </a:xfrm>
          <a:custGeom>
            <a:avLst/>
            <a:gdLst>
              <a:gd name="connsiteX0" fmla="*/ 342900 w 685800"/>
              <a:gd name="connsiteY0" fmla="*/ 685800 h 685800"/>
              <a:gd name="connsiteX1" fmla="*/ 0 w 685800"/>
              <a:gd name="connsiteY1" fmla="*/ 685800 h 685800"/>
              <a:gd name="connsiteX2" fmla="*/ 0 w 685800"/>
              <a:gd name="connsiteY2" fmla="*/ 0 h 685800"/>
              <a:gd name="connsiteX3" fmla="*/ 685800 w 685800"/>
              <a:gd name="connsiteY3" fmla="*/ 0 h 685800"/>
              <a:gd name="connsiteX4" fmla="*/ 685800 w 685800"/>
              <a:gd name="connsiteY4" fmla="*/ 685800 h 685800"/>
              <a:gd name="connsiteX5" fmla="*/ 342900 w 685800"/>
              <a:gd name="connsiteY5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85800" h="685800">
                <a:moveTo>
                  <a:pt x="342900" y="685800"/>
                </a:moveTo>
                <a:lnTo>
                  <a:pt x="0" y="685800"/>
                </a:lnTo>
                <a:lnTo>
                  <a:pt x="0" y="0"/>
                </a:lnTo>
                <a:lnTo>
                  <a:pt x="685800" y="0"/>
                </a:lnTo>
                <a:lnTo>
                  <a:pt x="685800" y="685800"/>
                </a:lnTo>
                <a:lnTo>
                  <a:pt x="342900" y="685800"/>
                </a:lnTo>
              </a:path>
            </a:pathLst>
          </a:custGeom>
          <a:solidFill>
            <a:srgbClr val="99CC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1" name="Freeform 3"/>
          <p:cNvSpPr/>
          <p:nvPr/>
        </p:nvSpPr>
        <p:spPr>
          <a:xfrm>
            <a:off x="5251450" y="5251450"/>
            <a:ext cx="698500" cy="698500"/>
          </a:xfrm>
          <a:custGeom>
            <a:avLst/>
            <a:gdLst>
              <a:gd name="connsiteX0" fmla="*/ 349250 w 698500"/>
              <a:gd name="connsiteY0" fmla="*/ 692150 h 698500"/>
              <a:gd name="connsiteX1" fmla="*/ 6350 w 698500"/>
              <a:gd name="connsiteY1" fmla="*/ 692150 h 698500"/>
              <a:gd name="connsiteX2" fmla="*/ 6350 w 698500"/>
              <a:gd name="connsiteY2" fmla="*/ 6350 h 698500"/>
              <a:gd name="connsiteX3" fmla="*/ 692150 w 698500"/>
              <a:gd name="connsiteY3" fmla="*/ 6350 h 698500"/>
              <a:gd name="connsiteX4" fmla="*/ 692150 w 698500"/>
              <a:gd name="connsiteY4" fmla="*/ 692150 h 698500"/>
              <a:gd name="connsiteX5" fmla="*/ 349250 w 698500"/>
              <a:gd name="connsiteY5" fmla="*/ 692150 h 6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98500" h="698500">
                <a:moveTo>
                  <a:pt x="349250" y="692150"/>
                </a:moveTo>
                <a:lnTo>
                  <a:pt x="6350" y="692150"/>
                </a:lnTo>
                <a:lnTo>
                  <a:pt x="6350" y="6350"/>
                </a:lnTo>
                <a:lnTo>
                  <a:pt x="692150" y="6350"/>
                </a:lnTo>
                <a:lnTo>
                  <a:pt x="692150" y="692150"/>
                </a:lnTo>
                <a:lnTo>
                  <a:pt x="349250" y="692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2" name="Freeform 3"/>
          <p:cNvSpPr/>
          <p:nvPr/>
        </p:nvSpPr>
        <p:spPr>
          <a:xfrm>
            <a:off x="5943600" y="5257800"/>
            <a:ext cx="685800" cy="685800"/>
          </a:xfrm>
          <a:custGeom>
            <a:avLst/>
            <a:gdLst>
              <a:gd name="connsiteX0" fmla="*/ 342900 w 685800"/>
              <a:gd name="connsiteY0" fmla="*/ 685800 h 685800"/>
              <a:gd name="connsiteX1" fmla="*/ 0 w 685800"/>
              <a:gd name="connsiteY1" fmla="*/ 685800 h 685800"/>
              <a:gd name="connsiteX2" fmla="*/ 0 w 685800"/>
              <a:gd name="connsiteY2" fmla="*/ 0 h 685800"/>
              <a:gd name="connsiteX3" fmla="*/ 685800 w 685800"/>
              <a:gd name="connsiteY3" fmla="*/ 0 h 685800"/>
              <a:gd name="connsiteX4" fmla="*/ 685800 w 685800"/>
              <a:gd name="connsiteY4" fmla="*/ 685800 h 685800"/>
              <a:gd name="connsiteX5" fmla="*/ 342900 w 685800"/>
              <a:gd name="connsiteY5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85800" h="685800">
                <a:moveTo>
                  <a:pt x="342900" y="685800"/>
                </a:moveTo>
                <a:lnTo>
                  <a:pt x="0" y="685800"/>
                </a:lnTo>
                <a:lnTo>
                  <a:pt x="0" y="0"/>
                </a:lnTo>
                <a:lnTo>
                  <a:pt x="685800" y="0"/>
                </a:lnTo>
                <a:lnTo>
                  <a:pt x="685800" y="685800"/>
                </a:lnTo>
                <a:lnTo>
                  <a:pt x="342900" y="685800"/>
                </a:lnTo>
              </a:path>
            </a:pathLst>
          </a:custGeom>
          <a:solidFill>
            <a:srgbClr val="99CC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3" name="Freeform 3"/>
          <p:cNvSpPr/>
          <p:nvPr/>
        </p:nvSpPr>
        <p:spPr>
          <a:xfrm>
            <a:off x="5937250" y="5251450"/>
            <a:ext cx="698500" cy="698500"/>
          </a:xfrm>
          <a:custGeom>
            <a:avLst/>
            <a:gdLst>
              <a:gd name="connsiteX0" fmla="*/ 349250 w 698500"/>
              <a:gd name="connsiteY0" fmla="*/ 692150 h 698500"/>
              <a:gd name="connsiteX1" fmla="*/ 6350 w 698500"/>
              <a:gd name="connsiteY1" fmla="*/ 692150 h 698500"/>
              <a:gd name="connsiteX2" fmla="*/ 6350 w 698500"/>
              <a:gd name="connsiteY2" fmla="*/ 6350 h 698500"/>
              <a:gd name="connsiteX3" fmla="*/ 692150 w 698500"/>
              <a:gd name="connsiteY3" fmla="*/ 6350 h 698500"/>
              <a:gd name="connsiteX4" fmla="*/ 692150 w 698500"/>
              <a:gd name="connsiteY4" fmla="*/ 692150 h 698500"/>
              <a:gd name="connsiteX5" fmla="*/ 349250 w 698500"/>
              <a:gd name="connsiteY5" fmla="*/ 692150 h 6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98500" h="698500">
                <a:moveTo>
                  <a:pt x="349250" y="692150"/>
                </a:moveTo>
                <a:lnTo>
                  <a:pt x="6350" y="692150"/>
                </a:lnTo>
                <a:lnTo>
                  <a:pt x="6350" y="6350"/>
                </a:lnTo>
                <a:lnTo>
                  <a:pt x="692150" y="6350"/>
                </a:lnTo>
                <a:lnTo>
                  <a:pt x="692150" y="692150"/>
                </a:lnTo>
                <a:lnTo>
                  <a:pt x="349250" y="692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4" name="Freeform 3"/>
          <p:cNvSpPr/>
          <p:nvPr/>
        </p:nvSpPr>
        <p:spPr>
          <a:xfrm>
            <a:off x="6629400" y="5257800"/>
            <a:ext cx="685800" cy="685800"/>
          </a:xfrm>
          <a:custGeom>
            <a:avLst/>
            <a:gdLst>
              <a:gd name="connsiteX0" fmla="*/ 342900 w 685800"/>
              <a:gd name="connsiteY0" fmla="*/ 685800 h 685800"/>
              <a:gd name="connsiteX1" fmla="*/ 0 w 685800"/>
              <a:gd name="connsiteY1" fmla="*/ 685800 h 685800"/>
              <a:gd name="connsiteX2" fmla="*/ 0 w 685800"/>
              <a:gd name="connsiteY2" fmla="*/ 0 h 685800"/>
              <a:gd name="connsiteX3" fmla="*/ 685800 w 685800"/>
              <a:gd name="connsiteY3" fmla="*/ 0 h 685800"/>
              <a:gd name="connsiteX4" fmla="*/ 685800 w 685800"/>
              <a:gd name="connsiteY4" fmla="*/ 685800 h 685800"/>
              <a:gd name="connsiteX5" fmla="*/ 342900 w 685800"/>
              <a:gd name="connsiteY5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85800" h="685800">
                <a:moveTo>
                  <a:pt x="342900" y="685800"/>
                </a:moveTo>
                <a:lnTo>
                  <a:pt x="0" y="685800"/>
                </a:lnTo>
                <a:lnTo>
                  <a:pt x="0" y="0"/>
                </a:lnTo>
                <a:lnTo>
                  <a:pt x="685800" y="0"/>
                </a:lnTo>
                <a:lnTo>
                  <a:pt x="685800" y="685800"/>
                </a:lnTo>
                <a:lnTo>
                  <a:pt x="342900" y="685800"/>
                </a:lnTo>
              </a:path>
            </a:pathLst>
          </a:custGeom>
          <a:solidFill>
            <a:srgbClr val="99CC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5" name="Freeform 3"/>
          <p:cNvSpPr/>
          <p:nvPr/>
        </p:nvSpPr>
        <p:spPr>
          <a:xfrm>
            <a:off x="6623050" y="5251450"/>
            <a:ext cx="698500" cy="698500"/>
          </a:xfrm>
          <a:custGeom>
            <a:avLst/>
            <a:gdLst>
              <a:gd name="connsiteX0" fmla="*/ 349250 w 698500"/>
              <a:gd name="connsiteY0" fmla="*/ 692150 h 698500"/>
              <a:gd name="connsiteX1" fmla="*/ 6350 w 698500"/>
              <a:gd name="connsiteY1" fmla="*/ 692150 h 698500"/>
              <a:gd name="connsiteX2" fmla="*/ 6350 w 698500"/>
              <a:gd name="connsiteY2" fmla="*/ 6350 h 698500"/>
              <a:gd name="connsiteX3" fmla="*/ 692150 w 698500"/>
              <a:gd name="connsiteY3" fmla="*/ 6350 h 698500"/>
              <a:gd name="connsiteX4" fmla="*/ 692150 w 698500"/>
              <a:gd name="connsiteY4" fmla="*/ 692150 h 698500"/>
              <a:gd name="connsiteX5" fmla="*/ 349250 w 698500"/>
              <a:gd name="connsiteY5" fmla="*/ 692150 h 6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98500" h="698500">
                <a:moveTo>
                  <a:pt x="349250" y="692150"/>
                </a:moveTo>
                <a:lnTo>
                  <a:pt x="6350" y="692150"/>
                </a:lnTo>
                <a:lnTo>
                  <a:pt x="6350" y="6350"/>
                </a:lnTo>
                <a:lnTo>
                  <a:pt x="692150" y="6350"/>
                </a:lnTo>
                <a:lnTo>
                  <a:pt x="692150" y="692150"/>
                </a:lnTo>
                <a:lnTo>
                  <a:pt x="349250" y="692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6" name="Freeform 3"/>
          <p:cNvSpPr/>
          <p:nvPr/>
        </p:nvSpPr>
        <p:spPr>
          <a:xfrm>
            <a:off x="7315200" y="5257800"/>
            <a:ext cx="685800" cy="685800"/>
          </a:xfrm>
          <a:custGeom>
            <a:avLst/>
            <a:gdLst>
              <a:gd name="connsiteX0" fmla="*/ 342900 w 685800"/>
              <a:gd name="connsiteY0" fmla="*/ 685800 h 685800"/>
              <a:gd name="connsiteX1" fmla="*/ 0 w 685800"/>
              <a:gd name="connsiteY1" fmla="*/ 685800 h 685800"/>
              <a:gd name="connsiteX2" fmla="*/ 0 w 685800"/>
              <a:gd name="connsiteY2" fmla="*/ 0 h 685800"/>
              <a:gd name="connsiteX3" fmla="*/ 685800 w 685800"/>
              <a:gd name="connsiteY3" fmla="*/ 0 h 685800"/>
              <a:gd name="connsiteX4" fmla="*/ 685800 w 685800"/>
              <a:gd name="connsiteY4" fmla="*/ 685800 h 685800"/>
              <a:gd name="connsiteX5" fmla="*/ 342900 w 685800"/>
              <a:gd name="connsiteY5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85800" h="685800">
                <a:moveTo>
                  <a:pt x="342900" y="685800"/>
                </a:moveTo>
                <a:lnTo>
                  <a:pt x="0" y="685800"/>
                </a:lnTo>
                <a:lnTo>
                  <a:pt x="0" y="0"/>
                </a:lnTo>
                <a:lnTo>
                  <a:pt x="685800" y="0"/>
                </a:lnTo>
                <a:lnTo>
                  <a:pt x="685800" y="685800"/>
                </a:lnTo>
                <a:lnTo>
                  <a:pt x="342900" y="685800"/>
                </a:lnTo>
              </a:path>
            </a:pathLst>
          </a:custGeom>
          <a:solidFill>
            <a:srgbClr val="99CC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7" name="Freeform 3"/>
          <p:cNvSpPr/>
          <p:nvPr/>
        </p:nvSpPr>
        <p:spPr>
          <a:xfrm>
            <a:off x="7308850" y="5251450"/>
            <a:ext cx="698500" cy="698500"/>
          </a:xfrm>
          <a:custGeom>
            <a:avLst/>
            <a:gdLst>
              <a:gd name="connsiteX0" fmla="*/ 349250 w 698500"/>
              <a:gd name="connsiteY0" fmla="*/ 692150 h 698500"/>
              <a:gd name="connsiteX1" fmla="*/ 6350 w 698500"/>
              <a:gd name="connsiteY1" fmla="*/ 692150 h 698500"/>
              <a:gd name="connsiteX2" fmla="*/ 6350 w 698500"/>
              <a:gd name="connsiteY2" fmla="*/ 6350 h 698500"/>
              <a:gd name="connsiteX3" fmla="*/ 692150 w 698500"/>
              <a:gd name="connsiteY3" fmla="*/ 6350 h 698500"/>
              <a:gd name="connsiteX4" fmla="*/ 692150 w 698500"/>
              <a:gd name="connsiteY4" fmla="*/ 692150 h 698500"/>
              <a:gd name="connsiteX5" fmla="*/ 349250 w 698500"/>
              <a:gd name="connsiteY5" fmla="*/ 692150 h 6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98500" h="698500">
                <a:moveTo>
                  <a:pt x="349250" y="692150"/>
                </a:moveTo>
                <a:lnTo>
                  <a:pt x="6350" y="692150"/>
                </a:lnTo>
                <a:lnTo>
                  <a:pt x="6350" y="6350"/>
                </a:lnTo>
                <a:lnTo>
                  <a:pt x="692150" y="6350"/>
                </a:lnTo>
                <a:lnTo>
                  <a:pt x="692150" y="692150"/>
                </a:lnTo>
                <a:lnTo>
                  <a:pt x="349250" y="692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8" name="Freeform 3"/>
          <p:cNvSpPr/>
          <p:nvPr/>
        </p:nvSpPr>
        <p:spPr>
          <a:xfrm>
            <a:off x="8001000" y="5257800"/>
            <a:ext cx="685800" cy="685800"/>
          </a:xfrm>
          <a:custGeom>
            <a:avLst/>
            <a:gdLst>
              <a:gd name="connsiteX0" fmla="*/ 342900 w 685800"/>
              <a:gd name="connsiteY0" fmla="*/ 685800 h 685800"/>
              <a:gd name="connsiteX1" fmla="*/ 0 w 685800"/>
              <a:gd name="connsiteY1" fmla="*/ 685800 h 685800"/>
              <a:gd name="connsiteX2" fmla="*/ 0 w 685800"/>
              <a:gd name="connsiteY2" fmla="*/ 0 h 685800"/>
              <a:gd name="connsiteX3" fmla="*/ 685800 w 685800"/>
              <a:gd name="connsiteY3" fmla="*/ 0 h 685800"/>
              <a:gd name="connsiteX4" fmla="*/ 685800 w 685800"/>
              <a:gd name="connsiteY4" fmla="*/ 685800 h 685800"/>
              <a:gd name="connsiteX5" fmla="*/ 342900 w 685800"/>
              <a:gd name="connsiteY5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85800" h="685800">
                <a:moveTo>
                  <a:pt x="342900" y="685800"/>
                </a:moveTo>
                <a:lnTo>
                  <a:pt x="0" y="685800"/>
                </a:lnTo>
                <a:lnTo>
                  <a:pt x="0" y="0"/>
                </a:lnTo>
                <a:lnTo>
                  <a:pt x="685800" y="0"/>
                </a:lnTo>
                <a:lnTo>
                  <a:pt x="685800" y="685800"/>
                </a:lnTo>
                <a:lnTo>
                  <a:pt x="342900" y="685800"/>
                </a:lnTo>
              </a:path>
            </a:pathLst>
          </a:custGeom>
          <a:solidFill>
            <a:srgbClr val="99CC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9" name="Freeform 3"/>
          <p:cNvSpPr/>
          <p:nvPr/>
        </p:nvSpPr>
        <p:spPr>
          <a:xfrm>
            <a:off x="7994650" y="5251450"/>
            <a:ext cx="698500" cy="698500"/>
          </a:xfrm>
          <a:custGeom>
            <a:avLst/>
            <a:gdLst>
              <a:gd name="connsiteX0" fmla="*/ 349250 w 698500"/>
              <a:gd name="connsiteY0" fmla="*/ 692150 h 698500"/>
              <a:gd name="connsiteX1" fmla="*/ 6350 w 698500"/>
              <a:gd name="connsiteY1" fmla="*/ 692150 h 698500"/>
              <a:gd name="connsiteX2" fmla="*/ 6350 w 698500"/>
              <a:gd name="connsiteY2" fmla="*/ 6350 h 698500"/>
              <a:gd name="connsiteX3" fmla="*/ 692150 w 698500"/>
              <a:gd name="connsiteY3" fmla="*/ 6350 h 698500"/>
              <a:gd name="connsiteX4" fmla="*/ 692150 w 698500"/>
              <a:gd name="connsiteY4" fmla="*/ 692150 h 698500"/>
              <a:gd name="connsiteX5" fmla="*/ 349250 w 698500"/>
              <a:gd name="connsiteY5" fmla="*/ 692150 h 6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98500" h="698500">
                <a:moveTo>
                  <a:pt x="349250" y="692150"/>
                </a:moveTo>
                <a:lnTo>
                  <a:pt x="6350" y="692150"/>
                </a:lnTo>
                <a:lnTo>
                  <a:pt x="6350" y="6350"/>
                </a:lnTo>
                <a:lnTo>
                  <a:pt x="692150" y="6350"/>
                </a:lnTo>
                <a:lnTo>
                  <a:pt x="692150" y="692150"/>
                </a:lnTo>
                <a:lnTo>
                  <a:pt x="349250" y="692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0" name="TextBox 1"/>
          <p:cNvSpPr txBox="1"/>
          <p:nvPr/>
        </p:nvSpPr>
        <p:spPr>
          <a:xfrm>
            <a:off x="2908300" y="1676400"/>
            <a:ext cx="279400" cy="276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500"/>
              </a:lnSpc>
              <a:tabLst>
                <a:tab pos="63500" algn="l"/>
              </a:tabLst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0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4200"/>
              </a:lnSpc>
              <a:tabLst>
                <a:tab pos="63500" algn="l"/>
              </a:tabLst>
            </a:pPr>
            <a:r>
              <a:rPr lang="en-US" altLang="zh-CN" dirty="0" smtClean="0"/>
              <a:t>	</a:t>
            </a: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51" name="TextBox 1"/>
          <p:cNvSpPr txBox="1"/>
          <p:nvPr/>
        </p:nvSpPr>
        <p:spPr>
          <a:xfrm>
            <a:off x="4914900" y="1447800"/>
            <a:ext cx="205184" cy="329385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5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1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41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0</a:t>
            </a:r>
          </a:p>
        </p:txBody>
      </p:sp>
      <p:sp>
        <p:nvSpPr>
          <p:cNvPr id="52" name="TextBox 1"/>
          <p:cNvSpPr txBox="1"/>
          <p:nvPr/>
        </p:nvSpPr>
        <p:spPr>
          <a:xfrm>
            <a:off x="6743700" y="1447800"/>
            <a:ext cx="205184" cy="329385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5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0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41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53" name="TextBox 1"/>
          <p:cNvSpPr txBox="1"/>
          <p:nvPr/>
        </p:nvSpPr>
        <p:spPr>
          <a:xfrm>
            <a:off x="1320800" y="2514600"/>
            <a:ext cx="706925" cy="39241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start</a:t>
            </a:r>
          </a:p>
        </p:txBody>
      </p:sp>
      <p:sp>
        <p:nvSpPr>
          <p:cNvPr id="54" name="TextBox 1"/>
          <p:cNvSpPr txBox="1"/>
          <p:nvPr/>
        </p:nvSpPr>
        <p:spPr>
          <a:xfrm>
            <a:off x="3644900" y="2755900"/>
            <a:ext cx="615553" cy="49500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5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0, 1</a:t>
            </a:r>
          </a:p>
        </p:txBody>
      </p:sp>
      <p:sp>
        <p:nvSpPr>
          <p:cNvPr id="55" name="TextBox 1"/>
          <p:cNvSpPr txBox="1"/>
          <p:nvPr/>
        </p:nvSpPr>
        <p:spPr>
          <a:xfrm>
            <a:off x="4737100" y="5295900"/>
            <a:ext cx="3863237" cy="68525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900"/>
              </a:lnSpc>
              <a:tabLst/>
            </a:pPr>
            <a:r>
              <a:rPr lang="en-US" altLang="zh-CN" sz="4400" b="1" dirty="0" smtClean="0">
                <a:latin typeface="Courier New" pitchFamily="18" charset="0"/>
                <a:cs typeface="Courier New" pitchFamily="18" charset="0"/>
              </a:rPr>
              <a:t>0</a:t>
            </a: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4400" b="1" dirty="0" smtClean="0">
                <a:latin typeface="Courier New" pitchFamily="18" charset="0"/>
                <a:cs typeface="Courier New" pitchFamily="18" charset="0"/>
              </a:rPr>
              <a:t>1</a:t>
            </a: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4400" b="1" dirty="0" smtClean="0">
                <a:latin typeface="Courier New" pitchFamily="18" charset="0"/>
                <a:cs typeface="Courier New" pitchFamily="18" charset="0"/>
              </a:rPr>
              <a:t>1</a:t>
            </a: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4400" b="1" dirty="0" smtClean="0">
                <a:latin typeface="Courier New" pitchFamily="18" charset="0"/>
                <a:cs typeface="Courier New" pitchFamily="18" charset="0"/>
              </a:rPr>
              <a:t>1</a:t>
            </a: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4400" b="1" dirty="0" smtClean="0">
                <a:latin typeface="Courier New" pitchFamily="18" charset="0"/>
                <a:cs typeface="Courier New" pitchFamily="18" charset="0"/>
              </a:rPr>
              <a:t>0</a:t>
            </a: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4400" b="1" dirty="0" smtClean="0">
                <a:latin typeface="Courier New" pitchFamily="18" charset="0"/>
                <a:cs typeface="Courier New" pitchFamily="18" charset="0"/>
              </a:rPr>
              <a:t>1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1644147" y="622300"/>
            <a:ext cx="6598153" cy="70019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100"/>
              </a:lnSpc>
              <a:tabLst/>
            </a:pP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A More Complex Automaton</a:t>
            </a:r>
          </a:p>
        </p:txBody>
      </p:sp>
      <p:sp>
        <p:nvSpPr>
          <p:cNvPr id="58" name="Freeform 3"/>
          <p:cNvSpPr/>
          <p:nvPr/>
        </p:nvSpPr>
        <p:spPr>
          <a:xfrm>
            <a:off x="4572000" y="5943600"/>
            <a:ext cx="685800" cy="685800"/>
          </a:xfrm>
          <a:custGeom>
            <a:avLst/>
            <a:gdLst>
              <a:gd name="connsiteX0" fmla="*/ 176529 w 685800"/>
              <a:gd name="connsiteY0" fmla="*/ 685800 h 685800"/>
              <a:gd name="connsiteX1" fmla="*/ 176529 w 685800"/>
              <a:gd name="connsiteY1" fmla="*/ 322579 h 685800"/>
              <a:gd name="connsiteX2" fmla="*/ 0 w 685800"/>
              <a:gd name="connsiteY2" fmla="*/ 322579 h 685800"/>
              <a:gd name="connsiteX3" fmla="*/ 342900 w 685800"/>
              <a:gd name="connsiteY3" fmla="*/ 0 h 685800"/>
              <a:gd name="connsiteX4" fmla="*/ 685800 w 685800"/>
              <a:gd name="connsiteY4" fmla="*/ 322579 h 685800"/>
              <a:gd name="connsiteX5" fmla="*/ 508000 w 685800"/>
              <a:gd name="connsiteY5" fmla="*/ 322579 h 685800"/>
              <a:gd name="connsiteX6" fmla="*/ 508000 w 685800"/>
              <a:gd name="connsiteY6" fmla="*/ 685800 h 685800"/>
              <a:gd name="connsiteX7" fmla="*/ 176529 w 685800"/>
              <a:gd name="connsiteY7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85800" h="685800">
                <a:moveTo>
                  <a:pt x="176529" y="685800"/>
                </a:moveTo>
                <a:lnTo>
                  <a:pt x="176529" y="322579"/>
                </a:lnTo>
                <a:lnTo>
                  <a:pt x="0" y="322579"/>
                </a:lnTo>
                <a:lnTo>
                  <a:pt x="342900" y="0"/>
                </a:lnTo>
                <a:lnTo>
                  <a:pt x="685800" y="322579"/>
                </a:lnTo>
                <a:lnTo>
                  <a:pt x="508000" y="322579"/>
                </a:lnTo>
                <a:lnTo>
                  <a:pt x="508000" y="685800"/>
                </a:lnTo>
                <a:lnTo>
                  <a:pt x="176529" y="685800"/>
                </a:lnTo>
              </a:path>
            </a:pathLst>
          </a:custGeom>
          <a:solidFill>
            <a:srgbClr val="00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Freeform 3"/>
          <p:cNvSpPr/>
          <p:nvPr/>
        </p:nvSpPr>
        <p:spPr>
          <a:xfrm>
            <a:off x="4565650" y="5937250"/>
            <a:ext cx="698500" cy="698500"/>
          </a:xfrm>
          <a:custGeom>
            <a:avLst/>
            <a:gdLst>
              <a:gd name="connsiteX0" fmla="*/ 182879 w 698500"/>
              <a:gd name="connsiteY0" fmla="*/ 692150 h 698500"/>
              <a:gd name="connsiteX1" fmla="*/ 182879 w 698500"/>
              <a:gd name="connsiteY1" fmla="*/ 328929 h 698500"/>
              <a:gd name="connsiteX2" fmla="*/ 6350 w 698500"/>
              <a:gd name="connsiteY2" fmla="*/ 328929 h 698500"/>
              <a:gd name="connsiteX3" fmla="*/ 349250 w 698500"/>
              <a:gd name="connsiteY3" fmla="*/ 6350 h 698500"/>
              <a:gd name="connsiteX4" fmla="*/ 692150 w 698500"/>
              <a:gd name="connsiteY4" fmla="*/ 328929 h 698500"/>
              <a:gd name="connsiteX5" fmla="*/ 514350 w 698500"/>
              <a:gd name="connsiteY5" fmla="*/ 328929 h 698500"/>
              <a:gd name="connsiteX6" fmla="*/ 514350 w 698500"/>
              <a:gd name="connsiteY6" fmla="*/ 692150 h 698500"/>
              <a:gd name="connsiteX7" fmla="*/ 182879 w 698500"/>
              <a:gd name="connsiteY7" fmla="*/ 692150 h 6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98500" h="698500">
                <a:moveTo>
                  <a:pt x="182879" y="692150"/>
                </a:moveTo>
                <a:lnTo>
                  <a:pt x="182879" y="328929"/>
                </a:lnTo>
                <a:lnTo>
                  <a:pt x="6350" y="328929"/>
                </a:lnTo>
                <a:lnTo>
                  <a:pt x="349250" y="6350"/>
                </a:lnTo>
                <a:lnTo>
                  <a:pt x="692150" y="328929"/>
                </a:lnTo>
                <a:lnTo>
                  <a:pt x="514350" y="328929"/>
                </a:lnTo>
                <a:lnTo>
                  <a:pt x="514350" y="692150"/>
                </a:lnTo>
                <a:lnTo>
                  <a:pt x="182879" y="692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Freeform 3"/>
          <p:cNvSpPr/>
          <p:nvPr/>
        </p:nvSpPr>
        <p:spPr>
          <a:xfrm>
            <a:off x="2240830" y="2501180"/>
            <a:ext cx="914400" cy="914400"/>
          </a:xfrm>
          <a:custGeom>
            <a:avLst/>
            <a:gdLst>
              <a:gd name="connsiteX0" fmla="*/ 457200 w 914400"/>
              <a:gd name="connsiteY0" fmla="*/ 0 h 914400"/>
              <a:gd name="connsiteX1" fmla="*/ 914400 w 914400"/>
              <a:gd name="connsiteY1" fmla="*/ 457200 h 914400"/>
              <a:gd name="connsiteX2" fmla="*/ 457200 w 914400"/>
              <a:gd name="connsiteY2" fmla="*/ 914400 h 914400"/>
              <a:gd name="connsiteX3" fmla="*/ 0 w 914400"/>
              <a:gd name="connsiteY3" fmla="*/ 457200 h 914400"/>
              <a:gd name="connsiteX4" fmla="*/ 457200 w 914400"/>
              <a:gd name="connsiteY4" fmla="*/ 0 h 914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" h="914400">
                <a:moveTo>
                  <a:pt x="457200" y="0"/>
                </a:moveTo>
                <a:cubicBezTo>
                  <a:pt x="716279" y="0"/>
                  <a:pt x="914400" y="198120"/>
                  <a:pt x="914400" y="457200"/>
                </a:cubicBezTo>
                <a:cubicBezTo>
                  <a:pt x="914400" y="716279"/>
                  <a:pt x="716279" y="914400"/>
                  <a:pt x="457200" y="914400"/>
                </a:cubicBezTo>
                <a:cubicBezTo>
                  <a:pt x="198120" y="914400"/>
                  <a:pt x="0" y="716279"/>
                  <a:pt x="0" y="457200"/>
                </a:cubicBezTo>
                <a:cubicBezTo>
                  <a:pt x="0" y="198120"/>
                  <a:pt x="198120" y="0"/>
                  <a:pt x="457200" y="0"/>
                </a:cubicBezTo>
              </a:path>
            </a:pathLst>
          </a:custGeom>
          <a:solidFill>
            <a:srgbClr val="FFD32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1" name="Freeform 3"/>
          <p:cNvSpPr/>
          <p:nvPr/>
        </p:nvSpPr>
        <p:spPr>
          <a:xfrm>
            <a:off x="2222500" y="2482850"/>
            <a:ext cx="951059" cy="951059"/>
          </a:xfrm>
          <a:custGeom>
            <a:avLst/>
            <a:gdLst>
              <a:gd name="connsiteX0" fmla="*/ 475529 w 951059"/>
              <a:gd name="connsiteY0" fmla="*/ 18329 h 951059"/>
              <a:gd name="connsiteX1" fmla="*/ 932729 w 951059"/>
              <a:gd name="connsiteY1" fmla="*/ 475529 h 951059"/>
              <a:gd name="connsiteX2" fmla="*/ 475529 w 951059"/>
              <a:gd name="connsiteY2" fmla="*/ 932729 h 951059"/>
              <a:gd name="connsiteX3" fmla="*/ 18329 w 951059"/>
              <a:gd name="connsiteY3" fmla="*/ 475529 h 951059"/>
              <a:gd name="connsiteX4" fmla="*/ 475529 w 951059"/>
              <a:gd name="connsiteY4" fmla="*/ 18329 h 9510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51059" h="951059">
                <a:moveTo>
                  <a:pt x="475529" y="18329"/>
                </a:moveTo>
                <a:cubicBezTo>
                  <a:pt x="734609" y="18329"/>
                  <a:pt x="932729" y="216449"/>
                  <a:pt x="932729" y="475529"/>
                </a:cubicBezTo>
                <a:cubicBezTo>
                  <a:pt x="932729" y="734609"/>
                  <a:pt x="734609" y="932729"/>
                  <a:pt x="475529" y="932729"/>
                </a:cubicBezTo>
                <a:cubicBezTo>
                  <a:pt x="216449" y="932729"/>
                  <a:pt x="18329" y="734609"/>
                  <a:pt x="18329" y="475529"/>
                </a:cubicBezTo>
                <a:cubicBezTo>
                  <a:pt x="18329" y="216449"/>
                  <a:pt x="216449" y="18329"/>
                  <a:pt x="475529" y="18329"/>
                </a:cubicBez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2" name="Freeform 3"/>
          <p:cNvSpPr/>
          <p:nvPr/>
        </p:nvSpPr>
        <p:spPr>
          <a:xfrm>
            <a:off x="3021880" y="3139990"/>
            <a:ext cx="256540" cy="157480"/>
          </a:xfrm>
          <a:custGeom>
            <a:avLst/>
            <a:gdLst>
              <a:gd name="connsiteX0" fmla="*/ 0 w 256540"/>
              <a:gd name="connsiteY0" fmla="*/ 142239 h 157480"/>
              <a:gd name="connsiteX1" fmla="*/ 256540 w 256540"/>
              <a:gd name="connsiteY1" fmla="*/ 157480 h 157480"/>
              <a:gd name="connsiteX2" fmla="*/ 214629 w 256540"/>
              <a:gd name="connsiteY2" fmla="*/ 0 h 157480"/>
              <a:gd name="connsiteX3" fmla="*/ 0 w 256540"/>
              <a:gd name="connsiteY3" fmla="*/ 142239 h 1574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56540" h="157480">
                <a:moveTo>
                  <a:pt x="0" y="142239"/>
                </a:moveTo>
                <a:lnTo>
                  <a:pt x="256540" y="157480"/>
                </a:lnTo>
                <a:lnTo>
                  <a:pt x="214629" y="0"/>
                </a:lnTo>
                <a:lnTo>
                  <a:pt x="0" y="142239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3" name="Freeform 3"/>
          <p:cNvSpPr/>
          <p:nvPr/>
        </p:nvSpPr>
        <p:spPr>
          <a:xfrm>
            <a:off x="3657600" y="1563369"/>
            <a:ext cx="914400" cy="914400"/>
          </a:xfrm>
          <a:custGeom>
            <a:avLst/>
            <a:gdLst>
              <a:gd name="connsiteX0" fmla="*/ 457200 w 914400"/>
              <a:gd name="connsiteY0" fmla="*/ 0 h 914400"/>
              <a:gd name="connsiteX1" fmla="*/ 914400 w 914400"/>
              <a:gd name="connsiteY1" fmla="*/ 457200 h 914400"/>
              <a:gd name="connsiteX2" fmla="*/ 457200 w 914400"/>
              <a:gd name="connsiteY2" fmla="*/ 914400 h 914400"/>
              <a:gd name="connsiteX3" fmla="*/ 0 w 914400"/>
              <a:gd name="connsiteY3" fmla="*/ 457200 h 914400"/>
              <a:gd name="connsiteX4" fmla="*/ 457200 w 914400"/>
              <a:gd name="connsiteY4" fmla="*/ 0 h 914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" h="914400">
                <a:moveTo>
                  <a:pt x="457200" y="0"/>
                </a:moveTo>
                <a:cubicBezTo>
                  <a:pt x="716279" y="0"/>
                  <a:pt x="914400" y="198119"/>
                  <a:pt x="914400" y="457200"/>
                </a:cubicBezTo>
                <a:cubicBezTo>
                  <a:pt x="914400" y="716280"/>
                  <a:pt x="716279" y="914400"/>
                  <a:pt x="457200" y="914400"/>
                </a:cubicBezTo>
                <a:cubicBezTo>
                  <a:pt x="198120" y="914400"/>
                  <a:pt x="0" y="716280"/>
                  <a:pt x="0" y="457200"/>
                </a:cubicBezTo>
                <a:cubicBezTo>
                  <a:pt x="0" y="198119"/>
                  <a:pt x="198120" y="0"/>
                  <a:pt x="457200" y="0"/>
                </a:cubicBezTo>
              </a:path>
            </a:pathLst>
          </a:custGeom>
          <a:solidFill>
            <a:srgbClr val="FFD32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4" name="Freeform 3"/>
          <p:cNvSpPr/>
          <p:nvPr/>
        </p:nvSpPr>
        <p:spPr>
          <a:xfrm>
            <a:off x="3639270" y="1545040"/>
            <a:ext cx="951059" cy="951059"/>
          </a:xfrm>
          <a:custGeom>
            <a:avLst/>
            <a:gdLst>
              <a:gd name="connsiteX0" fmla="*/ 475529 w 951059"/>
              <a:gd name="connsiteY0" fmla="*/ 18329 h 951059"/>
              <a:gd name="connsiteX1" fmla="*/ 932729 w 951059"/>
              <a:gd name="connsiteY1" fmla="*/ 475529 h 951059"/>
              <a:gd name="connsiteX2" fmla="*/ 475529 w 951059"/>
              <a:gd name="connsiteY2" fmla="*/ 932729 h 951059"/>
              <a:gd name="connsiteX3" fmla="*/ 18329 w 951059"/>
              <a:gd name="connsiteY3" fmla="*/ 475529 h 951059"/>
              <a:gd name="connsiteX4" fmla="*/ 475529 w 951059"/>
              <a:gd name="connsiteY4" fmla="*/ 18329 h 9510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51059" h="951059">
                <a:moveTo>
                  <a:pt x="475529" y="18329"/>
                </a:moveTo>
                <a:cubicBezTo>
                  <a:pt x="734609" y="18329"/>
                  <a:pt x="932729" y="216449"/>
                  <a:pt x="932729" y="475529"/>
                </a:cubicBezTo>
                <a:cubicBezTo>
                  <a:pt x="932729" y="734609"/>
                  <a:pt x="734609" y="932729"/>
                  <a:pt x="475529" y="932729"/>
                </a:cubicBezTo>
                <a:cubicBezTo>
                  <a:pt x="216449" y="932729"/>
                  <a:pt x="18329" y="734609"/>
                  <a:pt x="18329" y="475529"/>
                </a:cubicBezTo>
                <a:cubicBezTo>
                  <a:pt x="18329" y="216449"/>
                  <a:pt x="216449" y="18329"/>
                  <a:pt x="475529" y="18329"/>
                </a:cubicBez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0079990" cy="7559040"/>
          </a:xfrm>
          <a:custGeom>
            <a:avLst/>
            <a:gdLst>
              <a:gd name="connsiteX0" fmla="*/ 0 w 10079990"/>
              <a:gd name="connsiteY0" fmla="*/ 0 h 7559040"/>
              <a:gd name="connsiteX1" fmla="*/ 10079990 w 10079990"/>
              <a:gd name="connsiteY1" fmla="*/ 0 h 7559040"/>
              <a:gd name="connsiteX2" fmla="*/ 10079990 w 10079990"/>
              <a:gd name="connsiteY2" fmla="*/ 7559040 h 7559040"/>
              <a:gd name="connsiteX3" fmla="*/ 0 w 10079990"/>
              <a:gd name="connsiteY3" fmla="*/ 7559040 h 7559040"/>
              <a:gd name="connsiteX4" fmla="*/ 0 w 10079990"/>
              <a:gd name="connsiteY4" fmla="*/ 0 h 75590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079990" h="7559040">
                <a:moveTo>
                  <a:pt x="0" y="0"/>
                </a:moveTo>
                <a:lnTo>
                  <a:pt x="10079990" y="0"/>
                </a:lnTo>
                <a:lnTo>
                  <a:pt x="10079990" y="7559040"/>
                </a:lnTo>
                <a:lnTo>
                  <a:pt x="0" y="755904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2286000" y="2514600"/>
            <a:ext cx="914400" cy="914400"/>
          </a:xfrm>
          <a:custGeom>
            <a:avLst/>
            <a:gdLst>
              <a:gd name="connsiteX0" fmla="*/ 457200 w 914400"/>
              <a:gd name="connsiteY0" fmla="*/ 0 h 914400"/>
              <a:gd name="connsiteX1" fmla="*/ 914400 w 914400"/>
              <a:gd name="connsiteY1" fmla="*/ 457200 h 914400"/>
              <a:gd name="connsiteX2" fmla="*/ 457200 w 914400"/>
              <a:gd name="connsiteY2" fmla="*/ 914400 h 914400"/>
              <a:gd name="connsiteX3" fmla="*/ 0 w 914400"/>
              <a:gd name="connsiteY3" fmla="*/ 457200 h 914400"/>
              <a:gd name="connsiteX4" fmla="*/ 457200 w 914400"/>
              <a:gd name="connsiteY4" fmla="*/ 0 h 914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" h="914400">
                <a:moveTo>
                  <a:pt x="457200" y="0"/>
                </a:moveTo>
                <a:cubicBezTo>
                  <a:pt x="716279" y="0"/>
                  <a:pt x="914400" y="198120"/>
                  <a:pt x="914400" y="457200"/>
                </a:cubicBezTo>
                <a:cubicBezTo>
                  <a:pt x="914400" y="716279"/>
                  <a:pt x="716279" y="914400"/>
                  <a:pt x="457200" y="914400"/>
                </a:cubicBezTo>
                <a:cubicBezTo>
                  <a:pt x="198120" y="914400"/>
                  <a:pt x="0" y="716279"/>
                  <a:pt x="0" y="457200"/>
                </a:cubicBezTo>
                <a:cubicBezTo>
                  <a:pt x="0" y="198120"/>
                  <a:pt x="198120" y="0"/>
                  <a:pt x="457200" y="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8" name="Freeform 3"/>
          <p:cNvSpPr/>
          <p:nvPr/>
        </p:nvSpPr>
        <p:spPr>
          <a:xfrm>
            <a:off x="5486400" y="1563369"/>
            <a:ext cx="914400" cy="914400"/>
          </a:xfrm>
          <a:custGeom>
            <a:avLst/>
            <a:gdLst>
              <a:gd name="connsiteX0" fmla="*/ 457200 w 914400"/>
              <a:gd name="connsiteY0" fmla="*/ 0 h 914400"/>
              <a:gd name="connsiteX1" fmla="*/ 914400 w 914400"/>
              <a:gd name="connsiteY1" fmla="*/ 457200 h 914400"/>
              <a:gd name="connsiteX2" fmla="*/ 457200 w 914400"/>
              <a:gd name="connsiteY2" fmla="*/ 914400 h 914400"/>
              <a:gd name="connsiteX3" fmla="*/ 0 w 914400"/>
              <a:gd name="connsiteY3" fmla="*/ 457200 h 914400"/>
              <a:gd name="connsiteX4" fmla="*/ 457200 w 914400"/>
              <a:gd name="connsiteY4" fmla="*/ 0 h 914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" h="914400">
                <a:moveTo>
                  <a:pt x="457200" y="0"/>
                </a:moveTo>
                <a:cubicBezTo>
                  <a:pt x="716279" y="0"/>
                  <a:pt x="914400" y="198119"/>
                  <a:pt x="914400" y="457200"/>
                </a:cubicBezTo>
                <a:cubicBezTo>
                  <a:pt x="914400" y="716280"/>
                  <a:pt x="716279" y="914400"/>
                  <a:pt x="457200" y="914400"/>
                </a:cubicBezTo>
                <a:cubicBezTo>
                  <a:pt x="198120" y="914400"/>
                  <a:pt x="0" y="716280"/>
                  <a:pt x="0" y="457200"/>
                </a:cubicBezTo>
                <a:cubicBezTo>
                  <a:pt x="0" y="198119"/>
                  <a:pt x="198120" y="0"/>
                  <a:pt x="457200" y="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0" name="Freeform 3"/>
          <p:cNvSpPr/>
          <p:nvPr/>
        </p:nvSpPr>
        <p:spPr>
          <a:xfrm>
            <a:off x="7315200" y="1563369"/>
            <a:ext cx="914400" cy="914400"/>
          </a:xfrm>
          <a:custGeom>
            <a:avLst/>
            <a:gdLst>
              <a:gd name="connsiteX0" fmla="*/ 457200 w 914400"/>
              <a:gd name="connsiteY0" fmla="*/ 0 h 914400"/>
              <a:gd name="connsiteX1" fmla="*/ 914400 w 914400"/>
              <a:gd name="connsiteY1" fmla="*/ 457200 h 914400"/>
              <a:gd name="connsiteX2" fmla="*/ 457200 w 914400"/>
              <a:gd name="connsiteY2" fmla="*/ 914400 h 914400"/>
              <a:gd name="connsiteX3" fmla="*/ 0 w 914400"/>
              <a:gd name="connsiteY3" fmla="*/ 457200 h 914400"/>
              <a:gd name="connsiteX4" fmla="*/ 457200 w 914400"/>
              <a:gd name="connsiteY4" fmla="*/ 0 h 914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" h="914400">
                <a:moveTo>
                  <a:pt x="457200" y="0"/>
                </a:moveTo>
                <a:cubicBezTo>
                  <a:pt x="716280" y="0"/>
                  <a:pt x="914400" y="198119"/>
                  <a:pt x="914400" y="457200"/>
                </a:cubicBezTo>
                <a:cubicBezTo>
                  <a:pt x="914400" y="716280"/>
                  <a:pt x="716280" y="914400"/>
                  <a:pt x="457200" y="914400"/>
                </a:cubicBezTo>
                <a:cubicBezTo>
                  <a:pt x="198119" y="914400"/>
                  <a:pt x="0" y="716280"/>
                  <a:pt x="0" y="457200"/>
                </a:cubicBezTo>
                <a:cubicBezTo>
                  <a:pt x="0" y="198119"/>
                  <a:pt x="198119" y="0"/>
                  <a:pt x="457200" y="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1" name="Freeform 3"/>
          <p:cNvSpPr/>
          <p:nvPr/>
        </p:nvSpPr>
        <p:spPr>
          <a:xfrm>
            <a:off x="7296870" y="1545040"/>
            <a:ext cx="951059" cy="951059"/>
          </a:xfrm>
          <a:custGeom>
            <a:avLst/>
            <a:gdLst>
              <a:gd name="connsiteX0" fmla="*/ 475529 w 951059"/>
              <a:gd name="connsiteY0" fmla="*/ 18329 h 951059"/>
              <a:gd name="connsiteX1" fmla="*/ 932729 w 951059"/>
              <a:gd name="connsiteY1" fmla="*/ 475529 h 951059"/>
              <a:gd name="connsiteX2" fmla="*/ 475529 w 951059"/>
              <a:gd name="connsiteY2" fmla="*/ 932729 h 951059"/>
              <a:gd name="connsiteX3" fmla="*/ 18329 w 951059"/>
              <a:gd name="connsiteY3" fmla="*/ 475529 h 951059"/>
              <a:gd name="connsiteX4" fmla="*/ 475529 w 951059"/>
              <a:gd name="connsiteY4" fmla="*/ 18329 h 9510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51059" h="951059">
                <a:moveTo>
                  <a:pt x="475529" y="18329"/>
                </a:moveTo>
                <a:cubicBezTo>
                  <a:pt x="734610" y="18329"/>
                  <a:pt x="932729" y="216449"/>
                  <a:pt x="932729" y="475529"/>
                </a:cubicBezTo>
                <a:cubicBezTo>
                  <a:pt x="932729" y="734609"/>
                  <a:pt x="734610" y="932729"/>
                  <a:pt x="475529" y="932729"/>
                </a:cubicBezTo>
                <a:cubicBezTo>
                  <a:pt x="216449" y="932729"/>
                  <a:pt x="18329" y="734609"/>
                  <a:pt x="18329" y="475529"/>
                </a:cubicBezTo>
                <a:cubicBezTo>
                  <a:pt x="18329" y="216449"/>
                  <a:pt x="216449" y="18329"/>
                  <a:pt x="475529" y="18329"/>
                </a:cubicBez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2" name="Freeform 3"/>
          <p:cNvSpPr/>
          <p:nvPr/>
        </p:nvSpPr>
        <p:spPr>
          <a:xfrm>
            <a:off x="3657600" y="3465829"/>
            <a:ext cx="914400" cy="914400"/>
          </a:xfrm>
          <a:custGeom>
            <a:avLst/>
            <a:gdLst>
              <a:gd name="connsiteX0" fmla="*/ 457200 w 914400"/>
              <a:gd name="connsiteY0" fmla="*/ 0 h 914400"/>
              <a:gd name="connsiteX1" fmla="*/ 914400 w 914400"/>
              <a:gd name="connsiteY1" fmla="*/ 457200 h 914400"/>
              <a:gd name="connsiteX2" fmla="*/ 457200 w 914400"/>
              <a:gd name="connsiteY2" fmla="*/ 914400 h 914400"/>
              <a:gd name="connsiteX3" fmla="*/ 0 w 914400"/>
              <a:gd name="connsiteY3" fmla="*/ 457200 h 914400"/>
              <a:gd name="connsiteX4" fmla="*/ 457200 w 914400"/>
              <a:gd name="connsiteY4" fmla="*/ 0 h 914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" h="914400">
                <a:moveTo>
                  <a:pt x="457200" y="0"/>
                </a:moveTo>
                <a:cubicBezTo>
                  <a:pt x="716279" y="0"/>
                  <a:pt x="914400" y="198120"/>
                  <a:pt x="914400" y="457200"/>
                </a:cubicBezTo>
                <a:cubicBezTo>
                  <a:pt x="914400" y="716279"/>
                  <a:pt x="716279" y="914400"/>
                  <a:pt x="457200" y="914400"/>
                </a:cubicBezTo>
                <a:cubicBezTo>
                  <a:pt x="198120" y="914400"/>
                  <a:pt x="0" y="716279"/>
                  <a:pt x="0" y="457200"/>
                </a:cubicBezTo>
                <a:cubicBezTo>
                  <a:pt x="0" y="198120"/>
                  <a:pt x="198120" y="0"/>
                  <a:pt x="457200" y="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3" name="Freeform 3"/>
          <p:cNvSpPr/>
          <p:nvPr/>
        </p:nvSpPr>
        <p:spPr>
          <a:xfrm>
            <a:off x="3639270" y="3447500"/>
            <a:ext cx="951059" cy="951059"/>
          </a:xfrm>
          <a:custGeom>
            <a:avLst/>
            <a:gdLst>
              <a:gd name="connsiteX0" fmla="*/ 475529 w 951059"/>
              <a:gd name="connsiteY0" fmla="*/ 18329 h 951059"/>
              <a:gd name="connsiteX1" fmla="*/ 932729 w 951059"/>
              <a:gd name="connsiteY1" fmla="*/ 475529 h 951059"/>
              <a:gd name="connsiteX2" fmla="*/ 475529 w 951059"/>
              <a:gd name="connsiteY2" fmla="*/ 932729 h 951059"/>
              <a:gd name="connsiteX3" fmla="*/ 18329 w 951059"/>
              <a:gd name="connsiteY3" fmla="*/ 475529 h 951059"/>
              <a:gd name="connsiteX4" fmla="*/ 475529 w 951059"/>
              <a:gd name="connsiteY4" fmla="*/ 18329 h 9510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51059" h="951059">
                <a:moveTo>
                  <a:pt x="475529" y="18329"/>
                </a:moveTo>
                <a:cubicBezTo>
                  <a:pt x="734609" y="18329"/>
                  <a:pt x="932729" y="216449"/>
                  <a:pt x="932729" y="475529"/>
                </a:cubicBezTo>
                <a:cubicBezTo>
                  <a:pt x="932729" y="734609"/>
                  <a:pt x="734609" y="932729"/>
                  <a:pt x="475529" y="932729"/>
                </a:cubicBezTo>
                <a:cubicBezTo>
                  <a:pt x="216449" y="932729"/>
                  <a:pt x="18329" y="734609"/>
                  <a:pt x="18329" y="475529"/>
                </a:cubicBezTo>
                <a:cubicBezTo>
                  <a:pt x="18329" y="216449"/>
                  <a:pt x="216449" y="18329"/>
                  <a:pt x="475529" y="18329"/>
                </a:cubicBez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4" name="Freeform 3"/>
          <p:cNvSpPr/>
          <p:nvPr/>
        </p:nvSpPr>
        <p:spPr>
          <a:xfrm>
            <a:off x="5486400" y="3465829"/>
            <a:ext cx="914400" cy="914400"/>
          </a:xfrm>
          <a:custGeom>
            <a:avLst/>
            <a:gdLst>
              <a:gd name="connsiteX0" fmla="*/ 457200 w 914400"/>
              <a:gd name="connsiteY0" fmla="*/ 0 h 914400"/>
              <a:gd name="connsiteX1" fmla="*/ 914400 w 914400"/>
              <a:gd name="connsiteY1" fmla="*/ 457200 h 914400"/>
              <a:gd name="connsiteX2" fmla="*/ 457200 w 914400"/>
              <a:gd name="connsiteY2" fmla="*/ 914400 h 914400"/>
              <a:gd name="connsiteX3" fmla="*/ 0 w 914400"/>
              <a:gd name="connsiteY3" fmla="*/ 457200 h 914400"/>
              <a:gd name="connsiteX4" fmla="*/ 457200 w 914400"/>
              <a:gd name="connsiteY4" fmla="*/ 0 h 914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" h="914400">
                <a:moveTo>
                  <a:pt x="457200" y="0"/>
                </a:moveTo>
                <a:cubicBezTo>
                  <a:pt x="716279" y="0"/>
                  <a:pt x="914400" y="198120"/>
                  <a:pt x="914400" y="457200"/>
                </a:cubicBezTo>
                <a:cubicBezTo>
                  <a:pt x="914400" y="716279"/>
                  <a:pt x="716279" y="914400"/>
                  <a:pt x="457200" y="914400"/>
                </a:cubicBezTo>
                <a:cubicBezTo>
                  <a:pt x="198120" y="914400"/>
                  <a:pt x="0" y="716279"/>
                  <a:pt x="0" y="457200"/>
                </a:cubicBezTo>
                <a:cubicBezTo>
                  <a:pt x="0" y="198120"/>
                  <a:pt x="198120" y="0"/>
                  <a:pt x="457200" y="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5" name="Freeform 3"/>
          <p:cNvSpPr/>
          <p:nvPr/>
        </p:nvSpPr>
        <p:spPr>
          <a:xfrm>
            <a:off x="5468070" y="3447500"/>
            <a:ext cx="951059" cy="951059"/>
          </a:xfrm>
          <a:custGeom>
            <a:avLst/>
            <a:gdLst>
              <a:gd name="connsiteX0" fmla="*/ 475529 w 951059"/>
              <a:gd name="connsiteY0" fmla="*/ 18329 h 951059"/>
              <a:gd name="connsiteX1" fmla="*/ 932729 w 951059"/>
              <a:gd name="connsiteY1" fmla="*/ 475529 h 951059"/>
              <a:gd name="connsiteX2" fmla="*/ 475529 w 951059"/>
              <a:gd name="connsiteY2" fmla="*/ 932729 h 951059"/>
              <a:gd name="connsiteX3" fmla="*/ 18329 w 951059"/>
              <a:gd name="connsiteY3" fmla="*/ 475529 h 951059"/>
              <a:gd name="connsiteX4" fmla="*/ 475529 w 951059"/>
              <a:gd name="connsiteY4" fmla="*/ 18329 h 9510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51059" h="951059">
                <a:moveTo>
                  <a:pt x="475529" y="18329"/>
                </a:moveTo>
                <a:cubicBezTo>
                  <a:pt x="734609" y="18329"/>
                  <a:pt x="932729" y="216449"/>
                  <a:pt x="932729" y="475529"/>
                </a:cubicBezTo>
                <a:cubicBezTo>
                  <a:pt x="932729" y="734609"/>
                  <a:pt x="734609" y="932729"/>
                  <a:pt x="475529" y="932729"/>
                </a:cubicBezTo>
                <a:cubicBezTo>
                  <a:pt x="216449" y="932729"/>
                  <a:pt x="18329" y="734609"/>
                  <a:pt x="18329" y="475529"/>
                </a:cubicBezTo>
                <a:cubicBezTo>
                  <a:pt x="18329" y="216449"/>
                  <a:pt x="216449" y="18329"/>
                  <a:pt x="475529" y="18329"/>
                </a:cubicBez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6" name="Freeform 3"/>
          <p:cNvSpPr/>
          <p:nvPr/>
        </p:nvSpPr>
        <p:spPr>
          <a:xfrm>
            <a:off x="7315200" y="3465829"/>
            <a:ext cx="914400" cy="914400"/>
          </a:xfrm>
          <a:custGeom>
            <a:avLst/>
            <a:gdLst>
              <a:gd name="connsiteX0" fmla="*/ 457200 w 914400"/>
              <a:gd name="connsiteY0" fmla="*/ 0 h 914400"/>
              <a:gd name="connsiteX1" fmla="*/ 914400 w 914400"/>
              <a:gd name="connsiteY1" fmla="*/ 457200 h 914400"/>
              <a:gd name="connsiteX2" fmla="*/ 457200 w 914400"/>
              <a:gd name="connsiteY2" fmla="*/ 914400 h 914400"/>
              <a:gd name="connsiteX3" fmla="*/ 0 w 914400"/>
              <a:gd name="connsiteY3" fmla="*/ 457200 h 914400"/>
              <a:gd name="connsiteX4" fmla="*/ 457200 w 914400"/>
              <a:gd name="connsiteY4" fmla="*/ 0 h 914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" h="914400">
                <a:moveTo>
                  <a:pt x="457200" y="0"/>
                </a:moveTo>
                <a:cubicBezTo>
                  <a:pt x="716280" y="0"/>
                  <a:pt x="914400" y="198120"/>
                  <a:pt x="914400" y="457200"/>
                </a:cubicBezTo>
                <a:cubicBezTo>
                  <a:pt x="914400" y="716279"/>
                  <a:pt x="716280" y="914400"/>
                  <a:pt x="457200" y="914400"/>
                </a:cubicBezTo>
                <a:cubicBezTo>
                  <a:pt x="198119" y="914400"/>
                  <a:pt x="0" y="716279"/>
                  <a:pt x="0" y="457200"/>
                </a:cubicBezTo>
                <a:cubicBezTo>
                  <a:pt x="0" y="198120"/>
                  <a:pt x="198119" y="0"/>
                  <a:pt x="457200" y="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7" name="Freeform 3"/>
          <p:cNvSpPr/>
          <p:nvPr/>
        </p:nvSpPr>
        <p:spPr>
          <a:xfrm>
            <a:off x="7296870" y="3447500"/>
            <a:ext cx="951059" cy="951059"/>
          </a:xfrm>
          <a:custGeom>
            <a:avLst/>
            <a:gdLst>
              <a:gd name="connsiteX0" fmla="*/ 475529 w 951059"/>
              <a:gd name="connsiteY0" fmla="*/ 18329 h 951059"/>
              <a:gd name="connsiteX1" fmla="*/ 932729 w 951059"/>
              <a:gd name="connsiteY1" fmla="*/ 475529 h 951059"/>
              <a:gd name="connsiteX2" fmla="*/ 475529 w 951059"/>
              <a:gd name="connsiteY2" fmla="*/ 932729 h 951059"/>
              <a:gd name="connsiteX3" fmla="*/ 18329 w 951059"/>
              <a:gd name="connsiteY3" fmla="*/ 475529 h 951059"/>
              <a:gd name="connsiteX4" fmla="*/ 475529 w 951059"/>
              <a:gd name="connsiteY4" fmla="*/ 18329 h 9510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51059" h="951059">
                <a:moveTo>
                  <a:pt x="475529" y="18329"/>
                </a:moveTo>
                <a:cubicBezTo>
                  <a:pt x="734610" y="18329"/>
                  <a:pt x="932729" y="216449"/>
                  <a:pt x="932729" y="475529"/>
                </a:cubicBezTo>
                <a:cubicBezTo>
                  <a:pt x="932729" y="734609"/>
                  <a:pt x="734610" y="932729"/>
                  <a:pt x="475529" y="932729"/>
                </a:cubicBezTo>
                <a:cubicBezTo>
                  <a:pt x="216449" y="932729"/>
                  <a:pt x="18329" y="734609"/>
                  <a:pt x="18329" y="475529"/>
                </a:cubicBezTo>
                <a:cubicBezTo>
                  <a:pt x="18329" y="216449"/>
                  <a:pt x="216449" y="18329"/>
                  <a:pt x="475529" y="18329"/>
                </a:cubicBez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8" name="Freeform 3"/>
          <p:cNvSpPr/>
          <p:nvPr/>
        </p:nvSpPr>
        <p:spPr>
          <a:xfrm>
            <a:off x="2724785" y="2011045"/>
            <a:ext cx="717550" cy="521970"/>
          </a:xfrm>
          <a:custGeom>
            <a:avLst/>
            <a:gdLst>
              <a:gd name="connsiteX0" fmla="*/ 18414 w 717550"/>
              <a:gd name="connsiteY0" fmla="*/ 503554 h 521970"/>
              <a:gd name="connsiteX1" fmla="*/ 699135 w 717550"/>
              <a:gd name="connsiteY1" fmla="*/ 18414 h 52197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17550" h="521970">
                <a:moveTo>
                  <a:pt x="18414" y="503554"/>
                </a:moveTo>
                <a:cubicBezTo>
                  <a:pt x="18414" y="174625"/>
                  <a:pt x="245744" y="57784"/>
                  <a:pt x="699135" y="18414"/>
                </a:cubicBezTo>
              </a:path>
            </a:pathLst>
          </a:custGeom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3409950" y="1949450"/>
            <a:ext cx="247650" cy="162560"/>
          </a:xfrm>
          <a:custGeom>
            <a:avLst/>
            <a:gdLst>
              <a:gd name="connsiteX0" fmla="*/ 247650 w 247650"/>
              <a:gd name="connsiteY0" fmla="*/ 71120 h 162560"/>
              <a:gd name="connsiteX1" fmla="*/ 0 w 247650"/>
              <a:gd name="connsiteY1" fmla="*/ 0 h 162560"/>
              <a:gd name="connsiteX2" fmla="*/ 7620 w 247650"/>
              <a:gd name="connsiteY2" fmla="*/ 162560 h 162560"/>
              <a:gd name="connsiteX3" fmla="*/ 247650 w 247650"/>
              <a:gd name="connsiteY3" fmla="*/ 71120 h 1625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7650" h="162560">
                <a:moveTo>
                  <a:pt x="247650" y="71120"/>
                </a:moveTo>
                <a:lnTo>
                  <a:pt x="0" y="0"/>
                </a:lnTo>
                <a:lnTo>
                  <a:pt x="7620" y="162560"/>
                </a:lnTo>
                <a:lnTo>
                  <a:pt x="247650" y="7112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0" name="Freeform 3"/>
          <p:cNvSpPr/>
          <p:nvPr/>
        </p:nvSpPr>
        <p:spPr>
          <a:xfrm>
            <a:off x="4553584" y="2002155"/>
            <a:ext cx="717550" cy="73660"/>
          </a:xfrm>
          <a:custGeom>
            <a:avLst/>
            <a:gdLst>
              <a:gd name="connsiteX0" fmla="*/ 18415 w 717550"/>
              <a:gd name="connsiteY0" fmla="*/ 18414 h 73660"/>
              <a:gd name="connsiteX1" fmla="*/ 699135 w 717550"/>
              <a:gd name="connsiteY1" fmla="*/ 18414 h 736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17550" h="73660">
                <a:moveTo>
                  <a:pt x="18415" y="18414"/>
                </a:moveTo>
                <a:lnTo>
                  <a:pt x="699135" y="18414"/>
                </a:lnTo>
              </a:path>
            </a:pathLst>
          </a:custGeom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5242559" y="1939289"/>
            <a:ext cx="243840" cy="162560"/>
          </a:xfrm>
          <a:custGeom>
            <a:avLst/>
            <a:gdLst>
              <a:gd name="connsiteX0" fmla="*/ 243840 w 243840"/>
              <a:gd name="connsiteY0" fmla="*/ 81280 h 162560"/>
              <a:gd name="connsiteX1" fmla="*/ 0 w 243840"/>
              <a:gd name="connsiteY1" fmla="*/ 0 h 162560"/>
              <a:gd name="connsiteX2" fmla="*/ 0 w 243840"/>
              <a:gd name="connsiteY2" fmla="*/ 162560 h 162560"/>
              <a:gd name="connsiteX3" fmla="*/ 243840 w 243840"/>
              <a:gd name="connsiteY3" fmla="*/ 81280 h 1625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3840" h="162560">
                <a:moveTo>
                  <a:pt x="243840" y="81280"/>
                </a:moveTo>
                <a:lnTo>
                  <a:pt x="0" y="0"/>
                </a:lnTo>
                <a:lnTo>
                  <a:pt x="0" y="162560"/>
                </a:lnTo>
                <a:lnTo>
                  <a:pt x="243840" y="8128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2" name="Freeform 3"/>
          <p:cNvSpPr/>
          <p:nvPr/>
        </p:nvSpPr>
        <p:spPr>
          <a:xfrm>
            <a:off x="6382384" y="2002155"/>
            <a:ext cx="717550" cy="73660"/>
          </a:xfrm>
          <a:custGeom>
            <a:avLst/>
            <a:gdLst>
              <a:gd name="connsiteX0" fmla="*/ 18415 w 717550"/>
              <a:gd name="connsiteY0" fmla="*/ 18414 h 73660"/>
              <a:gd name="connsiteX1" fmla="*/ 699134 w 717550"/>
              <a:gd name="connsiteY1" fmla="*/ 18414 h 736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17550" h="73660">
                <a:moveTo>
                  <a:pt x="18415" y="18414"/>
                </a:moveTo>
                <a:lnTo>
                  <a:pt x="699134" y="18414"/>
                </a:lnTo>
              </a:path>
            </a:pathLst>
          </a:custGeom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7071359" y="1939289"/>
            <a:ext cx="243840" cy="162560"/>
          </a:xfrm>
          <a:custGeom>
            <a:avLst/>
            <a:gdLst>
              <a:gd name="connsiteX0" fmla="*/ 243840 w 243840"/>
              <a:gd name="connsiteY0" fmla="*/ 81280 h 162560"/>
              <a:gd name="connsiteX1" fmla="*/ 0 w 243840"/>
              <a:gd name="connsiteY1" fmla="*/ 0 h 162560"/>
              <a:gd name="connsiteX2" fmla="*/ 0 w 243840"/>
              <a:gd name="connsiteY2" fmla="*/ 162560 h 162560"/>
              <a:gd name="connsiteX3" fmla="*/ 243840 w 243840"/>
              <a:gd name="connsiteY3" fmla="*/ 81280 h 1625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3840" h="162560">
                <a:moveTo>
                  <a:pt x="243840" y="81280"/>
                </a:moveTo>
                <a:lnTo>
                  <a:pt x="0" y="0"/>
                </a:lnTo>
                <a:lnTo>
                  <a:pt x="0" y="162560"/>
                </a:lnTo>
                <a:lnTo>
                  <a:pt x="243840" y="8128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4" name="Freeform 3"/>
          <p:cNvSpPr/>
          <p:nvPr/>
        </p:nvSpPr>
        <p:spPr>
          <a:xfrm>
            <a:off x="2724785" y="3410584"/>
            <a:ext cx="717550" cy="521970"/>
          </a:xfrm>
          <a:custGeom>
            <a:avLst/>
            <a:gdLst>
              <a:gd name="connsiteX0" fmla="*/ 18414 w 717550"/>
              <a:gd name="connsiteY0" fmla="*/ 18415 h 521970"/>
              <a:gd name="connsiteX1" fmla="*/ 699135 w 717550"/>
              <a:gd name="connsiteY1" fmla="*/ 503555 h 52197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17550" h="521970">
                <a:moveTo>
                  <a:pt x="18414" y="18415"/>
                </a:moveTo>
                <a:cubicBezTo>
                  <a:pt x="18414" y="347345"/>
                  <a:pt x="245744" y="464185"/>
                  <a:pt x="699135" y="503555"/>
                </a:cubicBezTo>
              </a:path>
            </a:pathLst>
          </a:custGeom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3409950" y="3831590"/>
            <a:ext cx="247650" cy="162559"/>
          </a:xfrm>
          <a:custGeom>
            <a:avLst/>
            <a:gdLst>
              <a:gd name="connsiteX0" fmla="*/ 247650 w 247650"/>
              <a:gd name="connsiteY0" fmla="*/ 91439 h 162559"/>
              <a:gd name="connsiteX1" fmla="*/ 7620 w 247650"/>
              <a:gd name="connsiteY1" fmla="*/ 0 h 162559"/>
              <a:gd name="connsiteX2" fmla="*/ 0 w 247650"/>
              <a:gd name="connsiteY2" fmla="*/ 162559 h 162559"/>
              <a:gd name="connsiteX3" fmla="*/ 247650 w 247650"/>
              <a:gd name="connsiteY3" fmla="*/ 91439 h 1625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7650" h="162559">
                <a:moveTo>
                  <a:pt x="247650" y="91439"/>
                </a:moveTo>
                <a:lnTo>
                  <a:pt x="7620" y="0"/>
                </a:lnTo>
                <a:lnTo>
                  <a:pt x="0" y="162559"/>
                </a:lnTo>
                <a:lnTo>
                  <a:pt x="247650" y="91439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6" name="Freeform 3"/>
          <p:cNvSpPr/>
          <p:nvPr/>
        </p:nvSpPr>
        <p:spPr>
          <a:xfrm>
            <a:off x="4553584" y="3904614"/>
            <a:ext cx="717550" cy="73660"/>
          </a:xfrm>
          <a:custGeom>
            <a:avLst/>
            <a:gdLst>
              <a:gd name="connsiteX0" fmla="*/ 18415 w 717550"/>
              <a:gd name="connsiteY0" fmla="*/ 18415 h 73660"/>
              <a:gd name="connsiteX1" fmla="*/ 699135 w 717550"/>
              <a:gd name="connsiteY1" fmla="*/ 18415 h 736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17550" h="73660">
                <a:moveTo>
                  <a:pt x="18415" y="18415"/>
                </a:moveTo>
                <a:lnTo>
                  <a:pt x="699135" y="18415"/>
                </a:lnTo>
              </a:path>
            </a:pathLst>
          </a:custGeom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5242559" y="3841750"/>
            <a:ext cx="243840" cy="162559"/>
          </a:xfrm>
          <a:custGeom>
            <a:avLst/>
            <a:gdLst>
              <a:gd name="connsiteX0" fmla="*/ 243840 w 243840"/>
              <a:gd name="connsiteY0" fmla="*/ 81279 h 162559"/>
              <a:gd name="connsiteX1" fmla="*/ 0 w 243840"/>
              <a:gd name="connsiteY1" fmla="*/ 0 h 162559"/>
              <a:gd name="connsiteX2" fmla="*/ 0 w 243840"/>
              <a:gd name="connsiteY2" fmla="*/ 162559 h 162559"/>
              <a:gd name="connsiteX3" fmla="*/ 243840 w 243840"/>
              <a:gd name="connsiteY3" fmla="*/ 81279 h 1625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3840" h="162559">
                <a:moveTo>
                  <a:pt x="243840" y="81279"/>
                </a:moveTo>
                <a:lnTo>
                  <a:pt x="0" y="0"/>
                </a:lnTo>
                <a:lnTo>
                  <a:pt x="0" y="162559"/>
                </a:lnTo>
                <a:lnTo>
                  <a:pt x="243840" y="81279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8" name="Freeform 3"/>
          <p:cNvSpPr/>
          <p:nvPr/>
        </p:nvSpPr>
        <p:spPr>
          <a:xfrm>
            <a:off x="6382384" y="3904614"/>
            <a:ext cx="717550" cy="73660"/>
          </a:xfrm>
          <a:custGeom>
            <a:avLst/>
            <a:gdLst>
              <a:gd name="connsiteX0" fmla="*/ 18415 w 717550"/>
              <a:gd name="connsiteY0" fmla="*/ 18415 h 73660"/>
              <a:gd name="connsiteX1" fmla="*/ 699134 w 717550"/>
              <a:gd name="connsiteY1" fmla="*/ 18415 h 736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17550" h="73660">
                <a:moveTo>
                  <a:pt x="18415" y="18415"/>
                </a:moveTo>
                <a:lnTo>
                  <a:pt x="699134" y="18415"/>
                </a:lnTo>
              </a:path>
            </a:pathLst>
          </a:custGeom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7071359" y="3841750"/>
            <a:ext cx="243840" cy="162559"/>
          </a:xfrm>
          <a:custGeom>
            <a:avLst/>
            <a:gdLst>
              <a:gd name="connsiteX0" fmla="*/ 243840 w 243840"/>
              <a:gd name="connsiteY0" fmla="*/ 81279 h 162559"/>
              <a:gd name="connsiteX1" fmla="*/ 0 w 243840"/>
              <a:gd name="connsiteY1" fmla="*/ 0 h 162559"/>
              <a:gd name="connsiteX2" fmla="*/ 0 w 243840"/>
              <a:gd name="connsiteY2" fmla="*/ 162559 h 162559"/>
              <a:gd name="connsiteX3" fmla="*/ 243840 w 243840"/>
              <a:gd name="connsiteY3" fmla="*/ 81279 h 1625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3840" h="162559">
                <a:moveTo>
                  <a:pt x="243840" y="81279"/>
                </a:moveTo>
                <a:lnTo>
                  <a:pt x="0" y="0"/>
                </a:lnTo>
                <a:lnTo>
                  <a:pt x="0" y="162559"/>
                </a:lnTo>
                <a:lnTo>
                  <a:pt x="243840" y="81279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0" name="Freeform 3"/>
          <p:cNvSpPr/>
          <p:nvPr/>
        </p:nvSpPr>
        <p:spPr>
          <a:xfrm>
            <a:off x="7406640" y="1654810"/>
            <a:ext cx="731519" cy="731520"/>
          </a:xfrm>
          <a:custGeom>
            <a:avLst/>
            <a:gdLst>
              <a:gd name="connsiteX0" fmla="*/ 365759 w 731519"/>
              <a:gd name="connsiteY0" fmla="*/ 0 h 731520"/>
              <a:gd name="connsiteX1" fmla="*/ 731519 w 731519"/>
              <a:gd name="connsiteY1" fmla="*/ 365760 h 731520"/>
              <a:gd name="connsiteX2" fmla="*/ 365759 w 731519"/>
              <a:gd name="connsiteY2" fmla="*/ 731519 h 731520"/>
              <a:gd name="connsiteX3" fmla="*/ 0 w 731519"/>
              <a:gd name="connsiteY3" fmla="*/ 365760 h 731520"/>
              <a:gd name="connsiteX4" fmla="*/ 365759 w 731519"/>
              <a:gd name="connsiteY4" fmla="*/ 0 h 7315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31519" h="731520">
                <a:moveTo>
                  <a:pt x="365759" y="0"/>
                </a:moveTo>
                <a:cubicBezTo>
                  <a:pt x="572769" y="0"/>
                  <a:pt x="731519" y="158750"/>
                  <a:pt x="731519" y="365760"/>
                </a:cubicBezTo>
                <a:cubicBezTo>
                  <a:pt x="731519" y="572769"/>
                  <a:pt x="572769" y="731519"/>
                  <a:pt x="365759" y="731519"/>
                </a:cubicBezTo>
                <a:cubicBezTo>
                  <a:pt x="157479" y="731519"/>
                  <a:pt x="0" y="572769"/>
                  <a:pt x="0" y="365760"/>
                </a:cubicBezTo>
                <a:cubicBezTo>
                  <a:pt x="0" y="158750"/>
                  <a:pt x="157479" y="0"/>
                  <a:pt x="365759" y="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1" name="Freeform 3"/>
          <p:cNvSpPr/>
          <p:nvPr/>
        </p:nvSpPr>
        <p:spPr>
          <a:xfrm>
            <a:off x="7388310" y="1636480"/>
            <a:ext cx="768179" cy="768179"/>
          </a:xfrm>
          <a:custGeom>
            <a:avLst/>
            <a:gdLst>
              <a:gd name="connsiteX0" fmla="*/ 384089 w 768179"/>
              <a:gd name="connsiteY0" fmla="*/ 18329 h 768179"/>
              <a:gd name="connsiteX1" fmla="*/ 749849 w 768179"/>
              <a:gd name="connsiteY1" fmla="*/ 384089 h 768179"/>
              <a:gd name="connsiteX2" fmla="*/ 384089 w 768179"/>
              <a:gd name="connsiteY2" fmla="*/ 749849 h 768179"/>
              <a:gd name="connsiteX3" fmla="*/ 18329 w 768179"/>
              <a:gd name="connsiteY3" fmla="*/ 384089 h 768179"/>
              <a:gd name="connsiteX4" fmla="*/ 384089 w 768179"/>
              <a:gd name="connsiteY4" fmla="*/ 18329 h 7681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68179" h="768179">
                <a:moveTo>
                  <a:pt x="384089" y="18329"/>
                </a:moveTo>
                <a:cubicBezTo>
                  <a:pt x="591099" y="18329"/>
                  <a:pt x="749849" y="177079"/>
                  <a:pt x="749849" y="384089"/>
                </a:cubicBezTo>
                <a:cubicBezTo>
                  <a:pt x="749849" y="591099"/>
                  <a:pt x="591099" y="749849"/>
                  <a:pt x="384089" y="749849"/>
                </a:cubicBezTo>
                <a:cubicBezTo>
                  <a:pt x="175809" y="749849"/>
                  <a:pt x="18329" y="591099"/>
                  <a:pt x="18329" y="384089"/>
                </a:cubicBezTo>
                <a:cubicBezTo>
                  <a:pt x="18329" y="177079"/>
                  <a:pt x="175809" y="18329"/>
                  <a:pt x="384089" y="18329"/>
                </a:cubicBez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2" name="Freeform 3"/>
          <p:cNvSpPr/>
          <p:nvPr/>
        </p:nvSpPr>
        <p:spPr>
          <a:xfrm>
            <a:off x="7406640" y="3557270"/>
            <a:ext cx="731519" cy="731519"/>
          </a:xfrm>
          <a:custGeom>
            <a:avLst/>
            <a:gdLst>
              <a:gd name="connsiteX0" fmla="*/ 365759 w 731519"/>
              <a:gd name="connsiteY0" fmla="*/ 0 h 731519"/>
              <a:gd name="connsiteX1" fmla="*/ 731519 w 731519"/>
              <a:gd name="connsiteY1" fmla="*/ 365759 h 731519"/>
              <a:gd name="connsiteX2" fmla="*/ 365759 w 731519"/>
              <a:gd name="connsiteY2" fmla="*/ 731520 h 731519"/>
              <a:gd name="connsiteX3" fmla="*/ 0 w 731519"/>
              <a:gd name="connsiteY3" fmla="*/ 365759 h 731519"/>
              <a:gd name="connsiteX4" fmla="*/ 365759 w 731519"/>
              <a:gd name="connsiteY4" fmla="*/ 0 h 73151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31519" h="731519">
                <a:moveTo>
                  <a:pt x="365759" y="0"/>
                </a:moveTo>
                <a:cubicBezTo>
                  <a:pt x="572769" y="0"/>
                  <a:pt x="731519" y="157479"/>
                  <a:pt x="731519" y="365759"/>
                </a:cubicBezTo>
                <a:cubicBezTo>
                  <a:pt x="731519" y="572770"/>
                  <a:pt x="572769" y="731520"/>
                  <a:pt x="365759" y="731520"/>
                </a:cubicBezTo>
                <a:cubicBezTo>
                  <a:pt x="157479" y="731520"/>
                  <a:pt x="0" y="572770"/>
                  <a:pt x="0" y="365759"/>
                </a:cubicBezTo>
                <a:cubicBezTo>
                  <a:pt x="0" y="157479"/>
                  <a:pt x="157479" y="0"/>
                  <a:pt x="365759" y="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3" name="Freeform 3"/>
          <p:cNvSpPr/>
          <p:nvPr/>
        </p:nvSpPr>
        <p:spPr>
          <a:xfrm>
            <a:off x="7388310" y="3538940"/>
            <a:ext cx="768179" cy="768179"/>
          </a:xfrm>
          <a:custGeom>
            <a:avLst/>
            <a:gdLst>
              <a:gd name="connsiteX0" fmla="*/ 384089 w 768179"/>
              <a:gd name="connsiteY0" fmla="*/ 18329 h 768179"/>
              <a:gd name="connsiteX1" fmla="*/ 749849 w 768179"/>
              <a:gd name="connsiteY1" fmla="*/ 384089 h 768179"/>
              <a:gd name="connsiteX2" fmla="*/ 384089 w 768179"/>
              <a:gd name="connsiteY2" fmla="*/ 749849 h 768179"/>
              <a:gd name="connsiteX3" fmla="*/ 18329 w 768179"/>
              <a:gd name="connsiteY3" fmla="*/ 384089 h 768179"/>
              <a:gd name="connsiteX4" fmla="*/ 384089 w 768179"/>
              <a:gd name="connsiteY4" fmla="*/ 18329 h 7681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68179" h="768179">
                <a:moveTo>
                  <a:pt x="384089" y="18329"/>
                </a:moveTo>
                <a:cubicBezTo>
                  <a:pt x="591099" y="18329"/>
                  <a:pt x="749849" y="175809"/>
                  <a:pt x="749849" y="384089"/>
                </a:cubicBezTo>
                <a:cubicBezTo>
                  <a:pt x="749849" y="591099"/>
                  <a:pt x="591099" y="749849"/>
                  <a:pt x="384089" y="749849"/>
                </a:cubicBezTo>
                <a:cubicBezTo>
                  <a:pt x="175809" y="749849"/>
                  <a:pt x="18329" y="591099"/>
                  <a:pt x="18329" y="384089"/>
                </a:cubicBezTo>
                <a:cubicBezTo>
                  <a:pt x="18329" y="175809"/>
                  <a:pt x="175809" y="18329"/>
                  <a:pt x="384089" y="18329"/>
                </a:cubicBez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4" name="Freeform 3"/>
          <p:cNvSpPr/>
          <p:nvPr/>
        </p:nvSpPr>
        <p:spPr>
          <a:xfrm>
            <a:off x="1124585" y="2953385"/>
            <a:ext cx="946150" cy="73660"/>
          </a:xfrm>
          <a:custGeom>
            <a:avLst/>
            <a:gdLst>
              <a:gd name="connsiteX0" fmla="*/ 18414 w 946150"/>
              <a:gd name="connsiteY0" fmla="*/ 18414 h 73660"/>
              <a:gd name="connsiteX1" fmla="*/ 927735 w 946150"/>
              <a:gd name="connsiteY1" fmla="*/ 18414 h 736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46150" h="73660">
                <a:moveTo>
                  <a:pt x="18414" y="18414"/>
                </a:moveTo>
                <a:lnTo>
                  <a:pt x="927735" y="18414"/>
                </a:lnTo>
              </a:path>
            </a:pathLst>
          </a:custGeom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35" name="Freeform 3"/>
          <p:cNvSpPr/>
          <p:nvPr/>
        </p:nvSpPr>
        <p:spPr>
          <a:xfrm>
            <a:off x="2042160" y="2890520"/>
            <a:ext cx="243839" cy="162560"/>
          </a:xfrm>
          <a:custGeom>
            <a:avLst/>
            <a:gdLst>
              <a:gd name="connsiteX0" fmla="*/ 243839 w 243839"/>
              <a:gd name="connsiteY0" fmla="*/ 81279 h 162560"/>
              <a:gd name="connsiteX1" fmla="*/ 0 w 243839"/>
              <a:gd name="connsiteY1" fmla="*/ 0 h 162560"/>
              <a:gd name="connsiteX2" fmla="*/ 0 w 243839"/>
              <a:gd name="connsiteY2" fmla="*/ 162559 h 162560"/>
              <a:gd name="connsiteX3" fmla="*/ 243839 w 243839"/>
              <a:gd name="connsiteY3" fmla="*/ 81279 h 1625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3839" h="162560">
                <a:moveTo>
                  <a:pt x="243839" y="81279"/>
                </a:moveTo>
                <a:lnTo>
                  <a:pt x="0" y="0"/>
                </a:lnTo>
                <a:lnTo>
                  <a:pt x="0" y="162559"/>
                </a:lnTo>
                <a:lnTo>
                  <a:pt x="243839" y="81279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tx1"/>
              </a:solidFill>
            </a:endParaRPr>
          </a:p>
        </p:txBody>
      </p:sp>
      <p:sp>
        <p:nvSpPr>
          <p:cNvPr id="36" name="Freeform 3"/>
          <p:cNvSpPr/>
          <p:nvPr/>
        </p:nvSpPr>
        <p:spPr>
          <a:xfrm>
            <a:off x="3048635" y="2629535"/>
            <a:ext cx="437376" cy="628650"/>
          </a:xfrm>
          <a:custGeom>
            <a:avLst/>
            <a:gdLst>
              <a:gd name="connsiteX0" fmla="*/ 18414 w 437376"/>
              <a:gd name="connsiteY0" fmla="*/ 18414 h 628650"/>
              <a:gd name="connsiteX1" fmla="*/ 239394 w 437376"/>
              <a:gd name="connsiteY1" fmla="*/ 610235 h 6286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37376" h="628650">
                <a:moveTo>
                  <a:pt x="18414" y="18414"/>
                </a:moveTo>
                <a:cubicBezTo>
                  <a:pt x="516255" y="18414"/>
                  <a:pt x="501014" y="454025"/>
                  <a:pt x="239394" y="610235"/>
                </a:cubicBezTo>
              </a:path>
            </a:pathLst>
          </a:custGeom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3067050" y="3153410"/>
            <a:ext cx="256540" cy="157480"/>
          </a:xfrm>
          <a:custGeom>
            <a:avLst/>
            <a:gdLst>
              <a:gd name="connsiteX0" fmla="*/ 0 w 256540"/>
              <a:gd name="connsiteY0" fmla="*/ 142239 h 157480"/>
              <a:gd name="connsiteX1" fmla="*/ 256540 w 256540"/>
              <a:gd name="connsiteY1" fmla="*/ 157480 h 157480"/>
              <a:gd name="connsiteX2" fmla="*/ 214629 w 256540"/>
              <a:gd name="connsiteY2" fmla="*/ 0 h 157480"/>
              <a:gd name="connsiteX3" fmla="*/ 0 w 256540"/>
              <a:gd name="connsiteY3" fmla="*/ 142239 h 1574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56540" h="157480">
                <a:moveTo>
                  <a:pt x="0" y="142239"/>
                </a:moveTo>
                <a:lnTo>
                  <a:pt x="256540" y="157480"/>
                </a:lnTo>
                <a:lnTo>
                  <a:pt x="214629" y="0"/>
                </a:lnTo>
                <a:lnTo>
                  <a:pt x="0" y="142239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8" name="Freeform 3"/>
          <p:cNvSpPr/>
          <p:nvPr/>
        </p:nvSpPr>
        <p:spPr>
          <a:xfrm>
            <a:off x="4572000" y="5257800"/>
            <a:ext cx="685800" cy="685800"/>
          </a:xfrm>
          <a:custGeom>
            <a:avLst/>
            <a:gdLst>
              <a:gd name="connsiteX0" fmla="*/ 342900 w 685800"/>
              <a:gd name="connsiteY0" fmla="*/ 685800 h 685800"/>
              <a:gd name="connsiteX1" fmla="*/ 0 w 685800"/>
              <a:gd name="connsiteY1" fmla="*/ 685800 h 685800"/>
              <a:gd name="connsiteX2" fmla="*/ 0 w 685800"/>
              <a:gd name="connsiteY2" fmla="*/ 0 h 685800"/>
              <a:gd name="connsiteX3" fmla="*/ 685800 w 685800"/>
              <a:gd name="connsiteY3" fmla="*/ 0 h 685800"/>
              <a:gd name="connsiteX4" fmla="*/ 685800 w 685800"/>
              <a:gd name="connsiteY4" fmla="*/ 685800 h 685800"/>
              <a:gd name="connsiteX5" fmla="*/ 342900 w 685800"/>
              <a:gd name="connsiteY5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85800" h="685800">
                <a:moveTo>
                  <a:pt x="342900" y="685800"/>
                </a:moveTo>
                <a:lnTo>
                  <a:pt x="0" y="685800"/>
                </a:lnTo>
                <a:lnTo>
                  <a:pt x="0" y="0"/>
                </a:lnTo>
                <a:lnTo>
                  <a:pt x="685800" y="0"/>
                </a:lnTo>
                <a:lnTo>
                  <a:pt x="685800" y="685800"/>
                </a:lnTo>
                <a:lnTo>
                  <a:pt x="342900" y="685800"/>
                </a:lnTo>
              </a:path>
            </a:pathLst>
          </a:custGeom>
          <a:solidFill>
            <a:srgbClr val="99CC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9" name="Freeform 3"/>
          <p:cNvSpPr/>
          <p:nvPr/>
        </p:nvSpPr>
        <p:spPr>
          <a:xfrm>
            <a:off x="4565650" y="5251450"/>
            <a:ext cx="698500" cy="698500"/>
          </a:xfrm>
          <a:custGeom>
            <a:avLst/>
            <a:gdLst>
              <a:gd name="connsiteX0" fmla="*/ 349250 w 698500"/>
              <a:gd name="connsiteY0" fmla="*/ 692150 h 698500"/>
              <a:gd name="connsiteX1" fmla="*/ 6350 w 698500"/>
              <a:gd name="connsiteY1" fmla="*/ 692150 h 698500"/>
              <a:gd name="connsiteX2" fmla="*/ 6350 w 698500"/>
              <a:gd name="connsiteY2" fmla="*/ 6350 h 698500"/>
              <a:gd name="connsiteX3" fmla="*/ 692150 w 698500"/>
              <a:gd name="connsiteY3" fmla="*/ 6350 h 698500"/>
              <a:gd name="connsiteX4" fmla="*/ 692150 w 698500"/>
              <a:gd name="connsiteY4" fmla="*/ 692150 h 698500"/>
              <a:gd name="connsiteX5" fmla="*/ 349250 w 698500"/>
              <a:gd name="connsiteY5" fmla="*/ 692150 h 6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98500" h="698500">
                <a:moveTo>
                  <a:pt x="349250" y="692150"/>
                </a:moveTo>
                <a:lnTo>
                  <a:pt x="6350" y="692150"/>
                </a:lnTo>
                <a:lnTo>
                  <a:pt x="6350" y="6350"/>
                </a:lnTo>
                <a:lnTo>
                  <a:pt x="692150" y="6350"/>
                </a:lnTo>
                <a:lnTo>
                  <a:pt x="692150" y="692150"/>
                </a:lnTo>
                <a:lnTo>
                  <a:pt x="349250" y="692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0" name="Freeform 3"/>
          <p:cNvSpPr/>
          <p:nvPr/>
        </p:nvSpPr>
        <p:spPr>
          <a:xfrm>
            <a:off x="5257800" y="5257800"/>
            <a:ext cx="685800" cy="685800"/>
          </a:xfrm>
          <a:custGeom>
            <a:avLst/>
            <a:gdLst>
              <a:gd name="connsiteX0" fmla="*/ 342900 w 685800"/>
              <a:gd name="connsiteY0" fmla="*/ 685800 h 685800"/>
              <a:gd name="connsiteX1" fmla="*/ 0 w 685800"/>
              <a:gd name="connsiteY1" fmla="*/ 685800 h 685800"/>
              <a:gd name="connsiteX2" fmla="*/ 0 w 685800"/>
              <a:gd name="connsiteY2" fmla="*/ 0 h 685800"/>
              <a:gd name="connsiteX3" fmla="*/ 685800 w 685800"/>
              <a:gd name="connsiteY3" fmla="*/ 0 h 685800"/>
              <a:gd name="connsiteX4" fmla="*/ 685800 w 685800"/>
              <a:gd name="connsiteY4" fmla="*/ 685800 h 685800"/>
              <a:gd name="connsiteX5" fmla="*/ 342900 w 685800"/>
              <a:gd name="connsiteY5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85800" h="685800">
                <a:moveTo>
                  <a:pt x="342900" y="685800"/>
                </a:moveTo>
                <a:lnTo>
                  <a:pt x="0" y="685800"/>
                </a:lnTo>
                <a:lnTo>
                  <a:pt x="0" y="0"/>
                </a:lnTo>
                <a:lnTo>
                  <a:pt x="685800" y="0"/>
                </a:lnTo>
                <a:lnTo>
                  <a:pt x="685800" y="685800"/>
                </a:lnTo>
                <a:lnTo>
                  <a:pt x="342900" y="685800"/>
                </a:lnTo>
              </a:path>
            </a:pathLst>
          </a:custGeom>
          <a:solidFill>
            <a:srgbClr val="99CC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1" name="Freeform 3"/>
          <p:cNvSpPr/>
          <p:nvPr/>
        </p:nvSpPr>
        <p:spPr>
          <a:xfrm>
            <a:off x="5251450" y="5251450"/>
            <a:ext cx="698500" cy="698500"/>
          </a:xfrm>
          <a:custGeom>
            <a:avLst/>
            <a:gdLst>
              <a:gd name="connsiteX0" fmla="*/ 349250 w 698500"/>
              <a:gd name="connsiteY0" fmla="*/ 692150 h 698500"/>
              <a:gd name="connsiteX1" fmla="*/ 6350 w 698500"/>
              <a:gd name="connsiteY1" fmla="*/ 692150 h 698500"/>
              <a:gd name="connsiteX2" fmla="*/ 6350 w 698500"/>
              <a:gd name="connsiteY2" fmla="*/ 6350 h 698500"/>
              <a:gd name="connsiteX3" fmla="*/ 692150 w 698500"/>
              <a:gd name="connsiteY3" fmla="*/ 6350 h 698500"/>
              <a:gd name="connsiteX4" fmla="*/ 692150 w 698500"/>
              <a:gd name="connsiteY4" fmla="*/ 692150 h 698500"/>
              <a:gd name="connsiteX5" fmla="*/ 349250 w 698500"/>
              <a:gd name="connsiteY5" fmla="*/ 692150 h 6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98500" h="698500">
                <a:moveTo>
                  <a:pt x="349250" y="692150"/>
                </a:moveTo>
                <a:lnTo>
                  <a:pt x="6350" y="692150"/>
                </a:lnTo>
                <a:lnTo>
                  <a:pt x="6350" y="6350"/>
                </a:lnTo>
                <a:lnTo>
                  <a:pt x="692150" y="6350"/>
                </a:lnTo>
                <a:lnTo>
                  <a:pt x="692150" y="692150"/>
                </a:lnTo>
                <a:lnTo>
                  <a:pt x="349250" y="692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2" name="Freeform 3"/>
          <p:cNvSpPr/>
          <p:nvPr/>
        </p:nvSpPr>
        <p:spPr>
          <a:xfrm>
            <a:off x="5943600" y="5257800"/>
            <a:ext cx="685800" cy="685800"/>
          </a:xfrm>
          <a:custGeom>
            <a:avLst/>
            <a:gdLst>
              <a:gd name="connsiteX0" fmla="*/ 342900 w 685800"/>
              <a:gd name="connsiteY0" fmla="*/ 685800 h 685800"/>
              <a:gd name="connsiteX1" fmla="*/ 0 w 685800"/>
              <a:gd name="connsiteY1" fmla="*/ 685800 h 685800"/>
              <a:gd name="connsiteX2" fmla="*/ 0 w 685800"/>
              <a:gd name="connsiteY2" fmla="*/ 0 h 685800"/>
              <a:gd name="connsiteX3" fmla="*/ 685800 w 685800"/>
              <a:gd name="connsiteY3" fmla="*/ 0 h 685800"/>
              <a:gd name="connsiteX4" fmla="*/ 685800 w 685800"/>
              <a:gd name="connsiteY4" fmla="*/ 685800 h 685800"/>
              <a:gd name="connsiteX5" fmla="*/ 342900 w 685800"/>
              <a:gd name="connsiteY5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85800" h="685800">
                <a:moveTo>
                  <a:pt x="342900" y="685800"/>
                </a:moveTo>
                <a:lnTo>
                  <a:pt x="0" y="685800"/>
                </a:lnTo>
                <a:lnTo>
                  <a:pt x="0" y="0"/>
                </a:lnTo>
                <a:lnTo>
                  <a:pt x="685800" y="0"/>
                </a:lnTo>
                <a:lnTo>
                  <a:pt x="685800" y="685800"/>
                </a:lnTo>
                <a:lnTo>
                  <a:pt x="342900" y="685800"/>
                </a:lnTo>
              </a:path>
            </a:pathLst>
          </a:custGeom>
          <a:solidFill>
            <a:srgbClr val="99CC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3" name="Freeform 3"/>
          <p:cNvSpPr/>
          <p:nvPr/>
        </p:nvSpPr>
        <p:spPr>
          <a:xfrm>
            <a:off x="5937250" y="5251450"/>
            <a:ext cx="698500" cy="698500"/>
          </a:xfrm>
          <a:custGeom>
            <a:avLst/>
            <a:gdLst>
              <a:gd name="connsiteX0" fmla="*/ 349250 w 698500"/>
              <a:gd name="connsiteY0" fmla="*/ 692150 h 698500"/>
              <a:gd name="connsiteX1" fmla="*/ 6350 w 698500"/>
              <a:gd name="connsiteY1" fmla="*/ 692150 h 698500"/>
              <a:gd name="connsiteX2" fmla="*/ 6350 w 698500"/>
              <a:gd name="connsiteY2" fmla="*/ 6350 h 698500"/>
              <a:gd name="connsiteX3" fmla="*/ 692150 w 698500"/>
              <a:gd name="connsiteY3" fmla="*/ 6350 h 698500"/>
              <a:gd name="connsiteX4" fmla="*/ 692150 w 698500"/>
              <a:gd name="connsiteY4" fmla="*/ 692150 h 698500"/>
              <a:gd name="connsiteX5" fmla="*/ 349250 w 698500"/>
              <a:gd name="connsiteY5" fmla="*/ 692150 h 6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98500" h="698500">
                <a:moveTo>
                  <a:pt x="349250" y="692150"/>
                </a:moveTo>
                <a:lnTo>
                  <a:pt x="6350" y="692150"/>
                </a:lnTo>
                <a:lnTo>
                  <a:pt x="6350" y="6350"/>
                </a:lnTo>
                <a:lnTo>
                  <a:pt x="692150" y="6350"/>
                </a:lnTo>
                <a:lnTo>
                  <a:pt x="692150" y="692150"/>
                </a:lnTo>
                <a:lnTo>
                  <a:pt x="349250" y="692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4" name="Freeform 3"/>
          <p:cNvSpPr/>
          <p:nvPr/>
        </p:nvSpPr>
        <p:spPr>
          <a:xfrm>
            <a:off x="6629400" y="5257800"/>
            <a:ext cx="685800" cy="685800"/>
          </a:xfrm>
          <a:custGeom>
            <a:avLst/>
            <a:gdLst>
              <a:gd name="connsiteX0" fmla="*/ 342900 w 685800"/>
              <a:gd name="connsiteY0" fmla="*/ 685800 h 685800"/>
              <a:gd name="connsiteX1" fmla="*/ 0 w 685800"/>
              <a:gd name="connsiteY1" fmla="*/ 685800 h 685800"/>
              <a:gd name="connsiteX2" fmla="*/ 0 w 685800"/>
              <a:gd name="connsiteY2" fmla="*/ 0 h 685800"/>
              <a:gd name="connsiteX3" fmla="*/ 685800 w 685800"/>
              <a:gd name="connsiteY3" fmla="*/ 0 h 685800"/>
              <a:gd name="connsiteX4" fmla="*/ 685800 w 685800"/>
              <a:gd name="connsiteY4" fmla="*/ 685800 h 685800"/>
              <a:gd name="connsiteX5" fmla="*/ 342900 w 685800"/>
              <a:gd name="connsiteY5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85800" h="685800">
                <a:moveTo>
                  <a:pt x="342900" y="685800"/>
                </a:moveTo>
                <a:lnTo>
                  <a:pt x="0" y="685800"/>
                </a:lnTo>
                <a:lnTo>
                  <a:pt x="0" y="0"/>
                </a:lnTo>
                <a:lnTo>
                  <a:pt x="685800" y="0"/>
                </a:lnTo>
                <a:lnTo>
                  <a:pt x="685800" y="685800"/>
                </a:lnTo>
                <a:lnTo>
                  <a:pt x="342900" y="685800"/>
                </a:lnTo>
              </a:path>
            </a:pathLst>
          </a:custGeom>
          <a:solidFill>
            <a:srgbClr val="99CC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5" name="Freeform 3"/>
          <p:cNvSpPr/>
          <p:nvPr/>
        </p:nvSpPr>
        <p:spPr>
          <a:xfrm>
            <a:off x="6623050" y="5251450"/>
            <a:ext cx="698500" cy="698500"/>
          </a:xfrm>
          <a:custGeom>
            <a:avLst/>
            <a:gdLst>
              <a:gd name="connsiteX0" fmla="*/ 349250 w 698500"/>
              <a:gd name="connsiteY0" fmla="*/ 692150 h 698500"/>
              <a:gd name="connsiteX1" fmla="*/ 6350 w 698500"/>
              <a:gd name="connsiteY1" fmla="*/ 692150 h 698500"/>
              <a:gd name="connsiteX2" fmla="*/ 6350 w 698500"/>
              <a:gd name="connsiteY2" fmla="*/ 6350 h 698500"/>
              <a:gd name="connsiteX3" fmla="*/ 692150 w 698500"/>
              <a:gd name="connsiteY3" fmla="*/ 6350 h 698500"/>
              <a:gd name="connsiteX4" fmla="*/ 692150 w 698500"/>
              <a:gd name="connsiteY4" fmla="*/ 692150 h 698500"/>
              <a:gd name="connsiteX5" fmla="*/ 349250 w 698500"/>
              <a:gd name="connsiteY5" fmla="*/ 692150 h 6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98500" h="698500">
                <a:moveTo>
                  <a:pt x="349250" y="692150"/>
                </a:moveTo>
                <a:lnTo>
                  <a:pt x="6350" y="692150"/>
                </a:lnTo>
                <a:lnTo>
                  <a:pt x="6350" y="6350"/>
                </a:lnTo>
                <a:lnTo>
                  <a:pt x="692150" y="6350"/>
                </a:lnTo>
                <a:lnTo>
                  <a:pt x="692150" y="692150"/>
                </a:lnTo>
                <a:lnTo>
                  <a:pt x="349250" y="692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6" name="Freeform 3"/>
          <p:cNvSpPr/>
          <p:nvPr/>
        </p:nvSpPr>
        <p:spPr>
          <a:xfrm>
            <a:off x="7315200" y="5257800"/>
            <a:ext cx="685800" cy="685800"/>
          </a:xfrm>
          <a:custGeom>
            <a:avLst/>
            <a:gdLst>
              <a:gd name="connsiteX0" fmla="*/ 342900 w 685800"/>
              <a:gd name="connsiteY0" fmla="*/ 685800 h 685800"/>
              <a:gd name="connsiteX1" fmla="*/ 0 w 685800"/>
              <a:gd name="connsiteY1" fmla="*/ 685800 h 685800"/>
              <a:gd name="connsiteX2" fmla="*/ 0 w 685800"/>
              <a:gd name="connsiteY2" fmla="*/ 0 h 685800"/>
              <a:gd name="connsiteX3" fmla="*/ 685800 w 685800"/>
              <a:gd name="connsiteY3" fmla="*/ 0 h 685800"/>
              <a:gd name="connsiteX4" fmla="*/ 685800 w 685800"/>
              <a:gd name="connsiteY4" fmla="*/ 685800 h 685800"/>
              <a:gd name="connsiteX5" fmla="*/ 342900 w 685800"/>
              <a:gd name="connsiteY5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85800" h="685800">
                <a:moveTo>
                  <a:pt x="342900" y="685800"/>
                </a:moveTo>
                <a:lnTo>
                  <a:pt x="0" y="685800"/>
                </a:lnTo>
                <a:lnTo>
                  <a:pt x="0" y="0"/>
                </a:lnTo>
                <a:lnTo>
                  <a:pt x="685800" y="0"/>
                </a:lnTo>
                <a:lnTo>
                  <a:pt x="685800" y="685800"/>
                </a:lnTo>
                <a:lnTo>
                  <a:pt x="342900" y="685800"/>
                </a:lnTo>
              </a:path>
            </a:pathLst>
          </a:custGeom>
          <a:solidFill>
            <a:srgbClr val="99CC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7" name="Freeform 3"/>
          <p:cNvSpPr/>
          <p:nvPr/>
        </p:nvSpPr>
        <p:spPr>
          <a:xfrm>
            <a:off x="7308850" y="5251450"/>
            <a:ext cx="698500" cy="698500"/>
          </a:xfrm>
          <a:custGeom>
            <a:avLst/>
            <a:gdLst>
              <a:gd name="connsiteX0" fmla="*/ 349250 w 698500"/>
              <a:gd name="connsiteY0" fmla="*/ 692150 h 698500"/>
              <a:gd name="connsiteX1" fmla="*/ 6350 w 698500"/>
              <a:gd name="connsiteY1" fmla="*/ 692150 h 698500"/>
              <a:gd name="connsiteX2" fmla="*/ 6350 w 698500"/>
              <a:gd name="connsiteY2" fmla="*/ 6350 h 698500"/>
              <a:gd name="connsiteX3" fmla="*/ 692150 w 698500"/>
              <a:gd name="connsiteY3" fmla="*/ 6350 h 698500"/>
              <a:gd name="connsiteX4" fmla="*/ 692150 w 698500"/>
              <a:gd name="connsiteY4" fmla="*/ 692150 h 698500"/>
              <a:gd name="connsiteX5" fmla="*/ 349250 w 698500"/>
              <a:gd name="connsiteY5" fmla="*/ 692150 h 6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98500" h="698500">
                <a:moveTo>
                  <a:pt x="349250" y="692150"/>
                </a:moveTo>
                <a:lnTo>
                  <a:pt x="6350" y="692150"/>
                </a:lnTo>
                <a:lnTo>
                  <a:pt x="6350" y="6350"/>
                </a:lnTo>
                <a:lnTo>
                  <a:pt x="692150" y="6350"/>
                </a:lnTo>
                <a:lnTo>
                  <a:pt x="692150" y="692150"/>
                </a:lnTo>
                <a:lnTo>
                  <a:pt x="349250" y="692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8" name="Freeform 3"/>
          <p:cNvSpPr/>
          <p:nvPr/>
        </p:nvSpPr>
        <p:spPr>
          <a:xfrm>
            <a:off x="8001000" y="5257800"/>
            <a:ext cx="685800" cy="685800"/>
          </a:xfrm>
          <a:custGeom>
            <a:avLst/>
            <a:gdLst>
              <a:gd name="connsiteX0" fmla="*/ 342900 w 685800"/>
              <a:gd name="connsiteY0" fmla="*/ 685800 h 685800"/>
              <a:gd name="connsiteX1" fmla="*/ 0 w 685800"/>
              <a:gd name="connsiteY1" fmla="*/ 685800 h 685800"/>
              <a:gd name="connsiteX2" fmla="*/ 0 w 685800"/>
              <a:gd name="connsiteY2" fmla="*/ 0 h 685800"/>
              <a:gd name="connsiteX3" fmla="*/ 685800 w 685800"/>
              <a:gd name="connsiteY3" fmla="*/ 0 h 685800"/>
              <a:gd name="connsiteX4" fmla="*/ 685800 w 685800"/>
              <a:gd name="connsiteY4" fmla="*/ 685800 h 685800"/>
              <a:gd name="connsiteX5" fmla="*/ 342900 w 685800"/>
              <a:gd name="connsiteY5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85800" h="685800">
                <a:moveTo>
                  <a:pt x="342900" y="685800"/>
                </a:moveTo>
                <a:lnTo>
                  <a:pt x="0" y="685800"/>
                </a:lnTo>
                <a:lnTo>
                  <a:pt x="0" y="0"/>
                </a:lnTo>
                <a:lnTo>
                  <a:pt x="685800" y="0"/>
                </a:lnTo>
                <a:lnTo>
                  <a:pt x="685800" y="685800"/>
                </a:lnTo>
                <a:lnTo>
                  <a:pt x="342900" y="685800"/>
                </a:lnTo>
              </a:path>
            </a:pathLst>
          </a:custGeom>
          <a:solidFill>
            <a:srgbClr val="99CC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9" name="Freeform 3"/>
          <p:cNvSpPr/>
          <p:nvPr/>
        </p:nvSpPr>
        <p:spPr>
          <a:xfrm>
            <a:off x="7994650" y="5251450"/>
            <a:ext cx="698500" cy="698500"/>
          </a:xfrm>
          <a:custGeom>
            <a:avLst/>
            <a:gdLst>
              <a:gd name="connsiteX0" fmla="*/ 349250 w 698500"/>
              <a:gd name="connsiteY0" fmla="*/ 692150 h 698500"/>
              <a:gd name="connsiteX1" fmla="*/ 6350 w 698500"/>
              <a:gd name="connsiteY1" fmla="*/ 692150 h 698500"/>
              <a:gd name="connsiteX2" fmla="*/ 6350 w 698500"/>
              <a:gd name="connsiteY2" fmla="*/ 6350 h 698500"/>
              <a:gd name="connsiteX3" fmla="*/ 692150 w 698500"/>
              <a:gd name="connsiteY3" fmla="*/ 6350 h 698500"/>
              <a:gd name="connsiteX4" fmla="*/ 692150 w 698500"/>
              <a:gd name="connsiteY4" fmla="*/ 692150 h 698500"/>
              <a:gd name="connsiteX5" fmla="*/ 349250 w 698500"/>
              <a:gd name="connsiteY5" fmla="*/ 692150 h 6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98500" h="698500">
                <a:moveTo>
                  <a:pt x="349250" y="692150"/>
                </a:moveTo>
                <a:lnTo>
                  <a:pt x="6350" y="692150"/>
                </a:lnTo>
                <a:lnTo>
                  <a:pt x="6350" y="6350"/>
                </a:lnTo>
                <a:lnTo>
                  <a:pt x="692150" y="6350"/>
                </a:lnTo>
                <a:lnTo>
                  <a:pt x="692150" y="692150"/>
                </a:lnTo>
                <a:lnTo>
                  <a:pt x="349250" y="692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0" name="TextBox 1"/>
          <p:cNvSpPr txBox="1"/>
          <p:nvPr/>
        </p:nvSpPr>
        <p:spPr>
          <a:xfrm>
            <a:off x="2908300" y="1676400"/>
            <a:ext cx="279400" cy="276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500"/>
              </a:lnSpc>
              <a:tabLst>
                <a:tab pos="63500" algn="l"/>
              </a:tabLst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0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4200"/>
              </a:lnSpc>
              <a:tabLst>
                <a:tab pos="63500" algn="l"/>
              </a:tabLst>
            </a:pPr>
            <a:r>
              <a:rPr lang="en-US" altLang="zh-CN" dirty="0" smtClean="0"/>
              <a:t>	</a:t>
            </a: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51" name="TextBox 1"/>
          <p:cNvSpPr txBox="1"/>
          <p:nvPr/>
        </p:nvSpPr>
        <p:spPr>
          <a:xfrm>
            <a:off x="4914900" y="1447800"/>
            <a:ext cx="205184" cy="329385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5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1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41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0</a:t>
            </a:r>
          </a:p>
        </p:txBody>
      </p:sp>
      <p:sp>
        <p:nvSpPr>
          <p:cNvPr id="52" name="TextBox 1"/>
          <p:cNvSpPr txBox="1"/>
          <p:nvPr/>
        </p:nvSpPr>
        <p:spPr>
          <a:xfrm>
            <a:off x="6743700" y="1447800"/>
            <a:ext cx="205184" cy="329385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5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0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41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53" name="TextBox 1"/>
          <p:cNvSpPr txBox="1"/>
          <p:nvPr/>
        </p:nvSpPr>
        <p:spPr>
          <a:xfrm>
            <a:off x="1320800" y="2514600"/>
            <a:ext cx="706925" cy="39241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start</a:t>
            </a:r>
          </a:p>
        </p:txBody>
      </p:sp>
      <p:sp>
        <p:nvSpPr>
          <p:cNvPr id="54" name="TextBox 1"/>
          <p:cNvSpPr txBox="1"/>
          <p:nvPr/>
        </p:nvSpPr>
        <p:spPr>
          <a:xfrm>
            <a:off x="3644900" y="2755900"/>
            <a:ext cx="615553" cy="49500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5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0, 1</a:t>
            </a:r>
          </a:p>
        </p:txBody>
      </p:sp>
      <p:sp>
        <p:nvSpPr>
          <p:cNvPr id="55" name="TextBox 1"/>
          <p:cNvSpPr txBox="1"/>
          <p:nvPr/>
        </p:nvSpPr>
        <p:spPr>
          <a:xfrm>
            <a:off x="4737100" y="5295900"/>
            <a:ext cx="3863237" cy="68525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900"/>
              </a:lnSpc>
              <a:tabLst/>
            </a:pPr>
            <a:r>
              <a:rPr lang="en-US" altLang="zh-CN" sz="4400" b="1" dirty="0" smtClean="0">
                <a:latin typeface="Courier New" pitchFamily="18" charset="0"/>
                <a:cs typeface="Courier New" pitchFamily="18" charset="0"/>
              </a:rPr>
              <a:t>0</a:t>
            </a: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4400" b="1" dirty="0" smtClean="0">
                <a:latin typeface="Courier New" pitchFamily="18" charset="0"/>
                <a:cs typeface="Courier New" pitchFamily="18" charset="0"/>
              </a:rPr>
              <a:t>1</a:t>
            </a: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4400" b="1" dirty="0" smtClean="0">
                <a:latin typeface="Courier New" pitchFamily="18" charset="0"/>
                <a:cs typeface="Courier New" pitchFamily="18" charset="0"/>
              </a:rPr>
              <a:t>1</a:t>
            </a: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4400" b="1" dirty="0" smtClean="0">
                <a:latin typeface="Courier New" pitchFamily="18" charset="0"/>
                <a:cs typeface="Courier New" pitchFamily="18" charset="0"/>
              </a:rPr>
              <a:t>1</a:t>
            </a: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4400" b="1" dirty="0" smtClean="0">
                <a:latin typeface="Courier New" pitchFamily="18" charset="0"/>
                <a:cs typeface="Courier New" pitchFamily="18" charset="0"/>
              </a:rPr>
              <a:t>0</a:t>
            </a: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4400" b="1" dirty="0" smtClean="0">
                <a:latin typeface="Courier New" pitchFamily="18" charset="0"/>
                <a:cs typeface="Courier New" pitchFamily="18" charset="0"/>
              </a:rPr>
              <a:t>1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1644147" y="622300"/>
            <a:ext cx="6598153" cy="70019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100"/>
              </a:lnSpc>
              <a:tabLst/>
            </a:pP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A More Complex Automaton</a:t>
            </a:r>
          </a:p>
        </p:txBody>
      </p:sp>
      <p:sp>
        <p:nvSpPr>
          <p:cNvPr id="60" name="Freeform 3"/>
          <p:cNvSpPr/>
          <p:nvPr/>
        </p:nvSpPr>
        <p:spPr>
          <a:xfrm>
            <a:off x="2240830" y="2501180"/>
            <a:ext cx="914400" cy="914400"/>
          </a:xfrm>
          <a:custGeom>
            <a:avLst/>
            <a:gdLst>
              <a:gd name="connsiteX0" fmla="*/ 457200 w 914400"/>
              <a:gd name="connsiteY0" fmla="*/ 0 h 914400"/>
              <a:gd name="connsiteX1" fmla="*/ 914400 w 914400"/>
              <a:gd name="connsiteY1" fmla="*/ 457200 h 914400"/>
              <a:gd name="connsiteX2" fmla="*/ 457200 w 914400"/>
              <a:gd name="connsiteY2" fmla="*/ 914400 h 914400"/>
              <a:gd name="connsiteX3" fmla="*/ 0 w 914400"/>
              <a:gd name="connsiteY3" fmla="*/ 457200 h 914400"/>
              <a:gd name="connsiteX4" fmla="*/ 457200 w 914400"/>
              <a:gd name="connsiteY4" fmla="*/ 0 h 914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" h="914400">
                <a:moveTo>
                  <a:pt x="457200" y="0"/>
                </a:moveTo>
                <a:cubicBezTo>
                  <a:pt x="716279" y="0"/>
                  <a:pt x="914400" y="198120"/>
                  <a:pt x="914400" y="457200"/>
                </a:cubicBezTo>
                <a:cubicBezTo>
                  <a:pt x="914400" y="716279"/>
                  <a:pt x="716279" y="914400"/>
                  <a:pt x="457200" y="914400"/>
                </a:cubicBezTo>
                <a:cubicBezTo>
                  <a:pt x="198120" y="914400"/>
                  <a:pt x="0" y="716279"/>
                  <a:pt x="0" y="457200"/>
                </a:cubicBezTo>
                <a:cubicBezTo>
                  <a:pt x="0" y="198120"/>
                  <a:pt x="198120" y="0"/>
                  <a:pt x="457200" y="0"/>
                </a:cubicBezTo>
              </a:path>
            </a:pathLst>
          </a:custGeom>
          <a:solidFill>
            <a:srgbClr val="FFD32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1" name="Freeform 3"/>
          <p:cNvSpPr/>
          <p:nvPr/>
        </p:nvSpPr>
        <p:spPr>
          <a:xfrm>
            <a:off x="2222500" y="2482850"/>
            <a:ext cx="951059" cy="951059"/>
          </a:xfrm>
          <a:custGeom>
            <a:avLst/>
            <a:gdLst>
              <a:gd name="connsiteX0" fmla="*/ 475529 w 951059"/>
              <a:gd name="connsiteY0" fmla="*/ 18329 h 951059"/>
              <a:gd name="connsiteX1" fmla="*/ 932729 w 951059"/>
              <a:gd name="connsiteY1" fmla="*/ 475529 h 951059"/>
              <a:gd name="connsiteX2" fmla="*/ 475529 w 951059"/>
              <a:gd name="connsiteY2" fmla="*/ 932729 h 951059"/>
              <a:gd name="connsiteX3" fmla="*/ 18329 w 951059"/>
              <a:gd name="connsiteY3" fmla="*/ 475529 h 951059"/>
              <a:gd name="connsiteX4" fmla="*/ 475529 w 951059"/>
              <a:gd name="connsiteY4" fmla="*/ 18329 h 9510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51059" h="951059">
                <a:moveTo>
                  <a:pt x="475529" y="18329"/>
                </a:moveTo>
                <a:cubicBezTo>
                  <a:pt x="734609" y="18329"/>
                  <a:pt x="932729" y="216449"/>
                  <a:pt x="932729" y="475529"/>
                </a:cubicBezTo>
                <a:cubicBezTo>
                  <a:pt x="932729" y="734609"/>
                  <a:pt x="734609" y="932729"/>
                  <a:pt x="475529" y="932729"/>
                </a:cubicBezTo>
                <a:cubicBezTo>
                  <a:pt x="216449" y="932729"/>
                  <a:pt x="18329" y="734609"/>
                  <a:pt x="18329" y="475529"/>
                </a:cubicBezTo>
                <a:cubicBezTo>
                  <a:pt x="18329" y="216449"/>
                  <a:pt x="216449" y="18329"/>
                  <a:pt x="475529" y="18329"/>
                </a:cubicBez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2" name="Freeform 3"/>
          <p:cNvSpPr/>
          <p:nvPr/>
        </p:nvSpPr>
        <p:spPr>
          <a:xfrm>
            <a:off x="3021880" y="3139990"/>
            <a:ext cx="256540" cy="157480"/>
          </a:xfrm>
          <a:custGeom>
            <a:avLst/>
            <a:gdLst>
              <a:gd name="connsiteX0" fmla="*/ 0 w 256540"/>
              <a:gd name="connsiteY0" fmla="*/ 142239 h 157480"/>
              <a:gd name="connsiteX1" fmla="*/ 256540 w 256540"/>
              <a:gd name="connsiteY1" fmla="*/ 157480 h 157480"/>
              <a:gd name="connsiteX2" fmla="*/ 214629 w 256540"/>
              <a:gd name="connsiteY2" fmla="*/ 0 h 157480"/>
              <a:gd name="connsiteX3" fmla="*/ 0 w 256540"/>
              <a:gd name="connsiteY3" fmla="*/ 142239 h 1574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56540" h="157480">
                <a:moveTo>
                  <a:pt x="0" y="142239"/>
                </a:moveTo>
                <a:lnTo>
                  <a:pt x="256540" y="157480"/>
                </a:lnTo>
                <a:lnTo>
                  <a:pt x="214629" y="0"/>
                </a:lnTo>
                <a:lnTo>
                  <a:pt x="0" y="142239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5" name="Freeform 3"/>
          <p:cNvSpPr/>
          <p:nvPr/>
        </p:nvSpPr>
        <p:spPr>
          <a:xfrm>
            <a:off x="5257800" y="5943600"/>
            <a:ext cx="685800" cy="685800"/>
          </a:xfrm>
          <a:custGeom>
            <a:avLst/>
            <a:gdLst>
              <a:gd name="connsiteX0" fmla="*/ 176529 w 685800"/>
              <a:gd name="connsiteY0" fmla="*/ 685800 h 685800"/>
              <a:gd name="connsiteX1" fmla="*/ 176529 w 685800"/>
              <a:gd name="connsiteY1" fmla="*/ 322579 h 685800"/>
              <a:gd name="connsiteX2" fmla="*/ 0 w 685800"/>
              <a:gd name="connsiteY2" fmla="*/ 322579 h 685800"/>
              <a:gd name="connsiteX3" fmla="*/ 342900 w 685800"/>
              <a:gd name="connsiteY3" fmla="*/ 0 h 685800"/>
              <a:gd name="connsiteX4" fmla="*/ 685800 w 685800"/>
              <a:gd name="connsiteY4" fmla="*/ 322579 h 685800"/>
              <a:gd name="connsiteX5" fmla="*/ 508000 w 685800"/>
              <a:gd name="connsiteY5" fmla="*/ 322579 h 685800"/>
              <a:gd name="connsiteX6" fmla="*/ 508000 w 685800"/>
              <a:gd name="connsiteY6" fmla="*/ 685800 h 685800"/>
              <a:gd name="connsiteX7" fmla="*/ 176529 w 685800"/>
              <a:gd name="connsiteY7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85800" h="685800">
                <a:moveTo>
                  <a:pt x="176529" y="685800"/>
                </a:moveTo>
                <a:lnTo>
                  <a:pt x="176529" y="322579"/>
                </a:lnTo>
                <a:lnTo>
                  <a:pt x="0" y="322579"/>
                </a:lnTo>
                <a:lnTo>
                  <a:pt x="342900" y="0"/>
                </a:lnTo>
                <a:lnTo>
                  <a:pt x="685800" y="322579"/>
                </a:lnTo>
                <a:lnTo>
                  <a:pt x="508000" y="322579"/>
                </a:lnTo>
                <a:lnTo>
                  <a:pt x="508000" y="685800"/>
                </a:lnTo>
                <a:lnTo>
                  <a:pt x="176529" y="685800"/>
                </a:lnTo>
              </a:path>
            </a:pathLst>
          </a:custGeom>
          <a:solidFill>
            <a:srgbClr val="00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Freeform 3"/>
          <p:cNvSpPr/>
          <p:nvPr/>
        </p:nvSpPr>
        <p:spPr>
          <a:xfrm>
            <a:off x="5251450" y="5937250"/>
            <a:ext cx="698500" cy="698500"/>
          </a:xfrm>
          <a:custGeom>
            <a:avLst/>
            <a:gdLst>
              <a:gd name="connsiteX0" fmla="*/ 182879 w 698500"/>
              <a:gd name="connsiteY0" fmla="*/ 692150 h 698500"/>
              <a:gd name="connsiteX1" fmla="*/ 182879 w 698500"/>
              <a:gd name="connsiteY1" fmla="*/ 328929 h 698500"/>
              <a:gd name="connsiteX2" fmla="*/ 6350 w 698500"/>
              <a:gd name="connsiteY2" fmla="*/ 328929 h 698500"/>
              <a:gd name="connsiteX3" fmla="*/ 349250 w 698500"/>
              <a:gd name="connsiteY3" fmla="*/ 6350 h 698500"/>
              <a:gd name="connsiteX4" fmla="*/ 692150 w 698500"/>
              <a:gd name="connsiteY4" fmla="*/ 328929 h 698500"/>
              <a:gd name="connsiteX5" fmla="*/ 514350 w 698500"/>
              <a:gd name="connsiteY5" fmla="*/ 328929 h 698500"/>
              <a:gd name="connsiteX6" fmla="*/ 514350 w 698500"/>
              <a:gd name="connsiteY6" fmla="*/ 692150 h 698500"/>
              <a:gd name="connsiteX7" fmla="*/ 182879 w 698500"/>
              <a:gd name="connsiteY7" fmla="*/ 692150 h 6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98500" h="698500">
                <a:moveTo>
                  <a:pt x="182879" y="692150"/>
                </a:moveTo>
                <a:lnTo>
                  <a:pt x="182879" y="328929"/>
                </a:lnTo>
                <a:lnTo>
                  <a:pt x="6350" y="328929"/>
                </a:lnTo>
                <a:lnTo>
                  <a:pt x="349250" y="6350"/>
                </a:lnTo>
                <a:lnTo>
                  <a:pt x="692150" y="328929"/>
                </a:lnTo>
                <a:lnTo>
                  <a:pt x="514350" y="328929"/>
                </a:lnTo>
                <a:lnTo>
                  <a:pt x="514350" y="692150"/>
                </a:lnTo>
                <a:lnTo>
                  <a:pt x="182879" y="692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Freeform 3"/>
          <p:cNvSpPr/>
          <p:nvPr/>
        </p:nvSpPr>
        <p:spPr>
          <a:xfrm>
            <a:off x="3639270" y="1545040"/>
            <a:ext cx="951059" cy="951059"/>
          </a:xfrm>
          <a:custGeom>
            <a:avLst/>
            <a:gdLst>
              <a:gd name="connsiteX0" fmla="*/ 475529 w 951059"/>
              <a:gd name="connsiteY0" fmla="*/ 18329 h 951059"/>
              <a:gd name="connsiteX1" fmla="*/ 932729 w 951059"/>
              <a:gd name="connsiteY1" fmla="*/ 475529 h 951059"/>
              <a:gd name="connsiteX2" fmla="*/ 475529 w 951059"/>
              <a:gd name="connsiteY2" fmla="*/ 932729 h 951059"/>
              <a:gd name="connsiteX3" fmla="*/ 18329 w 951059"/>
              <a:gd name="connsiteY3" fmla="*/ 475529 h 951059"/>
              <a:gd name="connsiteX4" fmla="*/ 475529 w 951059"/>
              <a:gd name="connsiteY4" fmla="*/ 18329 h 9510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51059" h="951059">
                <a:moveTo>
                  <a:pt x="475529" y="18329"/>
                </a:moveTo>
                <a:cubicBezTo>
                  <a:pt x="734609" y="18329"/>
                  <a:pt x="932729" y="216449"/>
                  <a:pt x="932729" y="475529"/>
                </a:cubicBezTo>
                <a:cubicBezTo>
                  <a:pt x="932729" y="734609"/>
                  <a:pt x="734609" y="932729"/>
                  <a:pt x="475529" y="932729"/>
                </a:cubicBezTo>
                <a:cubicBezTo>
                  <a:pt x="216449" y="932729"/>
                  <a:pt x="18329" y="734609"/>
                  <a:pt x="18329" y="475529"/>
                </a:cubicBezTo>
                <a:cubicBezTo>
                  <a:pt x="18329" y="216449"/>
                  <a:pt x="216449" y="18329"/>
                  <a:pt x="475529" y="18329"/>
                </a:cubicBez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Freeform 3"/>
          <p:cNvSpPr/>
          <p:nvPr/>
        </p:nvSpPr>
        <p:spPr>
          <a:xfrm>
            <a:off x="5486400" y="1563369"/>
            <a:ext cx="914400" cy="914400"/>
          </a:xfrm>
          <a:custGeom>
            <a:avLst/>
            <a:gdLst>
              <a:gd name="connsiteX0" fmla="*/ 457200 w 914400"/>
              <a:gd name="connsiteY0" fmla="*/ 0 h 914400"/>
              <a:gd name="connsiteX1" fmla="*/ 914400 w 914400"/>
              <a:gd name="connsiteY1" fmla="*/ 457200 h 914400"/>
              <a:gd name="connsiteX2" fmla="*/ 457200 w 914400"/>
              <a:gd name="connsiteY2" fmla="*/ 914400 h 914400"/>
              <a:gd name="connsiteX3" fmla="*/ 0 w 914400"/>
              <a:gd name="connsiteY3" fmla="*/ 457200 h 914400"/>
              <a:gd name="connsiteX4" fmla="*/ 457200 w 914400"/>
              <a:gd name="connsiteY4" fmla="*/ 0 h 914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" h="914400">
                <a:moveTo>
                  <a:pt x="457200" y="0"/>
                </a:moveTo>
                <a:cubicBezTo>
                  <a:pt x="716279" y="0"/>
                  <a:pt x="914400" y="198119"/>
                  <a:pt x="914400" y="457200"/>
                </a:cubicBezTo>
                <a:cubicBezTo>
                  <a:pt x="914400" y="716280"/>
                  <a:pt x="716279" y="914400"/>
                  <a:pt x="457200" y="914400"/>
                </a:cubicBezTo>
                <a:cubicBezTo>
                  <a:pt x="198120" y="914400"/>
                  <a:pt x="0" y="716280"/>
                  <a:pt x="0" y="457200"/>
                </a:cubicBezTo>
                <a:cubicBezTo>
                  <a:pt x="0" y="198119"/>
                  <a:pt x="198120" y="0"/>
                  <a:pt x="457200" y="0"/>
                </a:cubicBezTo>
              </a:path>
            </a:pathLst>
          </a:custGeom>
          <a:solidFill>
            <a:srgbClr val="FFD32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Freeform 3"/>
          <p:cNvSpPr/>
          <p:nvPr/>
        </p:nvSpPr>
        <p:spPr>
          <a:xfrm>
            <a:off x="5468070" y="1545040"/>
            <a:ext cx="951059" cy="951059"/>
          </a:xfrm>
          <a:custGeom>
            <a:avLst/>
            <a:gdLst>
              <a:gd name="connsiteX0" fmla="*/ 475529 w 951059"/>
              <a:gd name="connsiteY0" fmla="*/ 18329 h 951059"/>
              <a:gd name="connsiteX1" fmla="*/ 932729 w 951059"/>
              <a:gd name="connsiteY1" fmla="*/ 475529 h 951059"/>
              <a:gd name="connsiteX2" fmla="*/ 475529 w 951059"/>
              <a:gd name="connsiteY2" fmla="*/ 932729 h 951059"/>
              <a:gd name="connsiteX3" fmla="*/ 18329 w 951059"/>
              <a:gd name="connsiteY3" fmla="*/ 475529 h 951059"/>
              <a:gd name="connsiteX4" fmla="*/ 475529 w 951059"/>
              <a:gd name="connsiteY4" fmla="*/ 18329 h 9510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51059" h="951059">
                <a:moveTo>
                  <a:pt x="475529" y="18329"/>
                </a:moveTo>
                <a:cubicBezTo>
                  <a:pt x="734609" y="18329"/>
                  <a:pt x="932729" y="216449"/>
                  <a:pt x="932729" y="475529"/>
                </a:cubicBezTo>
                <a:cubicBezTo>
                  <a:pt x="932729" y="734609"/>
                  <a:pt x="734609" y="932729"/>
                  <a:pt x="475529" y="932729"/>
                </a:cubicBezTo>
                <a:cubicBezTo>
                  <a:pt x="216449" y="932729"/>
                  <a:pt x="18329" y="734609"/>
                  <a:pt x="18329" y="475529"/>
                </a:cubicBezTo>
                <a:cubicBezTo>
                  <a:pt x="18329" y="216449"/>
                  <a:pt x="216449" y="18329"/>
                  <a:pt x="475529" y="18329"/>
                </a:cubicBez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0079990" cy="7559040"/>
          </a:xfrm>
          <a:custGeom>
            <a:avLst/>
            <a:gdLst>
              <a:gd name="connsiteX0" fmla="*/ 0 w 10079990"/>
              <a:gd name="connsiteY0" fmla="*/ 0 h 7559040"/>
              <a:gd name="connsiteX1" fmla="*/ 10079990 w 10079990"/>
              <a:gd name="connsiteY1" fmla="*/ 0 h 7559040"/>
              <a:gd name="connsiteX2" fmla="*/ 10079990 w 10079990"/>
              <a:gd name="connsiteY2" fmla="*/ 7559040 h 7559040"/>
              <a:gd name="connsiteX3" fmla="*/ 0 w 10079990"/>
              <a:gd name="connsiteY3" fmla="*/ 7559040 h 7559040"/>
              <a:gd name="connsiteX4" fmla="*/ 0 w 10079990"/>
              <a:gd name="connsiteY4" fmla="*/ 0 h 75590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079990" h="7559040">
                <a:moveTo>
                  <a:pt x="0" y="0"/>
                </a:moveTo>
                <a:lnTo>
                  <a:pt x="10079990" y="0"/>
                </a:lnTo>
                <a:lnTo>
                  <a:pt x="10079990" y="7559040"/>
                </a:lnTo>
                <a:lnTo>
                  <a:pt x="0" y="755904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2286000" y="2514600"/>
            <a:ext cx="914400" cy="914400"/>
          </a:xfrm>
          <a:custGeom>
            <a:avLst/>
            <a:gdLst>
              <a:gd name="connsiteX0" fmla="*/ 457200 w 914400"/>
              <a:gd name="connsiteY0" fmla="*/ 0 h 914400"/>
              <a:gd name="connsiteX1" fmla="*/ 914400 w 914400"/>
              <a:gd name="connsiteY1" fmla="*/ 457200 h 914400"/>
              <a:gd name="connsiteX2" fmla="*/ 457200 w 914400"/>
              <a:gd name="connsiteY2" fmla="*/ 914400 h 914400"/>
              <a:gd name="connsiteX3" fmla="*/ 0 w 914400"/>
              <a:gd name="connsiteY3" fmla="*/ 457200 h 914400"/>
              <a:gd name="connsiteX4" fmla="*/ 457200 w 914400"/>
              <a:gd name="connsiteY4" fmla="*/ 0 h 914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" h="914400">
                <a:moveTo>
                  <a:pt x="457200" y="0"/>
                </a:moveTo>
                <a:cubicBezTo>
                  <a:pt x="716279" y="0"/>
                  <a:pt x="914400" y="198120"/>
                  <a:pt x="914400" y="457200"/>
                </a:cubicBezTo>
                <a:cubicBezTo>
                  <a:pt x="914400" y="716279"/>
                  <a:pt x="716279" y="914400"/>
                  <a:pt x="457200" y="914400"/>
                </a:cubicBezTo>
                <a:cubicBezTo>
                  <a:pt x="198120" y="914400"/>
                  <a:pt x="0" y="716279"/>
                  <a:pt x="0" y="457200"/>
                </a:cubicBezTo>
                <a:cubicBezTo>
                  <a:pt x="0" y="198120"/>
                  <a:pt x="198120" y="0"/>
                  <a:pt x="457200" y="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8" name="Freeform 3"/>
          <p:cNvSpPr/>
          <p:nvPr/>
        </p:nvSpPr>
        <p:spPr>
          <a:xfrm>
            <a:off x="5486400" y="1563369"/>
            <a:ext cx="914400" cy="914400"/>
          </a:xfrm>
          <a:custGeom>
            <a:avLst/>
            <a:gdLst>
              <a:gd name="connsiteX0" fmla="*/ 457200 w 914400"/>
              <a:gd name="connsiteY0" fmla="*/ 0 h 914400"/>
              <a:gd name="connsiteX1" fmla="*/ 914400 w 914400"/>
              <a:gd name="connsiteY1" fmla="*/ 457200 h 914400"/>
              <a:gd name="connsiteX2" fmla="*/ 457200 w 914400"/>
              <a:gd name="connsiteY2" fmla="*/ 914400 h 914400"/>
              <a:gd name="connsiteX3" fmla="*/ 0 w 914400"/>
              <a:gd name="connsiteY3" fmla="*/ 457200 h 914400"/>
              <a:gd name="connsiteX4" fmla="*/ 457200 w 914400"/>
              <a:gd name="connsiteY4" fmla="*/ 0 h 914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" h="914400">
                <a:moveTo>
                  <a:pt x="457200" y="0"/>
                </a:moveTo>
                <a:cubicBezTo>
                  <a:pt x="716279" y="0"/>
                  <a:pt x="914400" y="198119"/>
                  <a:pt x="914400" y="457200"/>
                </a:cubicBezTo>
                <a:cubicBezTo>
                  <a:pt x="914400" y="716280"/>
                  <a:pt x="716279" y="914400"/>
                  <a:pt x="457200" y="914400"/>
                </a:cubicBezTo>
                <a:cubicBezTo>
                  <a:pt x="198120" y="914400"/>
                  <a:pt x="0" y="716280"/>
                  <a:pt x="0" y="457200"/>
                </a:cubicBezTo>
                <a:cubicBezTo>
                  <a:pt x="0" y="198119"/>
                  <a:pt x="198120" y="0"/>
                  <a:pt x="457200" y="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0" name="Freeform 3"/>
          <p:cNvSpPr/>
          <p:nvPr/>
        </p:nvSpPr>
        <p:spPr>
          <a:xfrm>
            <a:off x="7315200" y="1563369"/>
            <a:ext cx="914400" cy="914400"/>
          </a:xfrm>
          <a:custGeom>
            <a:avLst/>
            <a:gdLst>
              <a:gd name="connsiteX0" fmla="*/ 457200 w 914400"/>
              <a:gd name="connsiteY0" fmla="*/ 0 h 914400"/>
              <a:gd name="connsiteX1" fmla="*/ 914400 w 914400"/>
              <a:gd name="connsiteY1" fmla="*/ 457200 h 914400"/>
              <a:gd name="connsiteX2" fmla="*/ 457200 w 914400"/>
              <a:gd name="connsiteY2" fmla="*/ 914400 h 914400"/>
              <a:gd name="connsiteX3" fmla="*/ 0 w 914400"/>
              <a:gd name="connsiteY3" fmla="*/ 457200 h 914400"/>
              <a:gd name="connsiteX4" fmla="*/ 457200 w 914400"/>
              <a:gd name="connsiteY4" fmla="*/ 0 h 914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" h="914400">
                <a:moveTo>
                  <a:pt x="457200" y="0"/>
                </a:moveTo>
                <a:cubicBezTo>
                  <a:pt x="716280" y="0"/>
                  <a:pt x="914400" y="198119"/>
                  <a:pt x="914400" y="457200"/>
                </a:cubicBezTo>
                <a:cubicBezTo>
                  <a:pt x="914400" y="716280"/>
                  <a:pt x="716280" y="914400"/>
                  <a:pt x="457200" y="914400"/>
                </a:cubicBezTo>
                <a:cubicBezTo>
                  <a:pt x="198119" y="914400"/>
                  <a:pt x="0" y="716280"/>
                  <a:pt x="0" y="457200"/>
                </a:cubicBezTo>
                <a:cubicBezTo>
                  <a:pt x="0" y="198119"/>
                  <a:pt x="198119" y="0"/>
                  <a:pt x="457200" y="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1" name="Freeform 3"/>
          <p:cNvSpPr/>
          <p:nvPr/>
        </p:nvSpPr>
        <p:spPr>
          <a:xfrm>
            <a:off x="7296870" y="1545040"/>
            <a:ext cx="951059" cy="951059"/>
          </a:xfrm>
          <a:custGeom>
            <a:avLst/>
            <a:gdLst>
              <a:gd name="connsiteX0" fmla="*/ 475529 w 951059"/>
              <a:gd name="connsiteY0" fmla="*/ 18329 h 951059"/>
              <a:gd name="connsiteX1" fmla="*/ 932729 w 951059"/>
              <a:gd name="connsiteY1" fmla="*/ 475529 h 951059"/>
              <a:gd name="connsiteX2" fmla="*/ 475529 w 951059"/>
              <a:gd name="connsiteY2" fmla="*/ 932729 h 951059"/>
              <a:gd name="connsiteX3" fmla="*/ 18329 w 951059"/>
              <a:gd name="connsiteY3" fmla="*/ 475529 h 951059"/>
              <a:gd name="connsiteX4" fmla="*/ 475529 w 951059"/>
              <a:gd name="connsiteY4" fmla="*/ 18329 h 9510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51059" h="951059">
                <a:moveTo>
                  <a:pt x="475529" y="18329"/>
                </a:moveTo>
                <a:cubicBezTo>
                  <a:pt x="734610" y="18329"/>
                  <a:pt x="932729" y="216449"/>
                  <a:pt x="932729" y="475529"/>
                </a:cubicBezTo>
                <a:cubicBezTo>
                  <a:pt x="932729" y="734609"/>
                  <a:pt x="734610" y="932729"/>
                  <a:pt x="475529" y="932729"/>
                </a:cubicBezTo>
                <a:cubicBezTo>
                  <a:pt x="216449" y="932729"/>
                  <a:pt x="18329" y="734609"/>
                  <a:pt x="18329" y="475529"/>
                </a:cubicBezTo>
                <a:cubicBezTo>
                  <a:pt x="18329" y="216449"/>
                  <a:pt x="216449" y="18329"/>
                  <a:pt x="475529" y="18329"/>
                </a:cubicBez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2" name="Freeform 3"/>
          <p:cNvSpPr/>
          <p:nvPr/>
        </p:nvSpPr>
        <p:spPr>
          <a:xfrm>
            <a:off x="3657600" y="3465829"/>
            <a:ext cx="914400" cy="914400"/>
          </a:xfrm>
          <a:custGeom>
            <a:avLst/>
            <a:gdLst>
              <a:gd name="connsiteX0" fmla="*/ 457200 w 914400"/>
              <a:gd name="connsiteY0" fmla="*/ 0 h 914400"/>
              <a:gd name="connsiteX1" fmla="*/ 914400 w 914400"/>
              <a:gd name="connsiteY1" fmla="*/ 457200 h 914400"/>
              <a:gd name="connsiteX2" fmla="*/ 457200 w 914400"/>
              <a:gd name="connsiteY2" fmla="*/ 914400 h 914400"/>
              <a:gd name="connsiteX3" fmla="*/ 0 w 914400"/>
              <a:gd name="connsiteY3" fmla="*/ 457200 h 914400"/>
              <a:gd name="connsiteX4" fmla="*/ 457200 w 914400"/>
              <a:gd name="connsiteY4" fmla="*/ 0 h 914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" h="914400">
                <a:moveTo>
                  <a:pt x="457200" y="0"/>
                </a:moveTo>
                <a:cubicBezTo>
                  <a:pt x="716279" y="0"/>
                  <a:pt x="914400" y="198120"/>
                  <a:pt x="914400" y="457200"/>
                </a:cubicBezTo>
                <a:cubicBezTo>
                  <a:pt x="914400" y="716279"/>
                  <a:pt x="716279" y="914400"/>
                  <a:pt x="457200" y="914400"/>
                </a:cubicBezTo>
                <a:cubicBezTo>
                  <a:pt x="198120" y="914400"/>
                  <a:pt x="0" y="716279"/>
                  <a:pt x="0" y="457200"/>
                </a:cubicBezTo>
                <a:cubicBezTo>
                  <a:pt x="0" y="198120"/>
                  <a:pt x="198120" y="0"/>
                  <a:pt x="457200" y="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4" name="Freeform 3"/>
          <p:cNvSpPr/>
          <p:nvPr/>
        </p:nvSpPr>
        <p:spPr>
          <a:xfrm>
            <a:off x="5486400" y="3465829"/>
            <a:ext cx="914400" cy="914400"/>
          </a:xfrm>
          <a:custGeom>
            <a:avLst/>
            <a:gdLst>
              <a:gd name="connsiteX0" fmla="*/ 457200 w 914400"/>
              <a:gd name="connsiteY0" fmla="*/ 0 h 914400"/>
              <a:gd name="connsiteX1" fmla="*/ 914400 w 914400"/>
              <a:gd name="connsiteY1" fmla="*/ 457200 h 914400"/>
              <a:gd name="connsiteX2" fmla="*/ 457200 w 914400"/>
              <a:gd name="connsiteY2" fmla="*/ 914400 h 914400"/>
              <a:gd name="connsiteX3" fmla="*/ 0 w 914400"/>
              <a:gd name="connsiteY3" fmla="*/ 457200 h 914400"/>
              <a:gd name="connsiteX4" fmla="*/ 457200 w 914400"/>
              <a:gd name="connsiteY4" fmla="*/ 0 h 914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" h="914400">
                <a:moveTo>
                  <a:pt x="457200" y="0"/>
                </a:moveTo>
                <a:cubicBezTo>
                  <a:pt x="716279" y="0"/>
                  <a:pt x="914400" y="198120"/>
                  <a:pt x="914400" y="457200"/>
                </a:cubicBezTo>
                <a:cubicBezTo>
                  <a:pt x="914400" y="716279"/>
                  <a:pt x="716279" y="914400"/>
                  <a:pt x="457200" y="914400"/>
                </a:cubicBezTo>
                <a:cubicBezTo>
                  <a:pt x="198120" y="914400"/>
                  <a:pt x="0" y="716279"/>
                  <a:pt x="0" y="457200"/>
                </a:cubicBezTo>
                <a:cubicBezTo>
                  <a:pt x="0" y="198120"/>
                  <a:pt x="198120" y="0"/>
                  <a:pt x="457200" y="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5" name="Freeform 3"/>
          <p:cNvSpPr/>
          <p:nvPr/>
        </p:nvSpPr>
        <p:spPr>
          <a:xfrm>
            <a:off x="5468070" y="3447500"/>
            <a:ext cx="951059" cy="951059"/>
          </a:xfrm>
          <a:custGeom>
            <a:avLst/>
            <a:gdLst>
              <a:gd name="connsiteX0" fmla="*/ 475529 w 951059"/>
              <a:gd name="connsiteY0" fmla="*/ 18329 h 951059"/>
              <a:gd name="connsiteX1" fmla="*/ 932729 w 951059"/>
              <a:gd name="connsiteY1" fmla="*/ 475529 h 951059"/>
              <a:gd name="connsiteX2" fmla="*/ 475529 w 951059"/>
              <a:gd name="connsiteY2" fmla="*/ 932729 h 951059"/>
              <a:gd name="connsiteX3" fmla="*/ 18329 w 951059"/>
              <a:gd name="connsiteY3" fmla="*/ 475529 h 951059"/>
              <a:gd name="connsiteX4" fmla="*/ 475529 w 951059"/>
              <a:gd name="connsiteY4" fmla="*/ 18329 h 9510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51059" h="951059">
                <a:moveTo>
                  <a:pt x="475529" y="18329"/>
                </a:moveTo>
                <a:cubicBezTo>
                  <a:pt x="734609" y="18329"/>
                  <a:pt x="932729" y="216449"/>
                  <a:pt x="932729" y="475529"/>
                </a:cubicBezTo>
                <a:cubicBezTo>
                  <a:pt x="932729" y="734609"/>
                  <a:pt x="734609" y="932729"/>
                  <a:pt x="475529" y="932729"/>
                </a:cubicBezTo>
                <a:cubicBezTo>
                  <a:pt x="216449" y="932729"/>
                  <a:pt x="18329" y="734609"/>
                  <a:pt x="18329" y="475529"/>
                </a:cubicBezTo>
                <a:cubicBezTo>
                  <a:pt x="18329" y="216449"/>
                  <a:pt x="216449" y="18329"/>
                  <a:pt x="475529" y="18329"/>
                </a:cubicBez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6" name="Freeform 3"/>
          <p:cNvSpPr/>
          <p:nvPr/>
        </p:nvSpPr>
        <p:spPr>
          <a:xfrm>
            <a:off x="7315200" y="3465829"/>
            <a:ext cx="914400" cy="914400"/>
          </a:xfrm>
          <a:custGeom>
            <a:avLst/>
            <a:gdLst>
              <a:gd name="connsiteX0" fmla="*/ 457200 w 914400"/>
              <a:gd name="connsiteY0" fmla="*/ 0 h 914400"/>
              <a:gd name="connsiteX1" fmla="*/ 914400 w 914400"/>
              <a:gd name="connsiteY1" fmla="*/ 457200 h 914400"/>
              <a:gd name="connsiteX2" fmla="*/ 457200 w 914400"/>
              <a:gd name="connsiteY2" fmla="*/ 914400 h 914400"/>
              <a:gd name="connsiteX3" fmla="*/ 0 w 914400"/>
              <a:gd name="connsiteY3" fmla="*/ 457200 h 914400"/>
              <a:gd name="connsiteX4" fmla="*/ 457200 w 914400"/>
              <a:gd name="connsiteY4" fmla="*/ 0 h 914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" h="914400">
                <a:moveTo>
                  <a:pt x="457200" y="0"/>
                </a:moveTo>
                <a:cubicBezTo>
                  <a:pt x="716280" y="0"/>
                  <a:pt x="914400" y="198120"/>
                  <a:pt x="914400" y="457200"/>
                </a:cubicBezTo>
                <a:cubicBezTo>
                  <a:pt x="914400" y="716279"/>
                  <a:pt x="716280" y="914400"/>
                  <a:pt x="457200" y="914400"/>
                </a:cubicBezTo>
                <a:cubicBezTo>
                  <a:pt x="198119" y="914400"/>
                  <a:pt x="0" y="716279"/>
                  <a:pt x="0" y="457200"/>
                </a:cubicBezTo>
                <a:cubicBezTo>
                  <a:pt x="0" y="198120"/>
                  <a:pt x="198119" y="0"/>
                  <a:pt x="457200" y="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7" name="Freeform 3"/>
          <p:cNvSpPr/>
          <p:nvPr/>
        </p:nvSpPr>
        <p:spPr>
          <a:xfrm>
            <a:off x="7296870" y="3447500"/>
            <a:ext cx="951059" cy="951059"/>
          </a:xfrm>
          <a:custGeom>
            <a:avLst/>
            <a:gdLst>
              <a:gd name="connsiteX0" fmla="*/ 475529 w 951059"/>
              <a:gd name="connsiteY0" fmla="*/ 18329 h 951059"/>
              <a:gd name="connsiteX1" fmla="*/ 932729 w 951059"/>
              <a:gd name="connsiteY1" fmla="*/ 475529 h 951059"/>
              <a:gd name="connsiteX2" fmla="*/ 475529 w 951059"/>
              <a:gd name="connsiteY2" fmla="*/ 932729 h 951059"/>
              <a:gd name="connsiteX3" fmla="*/ 18329 w 951059"/>
              <a:gd name="connsiteY3" fmla="*/ 475529 h 951059"/>
              <a:gd name="connsiteX4" fmla="*/ 475529 w 951059"/>
              <a:gd name="connsiteY4" fmla="*/ 18329 h 9510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51059" h="951059">
                <a:moveTo>
                  <a:pt x="475529" y="18329"/>
                </a:moveTo>
                <a:cubicBezTo>
                  <a:pt x="734610" y="18329"/>
                  <a:pt x="932729" y="216449"/>
                  <a:pt x="932729" y="475529"/>
                </a:cubicBezTo>
                <a:cubicBezTo>
                  <a:pt x="932729" y="734609"/>
                  <a:pt x="734610" y="932729"/>
                  <a:pt x="475529" y="932729"/>
                </a:cubicBezTo>
                <a:cubicBezTo>
                  <a:pt x="216449" y="932729"/>
                  <a:pt x="18329" y="734609"/>
                  <a:pt x="18329" y="475529"/>
                </a:cubicBezTo>
                <a:cubicBezTo>
                  <a:pt x="18329" y="216449"/>
                  <a:pt x="216449" y="18329"/>
                  <a:pt x="475529" y="18329"/>
                </a:cubicBez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8" name="Freeform 3"/>
          <p:cNvSpPr/>
          <p:nvPr/>
        </p:nvSpPr>
        <p:spPr>
          <a:xfrm>
            <a:off x="2724785" y="2011045"/>
            <a:ext cx="717550" cy="521970"/>
          </a:xfrm>
          <a:custGeom>
            <a:avLst/>
            <a:gdLst>
              <a:gd name="connsiteX0" fmla="*/ 18414 w 717550"/>
              <a:gd name="connsiteY0" fmla="*/ 503554 h 521970"/>
              <a:gd name="connsiteX1" fmla="*/ 699135 w 717550"/>
              <a:gd name="connsiteY1" fmla="*/ 18414 h 52197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17550" h="521970">
                <a:moveTo>
                  <a:pt x="18414" y="503554"/>
                </a:moveTo>
                <a:cubicBezTo>
                  <a:pt x="18414" y="174625"/>
                  <a:pt x="245744" y="57784"/>
                  <a:pt x="699135" y="18414"/>
                </a:cubicBezTo>
              </a:path>
            </a:pathLst>
          </a:custGeom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3409950" y="1949450"/>
            <a:ext cx="247650" cy="162560"/>
          </a:xfrm>
          <a:custGeom>
            <a:avLst/>
            <a:gdLst>
              <a:gd name="connsiteX0" fmla="*/ 247650 w 247650"/>
              <a:gd name="connsiteY0" fmla="*/ 71120 h 162560"/>
              <a:gd name="connsiteX1" fmla="*/ 0 w 247650"/>
              <a:gd name="connsiteY1" fmla="*/ 0 h 162560"/>
              <a:gd name="connsiteX2" fmla="*/ 7620 w 247650"/>
              <a:gd name="connsiteY2" fmla="*/ 162560 h 162560"/>
              <a:gd name="connsiteX3" fmla="*/ 247650 w 247650"/>
              <a:gd name="connsiteY3" fmla="*/ 71120 h 1625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7650" h="162560">
                <a:moveTo>
                  <a:pt x="247650" y="71120"/>
                </a:moveTo>
                <a:lnTo>
                  <a:pt x="0" y="0"/>
                </a:lnTo>
                <a:lnTo>
                  <a:pt x="7620" y="162560"/>
                </a:lnTo>
                <a:lnTo>
                  <a:pt x="247650" y="7112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0" name="Freeform 3"/>
          <p:cNvSpPr/>
          <p:nvPr/>
        </p:nvSpPr>
        <p:spPr>
          <a:xfrm>
            <a:off x="4553584" y="2002155"/>
            <a:ext cx="717550" cy="73660"/>
          </a:xfrm>
          <a:custGeom>
            <a:avLst/>
            <a:gdLst>
              <a:gd name="connsiteX0" fmla="*/ 18415 w 717550"/>
              <a:gd name="connsiteY0" fmla="*/ 18414 h 73660"/>
              <a:gd name="connsiteX1" fmla="*/ 699135 w 717550"/>
              <a:gd name="connsiteY1" fmla="*/ 18414 h 736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17550" h="73660">
                <a:moveTo>
                  <a:pt x="18415" y="18414"/>
                </a:moveTo>
                <a:lnTo>
                  <a:pt x="699135" y="18414"/>
                </a:lnTo>
              </a:path>
            </a:pathLst>
          </a:custGeom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5242559" y="1939289"/>
            <a:ext cx="243840" cy="162560"/>
          </a:xfrm>
          <a:custGeom>
            <a:avLst/>
            <a:gdLst>
              <a:gd name="connsiteX0" fmla="*/ 243840 w 243840"/>
              <a:gd name="connsiteY0" fmla="*/ 81280 h 162560"/>
              <a:gd name="connsiteX1" fmla="*/ 0 w 243840"/>
              <a:gd name="connsiteY1" fmla="*/ 0 h 162560"/>
              <a:gd name="connsiteX2" fmla="*/ 0 w 243840"/>
              <a:gd name="connsiteY2" fmla="*/ 162560 h 162560"/>
              <a:gd name="connsiteX3" fmla="*/ 243840 w 243840"/>
              <a:gd name="connsiteY3" fmla="*/ 81280 h 1625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3840" h="162560">
                <a:moveTo>
                  <a:pt x="243840" y="81280"/>
                </a:moveTo>
                <a:lnTo>
                  <a:pt x="0" y="0"/>
                </a:lnTo>
                <a:lnTo>
                  <a:pt x="0" y="162560"/>
                </a:lnTo>
                <a:lnTo>
                  <a:pt x="243840" y="8128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2" name="Freeform 3"/>
          <p:cNvSpPr/>
          <p:nvPr/>
        </p:nvSpPr>
        <p:spPr>
          <a:xfrm>
            <a:off x="6382384" y="2002155"/>
            <a:ext cx="717550" cy="73660"/>
          </a:xfrm>
          <a:custGeom>
            <a:avLst/>
            <a:gdLst>
              <a:gd name="connsiteX0" fmla="*/ 18415 w 717550"/>
              <a:gd name="connsiteY0" fmla="*/ 18414 h 73660"/>
              <a:gd name="connsiteX1" fmla="*/ 699134 w 717550"/>
              <a:gd name="connsiteY1" fmla="*/ 18414 h 736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17550" h="73660">
                <a:moveTo>
                  <a:pt x="18415" y="18414"/>
                </a:moveTo>
                <a:lnTo>
                  <a:pt x="699134" y="18414"/>
                </a:lnTo>
              </a:path>
            </a:pathLst>
          </a:custGeom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7071359" y="1939289"/>
            <a:ext cx="243840" cy="162560"/>
          </a:xfrm>
          <a:custGeom>
            <a:avLst/>
            <a:gdLst>
              <a:gd name="connsiteX0" fmla="*/ 243840 w 243840"/>
              <a:gd name="connsiteY0" fmla="*/ 81280 h 162560"/>
              <a:gd name="connsiteX1" fmla="*/ 0 w 243840"/>
              <a:gd name="connsiteY1" fmla="*/ 0 h 162560"/>
              <a:gd name="connsiteX2" fmla="*/ 0 w 243840"/>
              <a:gd name="connsiteY2" fmla="*/ 162560 h 162560"/>
              <a:gd name="connsiteX3" fmla="*/ 243840 w 243840"/>
              <a:gd name="connsiteY3" fmla="*/ 81280 h 1625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3840" h="162560">
                <a:moveTo>
                  <a:pt x="243840" y="81280"/>
                </a:moveTo>
                <a:lnTo>
                  <a:pt x="0" y="0"/>
                </a:lnTo>
                <a:lnTo>
                  <a:pt x="0" y="162560"/>
                </a:lnTo>
                <a:lnTo>
                  <a:pt x="243840" y="8128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4" name="Freeform 3"/>
          <p:cNvSpPr/>
          <p:nvPr/>
        </p:nvSpPr>
        <p:spPr>
          <a:xfrm>
            <a:off x="2724785" y="3410584"/>
            <a:ext cx="717550" cy="521970"/>
          </a:xfrm>
          <a:custGeom>
            <a:avLst/>
            <a:gdLst>
              <a:gd name="connsiteX0" fmla="*/ 18414 w 717550"/>
              <a:gd name="connsiteY0" fmla="*/ 18415 h 521970"/>
              <a:gd name="connsiteX1" fmla="*/ 699135 w 717550"/>
              <a:gd name="connsiteY1" fmla="*/ 503555 h 52197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17550" h="521970">
                <a:moveTo>
                  <a:pt x="18414" y="18415"/>
                </a:moveTo>
                <a:cubicBezTo>
                  <a:pt x="18414" y="347345"/>
                  <a:pt x="245744" y="464185"/>
                  <a:pt x="699135" y="503555"/>
                </a:cubicBezTo>
              </a:path>
            </a:pathLst>
          </a:custGeom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3409950" y="3831590"/>
            <a:ext cx="247650" cy="162559"/>
          </a:xfrm>
          <a:custGeom>
            <a:avLst/>
            <a:gdLst>
              <a:gd name="connsiteX0" fmla="*/ 247650 w 247650"/>
              <a:gd name="connsiteY0" fmla="*/ 91439 h 162559"/>
              <a:gd name="connsiteX1" fmla="*/ 7620 w 247650"/>
              <a:gd name="connsiteY1" fmla="*/ 0 h 162559"/>
              <a:gd name="connsiteX2" fmla="*/ 0 w 247650"/>
              <a:gd name="connsiteY2" fmla="*/ 162559 h 162559"/>
              <a:gd name="connsiteX3" fmla="*/ 247650 w 247650"/>
              <a:gd name="connsiteY3" fmla="*/ 91439 h 1625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7650" h="162559">
                <a:moveTo>
                  <a:pt x="247650" y="91439"/>
                </a:moveTo>
                <a:lnTo>
                  <a:pt x="7620" y="0"/>
                </a:lnTo>
                <a:lnTo>
                  <a:pt x="0" y="162559"/>
                </a:lnTo>
                <a:lnTo>
                  <a:pt x="247650" y="91439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6" name="Freeform 3"/>
          <p:cNvSpPr/>
          <p:nvPr/>
        </p:nvSpPr>
        <p:spPr>
          <a:xfrm>
            <a:off x="4553584" y="3904614"/>
            <a:ext cx="717550" cy="73660"/>
          </a:xfrm>
          <a:custGeom>
            <a:avLst/>
            <a:gdLst>
              <a:gd name="connsiteX0" fmla="*/ 18415 w 717550"/>
              <a:gd name="connsiteY0" fmla="*/ 18415 h 73660"/>
              <a:gd name="connsiteX1" fmla="*/ 699135 w 717550"/>
              <a:gd name="connsiteY1" fmla="*/ 18415 h 736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17550" h="73660">
                <a:moveTo>
                  <a:pt x="18415" y="18415"/>
                </a:moveTo>
                <a:lnTo>
                  <a:pt x="699135" y="18415"/>
                </a:lnTo>
              </a:path>
            </a:pathLst>
          </a:custGeom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5242559" y="3841750"/>
            <a:ext cx="243840" cy="162559"/>
          </a:xfrm>
          <a:custGeom>
            <a:avLst/>
            <a:gdLst>
              <a:gd name="connsiteX0" fmla="*/ 243840 w 243840"/>
              <a:gd name="connsiteY0" fmla="*/ 81279 h 162559"/>
              <a:gd name="connsiteX1" fmla="*/ 0 w 243840"/>
              <a:gd name="connsiteY1" fmla="*/ 0 h 162559"/>
              <a:gd name="connsiteX2" fmla="*/ 0 w 243840"/>
              <a:gd name="connsiteY2" fmla="*/ 162559 h 162559"/>
              <a:gd name="connsiteX3" fmla="*/ 243840 w 243840"/>
              <a:gd name="connsiteY3" fmla="*/ 81279 h 1625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3840" h="162559">
                <a:moveTo>
                  <a:pt x="243840" y="81279"/>
                </a:moveTo>
                <a:lnTo>
                  <a:pt x="0" y="0"/>
                </a:lnTo>
                <a:lnTo>
                  <a:pt x="0" y="162559"/>
                </a:lnTo>
                <a:lnTo>
                  <a:pt x="243840" y="81279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8" name="Freeform 3"/>
          <p:cNvSpPr/>
          <p:nvPr/>
        </p:nvSpPr>
        <p:spPr>
          <a:xfrm>
            <a:off x="6382384" y="3904614"/>
            <a:ext cx="717550" cy="73660"/>
          </a:xfrm>
          <a:custGeom>
            <a:avLst/>
            <a:gdLst>
              <a:gd name="connsiteX0" fmla="*/ 18415 w 717550"/>
              <a:gd name="connsiteY0" fmla="*/ 18415 h 73660"/>
              <a:gd name="connsiteX1" fmla="*/ 699134 w 717550"/>
              <a:gd name="connsiteY1" fmla="*/ 18415 h 736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17550" h="73660">
                <a:moveTo>
                  <a:pt x="18415" y="18415"/>
                </a:moveTo>
                <a:lnTo>
                  <a:pt x="699134" y="18415"/>
                </a:lnTo>
              </a:path>
            </a:pathLst>
          </a:custGeom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7071359" y="3841750"/>
            <a:ext cx="243840" cy="162559"/>
          </a:xfrm>
          <a:custGeom>
            <a:avLst/>
            <a:gdLst>
              <a:gd name="connsiteX0" fmla="*/ 243840 w 243840"/>
              <a:gd name="connsiteY0" fmla="*/ 81279 h 162559"/>
              <a:gd name="connsiteX1" fmla="*/ 0 w 243840"/>
              <a:gd name="connsiteY1" fmla="*/ 0 h 162559"/>
              <a:gd name="connsiteX2" fmla="*/ 0 w 243840"/>
              <a:gd name="connsiteY2" fmla="*/ 162559 h 162559"/>
              <a:gd name="connsiteX3" fmla="*/ 243840 w 243840"/>
              <a:gd name="connsiteY3" fmla="*/ 81279 h 1625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3840" h="162559">
                <a:moveTo>
                  <a:pt x="243840" y="81279"/>
                </a:moveTo>
                <a:lnTo>
                  <a:pt x="0" y="0"/>
                </a:lnTo>
                <a:lnTo>
                  <a:pt x="0" y="162559"/>
                </a:lnTo>
                <a:lnTo>
                  <a:pt x="243840" y="81279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0" name="Freeform 3"/>
          <p:cNvSpPr/>
          <p:nvPr/>
        </p:nvSpPr>
        <p:spPr>
          <a:xfrm>
            <a:off x="7406640" y="1654810"/>
            <a:ext cx="731519" cy="731520"/>
          </a:xfrm>
          <a:custGeom>
            <a:avLst/>
            <a:gdLst>
              <a:gd name="connsiteX0" fmla="*/ 365759 w 731519"/>
              <a:gd name="connsiteY0" fmla="*/ 0 h 731520"/>
              <a:gd name="connsiteX1" fmla="*/ 731519 w 731519"/>
              <a:gd name="connsiteY1" fmla="*/ 365760 h 731520"/>
              <a:gd name="connsiteX2" fmla="*/ 365759 w 731519"/>
              <a:gd name="connsiteY2" fmla="*/ 731519 h 731520"/>
              <a:gd name="connsiteX3" fmla="*/ 0 w 731519"/>
              <a:gd name="connsiteY3" fmla="*/ 365760 h 731520"/>
              <a:gd name="connsiteX4" fmla="*/ 365759 w 731519"/>
              <a:gd name="connsiteY4" fmla="*/ 0 h 7315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31519" h="731520">
                <a:moveTo>
                  <a:pt x="365759" y="0"/>
                </a:moveTo>
                <a:cubicBezTo>
                  <a:pt x="572769" y="0"/>
                  <a:pt x="731519" y="158750"/>
                  <a:pt x="731519" y="365760"/>
                </a:cubicBezTo>
                <a:cubicBezTo>
                  <a:pt x="731519" y="572769"/>
                  <a:pt x="572769" y="731519"/>
                  <a:pt x="365759" y="731519"/>
                </a:cubicBezTo>
                <a:cubicBezTo>
                  <a:pt x="157479" y="731519"/>
                  <a:pt x="0" y="572769"/>
                  <a:pt x="0" y="365760"/>
                </a:cubicBezTo>
                <a:cubicBezTo>
                  <a:pt x="0" y="158750"/>
                  <a:pt x="157479" y="0"/>
                  <a:pt x="365759" y="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1" name="Freeform 3"/>
          <p:cNvSpPr/>
          <p:nvPr/>
        </p:nvSpPr>
        <p:spPr>
          <a:xfrm>
            <a:off x="7388310" y="1636480"/>
            <a:ext cx="768179" cy="768179"/>
          </a:xfrm>
          <a:custGeom>
            <a:avLst/>
            <a:gdLst>
              <a:gd name="connsiteX0" fmla="*/ 384089 w 768179"/>
              <a:gd name="connsiteY0" fmla="*/ 18329 h 768179"/>
              <a:gd name="connsiteX1" fmla="*/ 749849 w 768179"/>
              <a:gd name="connsiteY1" fmla="*/ 384089 h 768179"/>
              <a:gd name="connsiteX2" fmla="*/ 384089 w 768179"/>
              <a:gd name="connsiteY2" fmla="*/ 749849 h 768179"/>
              <a:gd name="connsiteX3" fmla="*/ 18329 w 768179"/>
              <a:gd name="connsiteY3" fmla="*/ 384089 h 768179"/>
              <a:gd name="connsiteX4" fmla="*/ 384089 w 768179"/>
              <a:gd name="connsiteY4" fmla="*/ 18329 h 7681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68179" h="768179">
                <a:moveTo>
                  <a:pt x="384089" y="18329"/>
                </a:moveTo>
                <a:cubicBezTo>
                  <a:pt x="591099" y="18329"/>
                  <a:pt x="749849" y="177079"/>
                  <a:pt x="749849" y="384089"/>
                </a:cubicBezTo>
                <a:cubicBezTo>
                  <a:pt x="749849" y="591099"/>
                  <a:pt x="591099" y="749849"/>
                  <a:pt x="384089" y="749849"/>
                </a:cubicBezTo>
                <a:cubicBezTo>
                  <a:pt x="175809" y="749849"/>
                  <a:pt x="18329" y="591099"/>
                  <a:pt x="18329" y="384089"/>
                </a:cubicBezTo>
                <a:cubicBezTo>
                  <a:pt x="18329" y="177079"/>
                  <a:pt x="175809" y="18329"/>
                  <a:pt x="384089" y="18329"/>
                </a:cubicBez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2" name="Freeform 3"/>
          <p:cNvSpPr/>
          <p:nvPr/>
        </p:nvSpPr>
        <p:spPr>
          <a:xfrm>
            <a:off x="7406640" y="3557270"/>
            <a:ext cx="731519" cy="731519"/>
          </a:xfrm>
          <a:custGeom>
            <a:avLst/>
            <a:gdLst>
              <a:gd name="connsiteX0" fmla="*/ 365759 w 731519"/>
              <a:gd name="connsiteY0" fmla="*/ 0 h 731519"/>
              <a:gd name="connsiteX1" fmla="*/ 731519 w 731519"/>
              <a:gd name="connsiteY1" fmla="*/ 365759 h 731519"/>
              <a:gd name="connsiteX2" fmla="*/ 365759 w 731519"/>
              <a:gd name="connsiteY2" fmla="*/ 731520 h 731519"/>
              <a:gd name="connsiteX3" fmla="*/ 0 w 731519"/>
              <a:gd name="connsiteY3" fmla="*/ 365759 h 731519"/>
              <a:gd name="connsiteX4" fmla="*/ 365759 w 731519"/>
              <a:gd name="connsiteY4" fmla="*/ 0 h 73151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31519" h="731519">
                <a:moveTo>
                  <a:pt x="365759" y="0"/>
                </a:moveTo>
                <a:cubicBezTo>
                  <a:pt x="572769" y="0"/>
                  <a:pt x="731519" y="157479"/>
                  <a:pt x="731519" y="365759"/>
                </a:cubicBezTo>
                <a:cubicBezTo>
                  <a:pt x="731519" y="572770"/>
                  <a:pt x="572769" y="731520"/>
                  <a:pt x="365759" y="731520"/>
                </a:cubicBezTo>
                <a:cubicBezTo>
                  <a:pt x="157479" y="731520"/>
                  <a:pt x="0" y="572770"/>
                  <a:pt x="0" y="365759"/>
                </a:cubicBezTo>
                <a:cubicBezTo>
                  <a:pt x="0" y="157479"/>
                  <a:pt x="157479" y="0"/>
                  <a:pt x="365759" y="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3" name="Freeform 3"/>
          <p:cNvSpPr/>
          <p:nvPr/>
        </p:nvSpPr>
        <p:spPr>
          <a:xfrm>
            <a:off x="7388310" y="3538940"/>
            <a:ext cx="768179" cy="768179"/>
          </a:xfrm>
          <a:custGeom>
            <a:avLst/>
            <a:gdLst>
              <a:gd name="connsiteX0" fmla="*/ 384089 w 768179"/>
              <a:gd name="connsiteY0" fmla="*/ 18329 h 768179"/>
              <a:gd name="connsiteX1" fmla="*/ 749849 w 768179"/>
              <a:gd name="connsiteY1" fmla="*/ 384089 h 768179"/>
              <a:gd name="connsiteX2" fmla="*/ 384089 w 768179"/>
              <a:gd name="connsiteY2" fmla="*/ 749849 h 768179"/>
              <a:gd name="connsiteX3" fmla="*/ 18329 w 768179"/>
              <a:gd name="connsiteY3" fmla="*/ 384089 h 768179"/>
              <a:gd name="connsiteX4" fmla="*/ 384089 w 768179"/>
              <a:gd name="connsiteY4" fmla="*/ 18329 h 7681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68179" h="768179">
                <a:moveTo>
                  <a:pt x="384089" y="18329"/>
                </a:moveTo>
                <a:cubicBezTo>
                  <a:pt x="591099" y="18329"/>
                  <a:pt x="749849" y="175809"/>
                  <a:pt x="749849" y="384089"/>
                </a:cubicBezTo>
                <a:cubicBezTo>
                  <a:pt x="749849" y="591099"/>
                  <a:pt x="591099" y="749849"/>
                  <a:pt x="384089" y="749849"/>
                </a:cubicBezTo>
                <a:cubicBezTo>
                  <a:pt x="175809" y="749849"/>
                  <a:pt x="18329" y="591099"/>
                  <a:pt x="18329" y="384089"/>
                </a:cubicBezTo>
                <a:cubicBezTo>
                  <a:pt x="18329" y="175809"/>
                  <a:pt x="175809" y="18329"/>
                  <a:pt x="384089" y="18329"/>
                </a:cubicBez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4" name="Freeform 3"/>
          <p:cNvSpPr/>
          <p:nvPr/>
        </p:nvSpPr>
        <p:spPr>
          <a:xfrm>
            <a:off x="1124585" y="2953385"/>
            <a:ext cx="946150" cy="73660"/>
          </a:xfrm>
          <a:custGeom>
            <a:avLst/>
            <a:gdLst>
              <a:gd name="connsiteX0" fmla="*/ 18414 w 946150"/>
              <a:gd name="connsiteY0" fmla="*/ 18414 h 73660"/>
              <a:gd name="connsiteX1" fmla="*/ 927735 w 946150"/>
              <a:gd name="connsiteY1" fmla="*/ 18414 h 736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46150" h="73660">
                <a:moveTo>
                  <a:pt x="18414" y="18414"/>
                </a:moveTo>
                <a:lnTo>
                  <a:pt x="927735" y="18414"/>
                </a:lnTo>
              </a:path>
            </a:pathLst>
          </a:custGeom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35" name="Freeform 3"/>
          <p:cNvSpPr/>
          <p:nvPr/>
        </p:nvSpPr>
        <p:spPr>
          <a:xfrm>
            <a:off x="2042160" y="2890520"/>
            <a:ext cx="243839" cy="162560"/>
          </a:xfrm>
          <a:custGeom>
            <a:avLst/>
            <a:gdLst>
              <a:gd name="connsiteX0" fmla="*/ 243839 w 243839"/>
              <a:gd name="connsiteY0" fmla="*/ 81279 h 162560"/>
              <a:gd name="connsiteX1" fmla="*/ 0 w 243839"/>
              <a:gd name="connsiteY1" fmla="*/ 0 h 162560"/>
              <a:gd name="connsiteX2" fmla="*/ 0 w 243839"/>
              <a:gd name="connsiteY2" fmla="*/ 162559 h 162560"/>
              <a:gd name="connsiteX3" fmla="*/ 243839 w 243839"/>
              <a:gd name="connsiteY3" fmla="*/ 81279 h 1625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3839" h="162560">
                <a:moveTo>
                  <a:pt x="243839" y="81279"/>
                </a:moveTo>
                <a:lnTo>
                  <a:pt x="0" y="0"/>
                </a:lnTo>
                <a:lnTo>
                  <a:pt x="0" y="162559"/>
                </a:lnTo>
                <a:lnTo>
                  <a:pt x="243839" y="81279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tx1"/>
              </a:solidFill>
            </a:endParaRPr>
          </a:p>
        </p:txBody>
      </p:sp>
      <p:sp>
        <p:nvSpPr>
          <p:cNvPr id="36" name="Freeform 3"/>
          <p:cNvSpPr/>
          <p:nvPr/>
        </p:nvSpPr>
        <p:spPr>
          <a:xfrm>
            <a:off x="3048635" y="2629535"/>
            <a:ext cx="437376" cy="628650"/>
          </a:xfrm>
          <a:custGeom>
            <a:avLst/>
            <a:gdLst>
              <a:gd name="connsiteX0" fmla="*/ 18414 w 437376"/>
              <a:gd name="connsiteY0" fmla="*/ 18414 h 628650"/>
              <a:gd name="connsiteX1" fmla="*/ 239394 w 437376"/>
              <a:gd name="connsiteY1" fmla="*/ 610235 h 6286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37376" h="628650">
                <a:moveTo>
                  <a:pt x="18414" y="18414"/>
                </a:moveTo>
                <a:cubicBezTo>
                  <a:pt x="516255" y="18414"/>
                  <a:pt x="501014" y="454025"/>
                  <a:pt x="239394" y="610235"/>
                </a:cubicBezTo>
              </a:path>
            </a:pathLst>
          </a:custGeom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3067050" y="3153410"/>
            <a:ext cx="256540" cy="157480"/>
          </a:xfrm>
          <a:custGeom>
            <a:avLst/>
            <a:gdLst>
              <a:gd name="connsiteX0" fmla="*/ 0 w 256540"/>
              <a:gd name="connsiteY0" fmla="*/ 142239 h 157480"/>
              <a:gd name="connsiteX1" fmla="*/ 256540 w 256540"/>
              <a:gd name="connsiteY1" fmla="*/ 157480 h 157480"/>
              <a:gd name="connsiteX2" fmla="*/ 214629 w 256540"/>
              <a:gd name="connsiteY2" fmla="*/ 0 h 157480"/>
              <a:gd name="connsiteX3" fmla="*/ 0 w 256540"/>
              <a:gd name="connsiteY3" fmla="*/ 142239 h 1574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56540" h="157480">
                <a:moveTo>
                  <a:pt x="0" y="142239"/>
                </a:moveTo>
                <a:lnTo>
                  <a:pt x="256540" y="157480"/>
                </a:lnTo>
                <a:lnTo>
                  <a:pt x="214629" y="0"/>
                </a:lnTo>
                <a:lnTo>
                  <a:pt x="0" y="142239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8" name="Freeform 3"/>
          <p:cNvSpPr/>
          <p:nvPr/>
        </p:nvSpPr>
        <p:spPr>
          <a:xfrm>
            <a:off x="4572000" y="5257800"/>
            <a:ext cx="685800" cy="685800"/>
          </a:xfrm>
          <a:custGeom>
            <a:avLst/>
            <a:gdLst>
              <a:gd name="connsiteX0" fmla="*/ 342900 w 685800"/>
              <a:gd name="connsiteY0" fmla="*/ 685800 h 685800"/>
              <a:gd name="connsiteX1" fmla="*/ 0 w 685800"/>
              <a:gd name="connsiteY1" fmla="*/ 685800 h 685800"/>
              <a:gd name="connsiteX2" fmla="*/ 0 w 685800"/>
              <a:gd name="connsiteY2" fmla="*/ 0 h 685800"/>
              <a:gd name="connsiteX3" fmla="*/ 685800 w 685800"/>
              <a:gd name="connsiteY3" fmla="*/ 0 h 685800"/>
              <a:gd name="connsiteX4" fmla="*/ 685800 w 685800"/>
              <a:gd name="connsiteY4" fmla="*/ 685800 h 685800"/>
              <a:gd name="connsiteX5" fmla="*/ 342900 w 685800"/>
              <a:gd name="connsiteY5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85800" h="685800">
                <a:moveTo>
                  <a:pt x="342900" y="685800"/>
                </a:moveTo>
                <a:lnTo>
                  <a:pt x="0" y="685800"/>
                </a:lnTo>
                <a:lnTo>
                  <a:pt x="0" y="0"/>
                </a:lnTo>
                <a:lnTo>
                  <a:pt x="685800" y="0"/>
                </a:lnTo>
                <a:lnTo>
                  <a:pt x="685800" y="685800"/>
                </a:lnTo>
                <a:lnTo>
                  <a:pt x="342900" y="685800"/>
                </a:lnTo>
              </a:path>
            </a:pathLst>
          </a:custGeom>
          <a:solidFill>
            <a:srgbClr val="99CC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9" name="Freeform 3"/>
          <p:cNvSpPr/>
          <p:nvPr/>
        </p:nvSpPr>
        <p:spPr>
          <a:xfrm>
            <a:off x="4565650" y="5251450"/>
            <a:ext cx="698500" cy="698500"/>
          </a:xfrm>
          <a:custGeom>
            <a:avLst/>
            <a:gdLst>
              <a:gd name="connsiteX0" fmla="*/ 349250 w 698500"/>
              <a:gd name="connsiteY0" fmla="*/ 692150 h 698500"/>
              <a:gd name="connsiteX1" fmla="*/ 6350 w 698500"/>
              <a:gd name="connsiteY1" fmla="*/ 692150 h 698500"/>
              <a:gd name="connsiteX2" fmla="*/ 6350 w 698500"/>
              <a:gd name="connsiteY2" fmla="*/ 6350 h 698500"/>
              <a:gd name="connsiteX3" fmla="*/ 692150 w 698500"/>
              <a:gd name="connsiteY3" fmla="*/ 6350 h 698500"/>
              <a:gd name="connsiteX4" fmla="*/ 692150 w 698500"/>
              <a:gd name="connsiteY4" fmla="*/ 692150 h 698500"/>
              <a:gd name="connsiteX5" fmla="*/ 349250 w 698500"/>
              <a:gd name="connsiteY5" fmla="*/ 692150 h 6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98500" h="698500">
                <a:moveTo>
                  <a:pt x="349250" y="692150"/>
                </a:moveTo>
                <a:lnTo>
                  <a:pt x="6350" y="692150"/>
                </a:lnTo>
                <a:lnTo>
                  <a:pt x="6350" y="6350"/>
                </a:lnTo>
                <a:lnTo>
                  <a:pt x="692150" y="6350"/>
                </a:lnTo>
                <a:lnTo>
                  <a:pt x="692150" y="692150"/>
                </a:lnTo>
                <a:lnTo>
                  <a:pt x="349250" y="692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0" name="Freeform 3"/>
          <p:cNvSpPr/>
          <p:nvPr/>
        </p:nvSpPr>
        <p:spPr>
          <a:xfrm>
            <a:off x="5257800" y="5257800"/>
            <a:ext cx="685800" cy="685800"/>
          </a:xfrm>
          <a:custGeom>
            <a:avLst/>
            <a:gdLst>
              <a:gd name="connsiteX0" fmla="*/ 342900 w 685800"/>
              <a:gd name="connsiteY0" fmla="*/ 685800 h 685800"/>
              <a:gd name="connsiteX1" fmla="*/ 0 w 685800"/>
              <a:gd name="connsiteY1" fmla="*/ 685800 h 685800"/>
              <a:gd name="connsiteX2" fmla="*/ 0 w 685800"/>
              <a:gd name="connsiteY2" fmla="*/ 0 h 685800"/>
              <a:gd name="connsiteX3" fmla="*/ 685800 w 685800"/>
              <a:gd name="connsiteY3" fmla="*/ 0 h 685800"/>
              <a:gd name="connsiteX4" fmla="*/ 685800 w 685800"/>
              <a:gd name="connsiteY4" fmla="*/ 685800 h 685800"/>
              <a:gd name="connsiteX5" fmla="*/ 342900 w 685800"/>
              <a:gd name="connsiteY5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85800" h="685800">
                <a:moveTo>
                  <a:pt x="342900" y="685800"/>
                </a:moveTo>
                <a:lnTo>
                  <a:pt x="0" y="685800"/>
                </a:lnTo>
                <a:lnTo>
                  <a:pt x="0" y="0"/>
                </a:lnTo>
                <a:lnTo>
                  <a:pt x="685800" y="0"/>
                </a:lnTo>
                <a:lnTo>
                  <a:pt x="685800" y="685800"/>
                </a:lnTo>
                <a:lnTo>
                  <a:pt x="342900" y="685800"/>
                </a:lnTo>
              </a:path>
            </a:pathLst>
          </a:custGeom>
          <a:solidFill>
            <a:srgbClr val="99CC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1" name="Freeform 3"/>
          <p:cNvSpPr/>
          <p:nvPr/>
        </p:nvSpPr>
        <p:spPr>
          <a:xfrm>
            <a:off x="5251450" y="5251450"/>
            <a:ext cx="698500" cy="698500"/>
          </a:xfrm>
          <a:custGeom>
            <a:avLst/>
            <a:gdLst>
              <a:gd name="connsiteX0" fmla="*/ 349250 w 698500"/>
              <a:gd name="connsiteY0" fmla="*/ 692150 h 698500"/>
              <a:gd name="connsiteX1" fmla="*/ 6350 w 698500"/>
              <a:gd name="connsiteY1" fmla="*/ 692150 h 698500"/>
              <a:gd name="connsiteX2" fmla="*/ 6350 w 698500"/>
              <a:gd name="connsiteY2" fmla="*/ 6350 h 698500"/>
              <a:gd name="connsiteX3" fmla="*/ 692150 w 698500"/>
              <a:gd name="connsiteY3" fmla="*/ 6350 h 698500"/>
              <a:gd name="connsiteX4" fmla="*/ 692150 w 698500"/>
              <a:gd name="connsiteY4" fmla="*/ 692150 h 698500"/>
              <a:gd name="connsiteX5" fmla="*/ 349250 w 698500"/>
              <a:gd name="connsiteY5" fmla="*/ 692150 h 6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98500" h="698500">
                <a:moveTo>
                  <a:pt x="349250" y="692150"/>
                </a:moveTo>
                <a:lnTo>
                  <a:pt x="6350" y="692150"/>
                </a:lnTo>
                <a:lnTo>
                  <a:pt x="6350" y="6350"/>
                </a:lnTo>
                <a:lnTo>
                  <a:pt x="692150" y="6350"/>
                </a:lnTo>
                <a:lnTo>
                  <a:pt x="692150" y="692150"/>
                </a:lnTo>
                <a:lnTo>
                  <a:pt x="349250" y="692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2" name="Freeform 3"/>
          <p:cNvSpPr/>
          <p:nvPr/>
        </p:nvSpPr>
        <p:spPr>
          <a:xfrm>
            <a:off x="5943600" y="5257800"/>
            <a:ext cx="685800" cy="685800"/>
          </a:xfrm>
          <a:custGeom>
            <a:avLst/>
            <a:gdLst>
              <a:gd name="connsiteX0" fmla="*/ 342900 w 685800"/>
              <a:gd name="connsiteY0" fmla="*/ 685800 h 685800"/>
              <a:gd name="connsiteX1" fmla="*/ 0 w 685800"/>
              <a:gd name="connsiteY1" fmla="*/ 685800 h 685800"/>
              <a:gd name="connsiteX2" fmla="*/ 0 w 685800"/>
              <a:gd name="connsiteY2" fmla="*/ 0 h 685800"/>
              <a:gd name="connsiteX3" fmla="*/ 685800 w 685800"/>
              <a:gd name="connsiteY3" fmla="*/ 0 h 685800"/>
              <a:gd name="connsiteX4" fmla="*/ 685800 w 685800"/>
              <a:gd name="connsiteY4" fmla="*/ 685800 h 685800"/>
              <a:gd name="connsiteX5" fmla="*/ 342900 w 685800"/>
              <a:gd name="connsiteY5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85800" h="685800">
                <a:moveTo>
                  <a:pt x="342900" y="685800"/>
                </a:moveTo>
                <a:lnTo>
                  <a:pt x="0" y="685800"/>
                </a:lnTo>
                <a:lnTo>
                  <a:pt x="0" y="0"/>
                </a:lnTo>
                <a:lnTo>
                  <a:pt x="685800" y="0"/>
                </a:lnTo>
                <a:lnTo>
                  <a:pt x="685800" y="685800"/>
                </a:lnTo>
                <a:lnTo>
                  <a:pt x="342900" y="685800"/>
                </a:lnTo>
              </a:path>
            </a:pathLst>
          </a:custGeom>
          <a:solidFill>
            <a:srgbClr val="99CC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3" name="Freeform 3"/>
          <p:cNvSpPr/>
          <p:nvPr/>
        </p:nvSpPr>
        <p:spPr>
          <a:xfrm>
            <a:off x="5937250" y="5251450"/>
            <a:ext cx="698500" cy="698500"/>
          </a:xfrm>
          <a:custGeom>
            <a:avLst/>
            <a:gdLst>
              <a:gd name="connsiteX0" fmla="*/ 349250 w 698500"/>
              <a:gd name="connsiteY0" fmla="*/ 692150 h 698500"/>
              <a:gd name="connsiteX1" fmla="*/ 6350 w 698500"/>
              <a:gd name="connsiteY1" fmla="*/ 692150 h 698500"/>
              <a:gd name="connsiteX2" fmla="*/ 6350 w 698500"/>
              <a:gd name="connsiteY2" fmla="*/ 6350 h 698500"/>
              <a:gd name="connsiteX3" fmla="*/ 692150 w 698500"/>
              <a:gd name="connsiteY3" fmla="*/ 6350 h 698500"/>
              <a:gd name="connsiteX4" fmla="*/ 692150 w 698500"/>
              <a:gd name="connsiteY4" fmla="*/ 692150 h 698500"/>
              <a:gd name="connsiteX5" fmla="*/ 349250 w 698500"/>
              <a:gd name="connsiteY5" fmla="*/ 692150 h 6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98500" h="698500">
                <a:moveTo>
                  <a:pt x="349250" y="692150"/>
                </a:moveTo>
                <a:lnTo>
                  <a:pt x="6350" y="692150"/>
                </a:lnTo>
                <a:lnTo>
                  <a:pt x="6350" y="6350"/>
                </a:lnTo>
                <a:lnTo>
                  <a:pt x="692150" y="6350"/>
                </a:lnTo>
                <a:lnTo>
                  <a:pt x="692150" y="692150"/>
                </a:lnTo>
                <a:lnTo>
                  <a:pt x="349250" y="692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4" name="Freeform 3"/>
          <p:cNvSpPr/>
          <p:nvPr/>
        </p:nvSpPr>
        <p:spPr>
          <a:xfrm>
            <a:off x="6629400" y="5257800"/>
            <a:ext cx="685800" cy="685800"/>
          </a:xfrm>
          <a:custGeom>
            <a:avLst/>
            <a:gdLst>
              <a:gd name="connsiteX0" fmla="*/ 342900 w 685800"/>
              <a:gd name="connsiteY0" fmla="*/ 685800 h 685800"/>
              <a:gd name="connsiteX1" fmla="*/ 0 w 685800"/>
              <a:gd name="connsiteY1" fmla="*/ 685800 h 685800"/>
              <a:gd name="connsiteX2" fmla="*/ 0 w 685800"/>
              <a:gd name="connsiteY2" fmla="*/ 0 h 685800"/>
              <a:gd name="connsiteX3" fmla="*/ 685800 w 685800"/>
              <a:gd name="connsiteY3" fmla="*/ 0 h 685800"/>
              <a:gd name="connsiteX4" fmla="*/ 685800 w 685800"/>
              <a:gd name="connsiteY4" fmla="*/ 685800 h 685800"/>
              <a:gd name="connsiteX5" fmla="*/ 342900 w 685800"/>
              <a:gd name="connsiteY5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85800" h="685800">
                <a:moveTo>
                  <a:pt x="342900" y="685800"/>
                </a:moveTo>
                <a:lnTo>
                  <a:pt x="0" y="685800"/>
                </a:lnTo>
                <a:lnTo>
                  <a:pt x="0" y="0"/>
                </a:lnTo>
                <a:lnTo>
                  <a:pt x="685800" y="0"/>
                </a:lnTo>
                <a:lnTo>
                  <a:pt x="685800" y="685800"/>
                </a:lnTo>
                <a:lnTo>
                  <a:pt x="342900" y="685800"/>
                </a:lnTo>
              </a:path>
            </a:pathLst>
          </a:custGeom>
          <a:solidFill>
            <a:srgbClr val="99CC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5" name="Freeform 3"/>
          <p:cNvSpPr/>
          <p:nvPr/>
        </p:nvSpPr>
        <p:spPr>
          <a:xfrm>
            <a:off x="6623050" y="5251450"/>
            <a:ext cx="698500" cy="698500"/>
          </a:xfrm>
          <a:custGeom>
            <a:avLst/>
            <a:gdLst>
              <a:gd name="connsiteX0" fmla="*/ 349250 w 698500"/>
              <a:gd name="connsiteY0" fmla="*/ 692150 h 698500"/>
              <a:gd name="connsiteX1" fmla="*/ 6350 w 698500"/>
              <a:gd name="connsiteY1" fmla="*/ 692150 h 698500"/>
              <a:gd name="connsiteX2" fmla="*/ 6350 w 698500"/>
              <a:gd name="connsiteY2" fmla="*/ 6350 h 698500"/>
              <a:gd name="connsiteX3" fmla="*/ 692150 w 698500"/>
              <a:gd name="connsiteY3" fmla="*/ 6350 h 698500"/>
              <a:gd name="connsiteX4" fmla="*/ 692150 w 698500"/>
              <a:gd name="connsiteY4" fmla="*/ 692150 h 698500"/>
              <a:gd name="connsiteX5" fmla="*/ 349250 w 698500"/>
              <a:gd name="connsiteY5" fmla="*/ 692150 h 6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98500" h="698500">
                <a:moveTo>
                  <a:pt x="349250" y="692150"/>
                </a:moveTo>
                <a:lnTo>
                  <a:pt x="6350" y="692150"/>
                </a:lnTo>
                <a:lnTo>
                  <a:pt x="6350" y="6350"/>
                </a:lnTo>
                <a:lnTo>
                  <a:pt x="692150" y="6350"/>
                </a:lnTo>
                <a:lnTo>
                  <a:pt x="692150" y="692150"/>
                </a:lnTo>
                <a:lnTo>
                  <a:pt x="349250" y="692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6" name="Freeform 3"/>
          <p:cNvSpPr/>
          <p:nvPr/>
        </p:nvSpPr>
        <p:spPr>
          <a:xfrm>
            <a:off x="7315200" y="5257800"/>
            <a:ext cx="685800" cy="685800"/>
          </a:xfrm>
          <a:custGeom>
            <a:avLst/>
            <a:gdLst>
              <a:gd name="connsiteX0" fmla="*/ 342900 w 685800"/>
              <a:gd name="connsiteY0" fmla="*/ 685800 h 685800"/>
              <a:gd name="connsiteX1" fmla="*/ 0 w 685800"/>
              <a:gd name="connsiteY1" fmla="*/ 685800 h 685800"/>
              <a:gd name="connsiteX2" fmla="*/ 0 w 685800"/>
              <a:gd name="connsiteY2" fmla="*/ 0 h 685800"/>
              <a:gd name="connsiteX3" fmla="*/ 685800 w 685800"/>
              <a:gd name="connsiteY3" fmla="*/ 0 h 685800"/>
              <a:gd name="connsiteX4" fmla="*/ 685800 w 685800"/>
              <a:gd name="connsiteY4" fmla="*/ 685800 h 685800"/>
              <a:gd name="connsiteX5" fmla="*/ 342900 w 685800"/>
              <a:gd name="connsiteY5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85800" h="685800">
                <a:moveTo>
                  <a:pt x="342900" y="685800"/>
                </a:moveTo>
                <a:lnTo>
                  <a:pt x="0" y="685800"/>
                </a:lnTo>
                <a:lnTo>
                  <a:pt x="0" y="0"/>
                </a:lnTo>
                <a:lnTo>
                  <a:pt x="685800" y="0"/>
                </a:lnTo>
                <a:lnTo>
                  <a:pt x="685800" y="685800"/>
                </a:lnTo>
                <a:lnTo>
                  <a:pt x="342900" y="685800"/>
                </a:lnTo>
              </a:path>
            </a:pathLst>
          </a:custGeom>
          <a:solidFill>
            <a:srgbClr val="99CC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7" name="Freeform 3"/>
          <p:cNvSpPr/>
          <p:nvPr/>
        </p:nvSpPr>
        <p:spPr>
          <a:xfrm>
            <a:off x="7308850" y="5251450"/>
            <a:ext cx="698500" cy="698500"/>
          </a:xfrm>
          <a:custGeom>
            <a:avLst/>
            <a:gdLst>
              <a:gd name="connsiteX0" fmla="*/ 349250 w 698500"/>
              <a:gd name="connsiteY0" fmla="*/ 692150 h 698500"/>
              <a:gd name="connsiteX1" fmla="*/ 6350 w 698500"/>
              <a:gd name="connsiteY1" fmla="*/ 692150 h 698500"/>
              <a:gd name="connsiteX2" fmla="*/ 6350 w 698500"/>
              <a:gd name="connsiteY2" fmla="*/ 6350 h 698500"/>
              <a:gd name="connsiteX3" fmla="*/ 692150 w 698500"/>
              <a:gd name="connsiteY3" fmla="*/ 6350 h 698500"/>
              <a:gd name="connsiteX4" fmla="*/ 692150 w 698500"/>
              <a:gd name="connsiteY4" fmla="*/ 692150 h 698500"/>
              <a:gd name="connsiteX5" fmla="*/ 349250 w 698500"/>
              <a:gd name="connsiteY5" fmla="*/ 692150 h 6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98500" h="698500">
                <a:moveTo>
                  <a:pt x="349250" y="692150"/>
                </a:moveTo>
                <a:lnTo>
                  <a:pt x="6350" y="692150"/>
                </a:lnTo>
                <a:lnTo>
                  <a:pt x="6350" y="6350"/>
                </a:lnTo>
                <a:lnTo>
                  <a:pt x="692150" y="6350"/>
                </a:lnTo>
                <a:lnTo>
                  <a:pt x="692150" y="692150"/>
                </a:lnTo>
                <a:lnTo>
                  <a:pt x="349250" y="692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8" name="Freeform 3"/>
          <p:cNvSpPr/>
          <p:nvPr/>
        </p:nvSpPr>
        <p:spPr>
          <a:xfrm>
            <a:off x="8001000" y="5257800"/>
            <a:ext cx="685800" cy="685800"/>
          </a:xfrm>
          <a:custGeom>
            <a:avLst/>
            <a:gdLst>
              <a:gd name="connsiteX0" fmla="*/ 342900 w 685800"/>
              <a:gd name="connsiteY0" fmla="*/ 685800 h 685800"/>
              <a:gd name="connsiteX1" fmla="*/ 0 w 685800"/>
              <a:gd name="connsiteY1" fmla="*/ 685800 h 685800"/>
              <a:gd name="connsiteX2" fmla="*/ 0 w 685800"/>
              <a:gd name="connsiteY2" fmla="*/ 0 h 685800"/>
              <a:gd name="connsiteX3" fmla="*/ 685800 w 685800"/>
              <a:gd name="connsiteY3" fmla="*/ 0 h 685800"/>
              <a:gd name="connsiteX4" fmla="*/ 685800 w 685800"/>
              <a:gd name="connsiteY4" fmla="*/ 685800 h 685800"/>
              <a:gd name="connsiteX5" fmla="*/ 342900 w 685800"/>
              <a:gd name="connsiteY5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85800" h="685800">
                <a:moveTo>
                  <a:pt x="342900" y="685800"/>
                </a:moveTo>
                <a:lnTo>
                  <a:pt x="0" y="685800"/>
                </a:lnTo>
                <a:lnTo>
                  <a:pt x="0" y="0"/>
                </a:lnTo>
                <a:lnTo>
                  <a:pt x="685800" y="0"/>
                </a:lnTo>
                <a:lnTo>
                  <a:pt x="685800" y="685800"/>
                </a:lnTo>
                <a:lnTo>
                  <a:pt x="342900" y="685800"/>
                </a:lnTo>
              </a:path>
            </a:pathLst>
          </a:custGeom>
          <a:solidFill>
            <a:srgbClr val="99CC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9" name="Freeform 3"/>
          <p:cNvSpPr/>
          <p:nvPr/>
        </p:nvSpPr>
        <p:spPr>
          <a:xfrm>
            <a:off x="7994650" y="5251450"/>
            <a:ext cx="698500" cy="698500"/>
          </a:xfrm>
          <a:custGeom>
            <a:avLst/>
            <a:gdLst>
              <a:gd name="connsiteX0" fmla="*/ 349250 w 698500"/>
              <a:gd name="connsiteY0" fmla="*/ 692150 h 698500"/>
              <a:gd name="connsiteX1" fmla="*/ 6350 w 698500"/>
              <a:gd name="connsiteY1" fmla="*/ 692150 h 698500"/>
              <a:gd name="connsiteX2" fmla="*/ 6350 w 698500"/>
              <a:gd name="connsiteY2" fmla="*/ 6350 h 698500"/>
              <a:gd name="connsiteX3" fmla="*/ 692150 w 698500"/>
              <a:gd name="connsiteY3" fmla="*/ 6350 h 698500"/>
              <a:gd name="connsiteX4" fmla="*/ 692150 w 698500"/>
              <a:gd name="connsiteY4" fmla="*/ 692150 h 698500"/>
              <a:gd name="connsiteX5" fmla="*/ 349250 w 698500"/>
              <a:gd name="connsiteY5" fmla="*/ 692150 h 6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98500" h="698500">
                <a:moveTo>
                  <a:pt x="349250" y="692150"/>
                </a:moveTo>
                <a:lnTo>
                  <a:pt x="6350" y="692150"/>
                </a:lnTo>
                <a:lnTo>
                  <a:pt x="6350" y="6350"/>
                </a:lnTo>
                <a:lnTo>
                  <a:pt x="692150" y="6350"/>
                </a:lnTo>
                <a:lnTo>
                  <a:pt x="692150" y="692150"/>
                </a:lnTo>
                <a:lnTo>
                  <a:pt x="349250" y="692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0" name="TextBox 1"/>
          <p:cNvSpPr txBox="1"/>
          <p:nvPr/>
        </p:nvSpPr>
        <p:spPr>
          <a:xfrm>
            <a:off x="2908300" y="1676400"/>
            <a:ext cx="279400" cy="276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500"/>
              </a:lnSpc>
              <a:tabLst>
                <a:tab pos="63500" algn="l"/>
              </a:tabLst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0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4200"/>
              </a:lnSpc>
              <a:tabLst>
                <a:tab pos="63500" algn="l"/>
              </a:tabLst>
            </a:pPr>
            <a:r>
              <a:rPr lang="en-US" altLang="zh-CN" dirty="0" smtClean="0"/>
              <a:t>	</a:t>
            </a: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51" name="TextBox 1"/>
          <p:cNvSpPr txBox="1"/>
          <p:nvPr/>
        </p:nvSpPr>
        <p:spPr>
          <a:xfrm>
            <a:off x="4914900" y="1447800"/>
            <a:ext cx="205184" cy="329385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5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1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41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0</a:t>
            </a:r>
          </a:p>
        </p:txBody>
      </p:sp>
      <p:sp>
        <p:nvSpPr>
          <p:cNvPr id="52" name="TextBox 1"/>
          <p:cNvSpPr txBox="1"/>
          <p:nvPr/>
        </p:nvSpPr>
        <p:spPr>
          <a:xfrm>
            <a:off x="6743700" y="1447800"/>
            <a:ext cx="205184" cy="329385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5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0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41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53" name="TextBox 1"/>
          <p:cNvSpPr txBox="1"/>
          <p:nvPr/>
        </p:nvSpPr>
        <p:spPr>
          <a:xfrm>
            <a:off x="1320800" y="2514600"/>
            <a:ext cx="706925" cy="39241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start</a:t>
            </a:r>
          </a:p>
        </p:txBody>
      </p:sp>
      <p:sp>
        <p:nvSpPr>
          <p:cNvPr id="54" name="TextBox 1"/>
          <p:cNvSpPr txBox="1"/>
          <p:nvPr/>
        </p:nvSpPr>
        <p:spPr>
          <a:xfrm>
            <a:off x="3644900" y="2755900"/>
            <a:ext cx="615553" cy="49500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5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0, 1</a:t>
            </a:r>
          </a:p>
        </p:txBody>
      </p:sp>
      <p:sp>
        <p:nvSpPr>
          <p:cNvPr id="55" name="TextBox 1"/>
          <p:cNvSpPr txBox="1"/>
          <p:nvPr/>
        </p:nvSpPr>
        <p:spPr>
          <a:xfrm>
            <a:off x="4737100" y="5295900"/>
            <a:ext cx="3863237" cy="68525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900"/>
              </a:lnSpc>
              <a:tabLst/>
            </a:pPr>
            <a:r>
              <a:rPr lang="en-US" altLang="zh-CN" sz="4400" b="1" dirty="0" smtClean="0">
                <a:latin typeface="Courier New" pitchFamily="18" charset="0"/>
                <a:cs typeface="Courier New" pitchFamily="18" charset="0"/>
              </a:rPr>
              <a:t>0</a:t>
            </a: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4400" b="1" dirty="0" smtClean="0">
                <a:latin typeface="Courier New" pitchFamily="18" charset="0"/>
                <a:cs typeface="Courier New" pitchFamily="18" charset="0"/>
              </a:rPr>
              <a:t>1</a:t>
            </a: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4400" b="1" dirty="0" smtClean="0">
                <a:latin typeface="Courier New" pitchFamily="18" charset="0"/>
                <a:cs typeface="Courier New" pitchFamily="18" charset="0"/>
              </a:rPr>
              <a:t>1</a:t>
            </a: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4400" b="1" dirty="0" smtClean="0">
                <a:latin typeface="Courier New" pitchFamily="18" charset="0"/>
                <a:cs typeface="Courier New" pitchFamily="18" charset="0"/>
              </a:rPr>
              <a:t>1</a:t>
            </a: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4400" b="1" dirty="0" smtClean="0">
                <a:latin typeface="Courier New" pitchFamily="18" charset="0"/>
                <a:cs typeface="Courier New" pitchFamily="18" charset="0"/>
              </a:rPr>
              <a:t>0</a:t>
            </a: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4400" b="1" dirty="0" smtClean="0">
                <a:latin typeface="Courier New" pitchFamily="18" charset="0"/>
                <a:cs typeface="Courier New" pitchFamily="18" charset="0"/>
              </a:rPr>
              <a:t>1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1644147" y="622300"/>
            <a:ext cx="6598153" cy="70019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100"/>
              </a:lnSpc>
              <a:tabLst/>
            </a:pP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A More Complex Automaton</a:t>
            </a:r>
          </a:p>
        </p:txBody>
      </p:sp>
      <p:sp>
        <p:nvSpPr>
          <p:cNvPr id="60" name="Freeform 3"/>
          <p:cNvSpPr/>
          <p:nvPr/>
        </p:nvSpPr>
        <p:spPr>
          <a:xfrm>
            <a:off x="2240830" y="2501180"/>
            <a:ext cx="914400" cy="914400"/>
          </a:xfrm>
          <a:custGeom>
            <a:avLst/>
            <a:gdLst>
              <a:gd name="connsiteX0" fmla="*/ 457200 w 914400"/>
              <a:gd name="connsiteY0" fmla="*/ 0 h 914400"/>
              <a:gd name="connsiteX1" fmla="*/ 914400 w 914400"/>
              <a:gd name="connsiteY1" fmla="*/ 457200 h 914400"/>
              <a:gd name="connsiteX2" fmla="*/ 457200 w 914400"/>
              <a:gd name="connsiteY2" fmla="*/ 914400 h 914400"/>
              <a:gd name="connsiteX3" fmla="*/ 0 w 914400"/>
              <a:gd name="connsiteY3" fmla="*/ 457200 h 914400"/>
              <a:gd name="connsiteX4" fmla="*/ 457200 w 914400"/>
              <a:gd name="connsiteY4" fmla="*/ 0 h 914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" h="914400">
                <a:moveTo>
                  <a:pt x="457200" y="0"/>
                </a:moveTo>
                <a:cubicBezTo>
                  <a:pt x="716279" y="0"/>
                  <a:pt x="914400" y="198120"/>
                  <a:pt x="914400" y="457200"/>
                </a:cubicBezTo>
                <a:cubicBezTo>
                  <a:pt x="914400" y="716279"/>
                  <a:pt x="716279" y="914400"/>
                  <a:pt x="457200" y="914400"/>
                </a:cubicBezTo>
                <a:cubicBezTo>
                  <a:pt x="198120" y="914400"/>
                  <a:pt x="0" y="716279"/>
                  <a:pt x="0" y="457200"/>
                </a:cubicBezTo>
                <a:cubicBezTo>
                  <a:pt x="0" y="198120"/>
                  <a:pt x="198120" y="0"/>
                  <a:pt x="457200" y="0"/>
                </a:cubicBezTo>
              </a:path>
            </a:pathLst>
          </a:custGeom>
          <a:solidFill>
            <a:srgbClr val="FFD32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1" name="Freeform 3"/>
          <p:cNvSpPr/>
          <p:nvPr/>
        </p:nvSpPr>
        <p:spPr>
          <a:xfrm>
            <a:off x="2222500" y="2482850"/>
            <a:ext cx="951059" cy="951059"/>
          </a:xfrm>
          <a:custGeom>
            <a:avLst/>
            <a:gdLst>
              <a:gd name="connsiteX0" fmla="*/ 475529 w 951059"/>
              <a:gd name="connsiteY0" fmla="*/ 18329 h 951059"/>
              <a:gd name="connsiteX1" fmla="*/ 932729 w 951059"/>
              <a:gd name="connsiteY1" fmla="*/ 475529 h 951059"/>
              <a:gd name="connsiteX2" fmla="*/ 475529 w 951059"/>
              <a:gd name="connsiteY2" fmla="*/ 932729 h 951059"/>
              <a:gd name="connsiteX3" fmla="*/ 18329 w 951059"/>
              <a:gd name="connsiteY3" fmla="*/ 475529 h 951059"/>
              <a:gd name="connsiteX4" fmla="*/ 475529 w 951059"/>
              <a:gd name="connsiteY4" fmla="*/ 18329 h 9510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51059" h="951059">
                <a:moveTo>
                  <a:pt x="475529" y="18329"/>
                </a:moveTo>
                <a:cubicBezTo>
                  <a:pt x="734609" y="18329"/>
                  <a:pt x="932729" y="216449"/>
                  <a:pt x="932729" y="475529"/>
                </a:cubicBezTo>
                <a:cubicBezTo>
                  <a:pt x="932729" y="734609"/>
                  <a:pt x="734609" y="932729"/>
                  <a:pt x="475529" y="932729"/>
                </a:cubicBezTo>
                <a:cubicBezTo>
                  <a:pt x="216449" y="932729"/>
                  <a:pt x="18329" y="734609"/>
                  <a:pt x="18329" y="475529"/>
                </a:cubicBezTo>
                <a:cubicBezTo>
                  <a:pt x="18329" y="216449"/>
                  <a:pt x="216449" y="18329"/>
                  <a:pt x="475529" y="18329"/>
                </a:cubicBez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2" name="Freeform 3"/>
          <p:cNvSpPr/>
          <p:nvPr/>
        </p:nvSpPr>
        <p:spPr>
          <a:xfrm>
            <a:off x="3021880" y="3139990"/>
            <a:ext cx="256540" cy="157480"/>
          </a:xfrm>
          <a:custGeom>
            <a:avLst/>
            <a:gdLst>
              <a:gd name="connsiteX0" fmla="*/ 0 w 256540"/>
              <a:gd name="connsiteY0" fmla="*/ 142239 h 157480"/>
              <a:gd name="connsiteX1" fmla="*/ 256540 w 256540"/>
              <a:gd name="connsiteY1" fmla="*/ 157480 h 157480"/>
              <a:gd name="connsiteX2" fmla="*/ 214629 w 256540"/>
              <a:gd name="connsiteY2" fmla="*/ 0 h 157480"/>
              <a:gd name="connsiteX3" fmla="*/ 0 w 256540"/>
              <a:gd name="connsiteY3" fmla="*/ 142239 h 1574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56540" h="157480">
                <a:moveTo>
                  <a:pt x="0" y="142239"/>
                </a:moveTo>
                <a:lnTo>
                  <a:pt x="256540" y="157480"/>
                </a:lnTo>
                <a:lnTo>
                  <a:pt x="214629" y="0"/>
                </a:lnTo>
                <a:lnTo>
                  <a:pt x="0" y="142239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7" name="Freeform 3"/>
          <p:cNvSpPr/>
          <p:nvPr/>
        </p:nvSpPr>
        <p:spPr>
          <a:xfrm>
            <a:off x="3639270" y="1545040"/>
            <a:ext cx="951059" cy="951059"/>
          </a:xfrm>
          <a:custGeom>
            <a:avLst/>
            <a:gdLst>
              <a:gd name="connsiteX0" fmla="*/ 475529 w 951059"/>
              <a:gd name="connsiteY0" fmla="*/ 18329 h 951059"/>
              <a:gd name="connsiteX1" fmla="*/ 932729 w 951059"/>
              <a:gd name="connsiteY1" fmla="*/ 475529 h 951059"/>
              <a:gd name="connsiteX2" fmla="*/ 475529 w 951059"/>
              <a:gd name="connsiteY2" fmla="*/ 932729 h 951059"/>
              <a:gd name="connsiteX3" fmla="*/ 18329 w 951059"/>
              <a:gd name="connsiteY3" fmla="*/ 475529 h 951059"/>
              <a:gd name="connsiteX4" fmla="*/ 475529 w 951059"/>
              <a:gd name="connsiteY4" fmla="*/ 18329 h 9510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51059" h="951059">
                <a:moveTo>
                  <a:pt x="475529" y="18329"/>
                </a:moveTo>
                <a:cubicBezTo>
                  <a:pt x="734609" y="18329"/>
                  <a:pt x="932729" y="216449"/>
                  <a:pt x="932729" y="475529"/>
                </a:cubicBezTo>
                <a:cubicBezTo>
                  <a:pt x="932729" y="734609"/>
                  <a:pt x="734609" y="932729"/>
                  <a:pt x="475529" y="932729"/>
                </a:cubicBezTo>
                <a:cubicBezTo>
                  <a:pt x="216449" y="932729"/>
                  <a:pt x="18329" y="734609"/>
                  <a:pt x="18329" y="475529"/>
                </a:cubicBezTo>
                <a:cubicBezTo>
                  <a:pt x="18329" y="216449"/>
                  <a:pt x="216449" y="18329"/>
                  <a:pt x="475529" y="18329"/>
                </a:cubicBez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Freeform 3"/>
          <p:cNvSpPr/>
          <p:nvPr/>
        </p:nvSpPr>
        <p:spPr>
          <a:xfrm>
            <a:off x="5486400" y="1563369"/>
            <a:ext cx="914400" cy="914400"/>
          </a:xfrm>
          <a:custGeom>
            <a:avLst/>
            <a:gdLst>
              <a:gd name="connsiteX0" fmla="*/ 457200 w 914400"/>
              <a:gd name="connsiteY0" fmla="*/ 0 h 914400"/>
              <a:gd name="connsiteX1" fmla="*/ 914400 w 914400"/>
              <a:gd name="connsiteY1" fmla="*/ 457200 h 914400"/>
              <a:gd name="connsiteX2" fmla="*/ 457200 w 914400"/>
              <a:gd name="connsiteY2" fmla="*/ 914400 h 914400"/>
              <a:gd name="connsiteX3" fmla="*/ 0 w 914400"/>
              <a:gd name="connsiteY3" fmla="*/ 457200 h 914400"/>
              <a:gd name="connsiteX4" fmla="*/ 457200 w 914400"/>
              <a:gd name="connsiteY4" fmla="*/ 0 h 914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" h="914400">
                <a:moveTo>
                  <a:pt x="457200" y="0"/>
                </a:moveTo>
                <a:cubicBezTo>
                  <a:pt x="716279" y="0"/>
                  <a:pt x="914400" y="198119"/>
                  <a:pt x="914400" y="457200"/>
                </a:cubicBezTo>
                <a:cubicBezTo>
                  <a:pt x="914400" y="716280"/>
                  <a:pt x="716279" y="914400"/>
                  <a:pt x="457200" y="914400"/>
                </a:cubicBezTo>
                <a:cubicBezTo>
                  <a:pt x="198120" y="914400"/>
                  <a:pt x="0" y="716280"/>
                  <a:pt x="0" y="457200"/>
                </a:cubicBezTo>
                <a:cubicBezTo>
                  <a:pt x="0" y="198119"/>
                  <a:pt x="198120" y="0"/>
                  <a:pt x="457200" y="0"/>
                </a:cubicBezTo>
              </a:path>
            </a:pathLst>
          </a:custGeom>
          <a:solidFill>
            <a:srgbClr val="FFD32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Freeform 3"/>
          <p:cNvSpPr/>
          <p:nvPr/>
        </p:nvSpPr>
        <p:spPr>
          <a:xfrm>
            <a:off x="5468070" y="1545040"/>
            <a:ext cx="951059" cy="951059"/>
          </a:xfrm>
          <a:custGeom>
            <a:avLst/>
            <a:gdLst>
              <a:gd name="connsiteX0" fmla="*/ 475529 w 951059"/>
              <a:gd name="connsiteY0" fmla="*/ 18329 h 951059"/>
              <a:gd name="connsiteX1" fmla="*/ 932729 w 951059"/>
              <a:gd name="connsiteY1" fmla="*/ 475529 h 951059"/>
              <a:gd name="connsiteX2" fmla="*/ 475529 w 951059"/>
              <a:gd name="connsiteY2" fmla="*/ 932729 h 951059"/>
              <a:gd name="connsiteX3" fmla="*/ 18329 w 951059"/>
              <a:gd name="connsiteY3" fmla="*/ 475529 h 951059"/>
              <a:gd name="connsiteX4" fmla="*/ 475529 w 951059"/>
              <a:gd name="connsiteY4" fmla="*/ 18329 h 9510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51059" h="951059">
                <a:moveTo>
                  <a:pt x="475529" y="18329"/>
                </a:moveTo>
                <a:cubicBezTo>
                  <a:pt x="734609" y="18329"/>
                  <a:pt x="932729" y="216449"/>
                  <a:pt x="932729" y="475529"/>
                </a:cubicBezTo>
                <a:cubicBezTo>
                  <a:pt x="932729" y="734609"/>
                  <a:pt x="734609" y="932729"/>
                  <a:pt x="475529" y="932729"/>
                </a:cubicBezTo>
                <a:cubicBezTo>
                  <a:pt x="216449" y="932729"/>
                  <a:pt x="18329" y="734609"/>
                  <a:pt x="18329" y="475529"/>
                </a:cubicBezTo>
                <a:cubicBezTo>
                  <a:pt x="18329" y="216449"/>
                  <a:pt x="216449" y="18329"/>
                  <a:pt x="475529" y="18329"/>
                </a:cubicBez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Freeform 3"/>
          <p:cNvSpPr/>
          <p:nvPr/>
        </p:nvSpPr>
        <p:spPr>
          <a:xfrm>
            <a:off x="3657600" y="3465829"/>
            <a:ext cx="914400" cy="914400"/>
          </a:xfrm>
          <a:custGeom>
            <a:avLst/>
            <a:gdLst>
              <a:gd name="connsiteX0" fmla="*/ 457200 w 914400"/>
              <a:gd name="connsiteY0" fmla="*/ 0 h 914400"/>
              <a:gd name="connsiteX1" fmla="*/ 914400 w 914400"/>
              <a:gd name="connsiteY1" fmla="*/ 457200 h 914400"/>
              <a:gd name="connsiteX2" fmla="*/ 457200 w 914400"/>
              <a:gd name="connsiteY2" fmla="*/ 914400 h 914400"/>
              <a:gd name="connsiteX3" fmla="*/ 0 w 914400"/>
              <a:gd name="connsiteY3" fmla="*/ 457200 h 914400"/>
              <a:gd name="connsiteX4" fmla="*/ 457200 w 914400"/>
              <a:gd name="connsiteY4" fmla="*/ 0 h 914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" h="914400">
                <a:moveTo>
                  <a:pt x="457200" y="0"/>
                </a:moveTo>
                <a:cubicBezTo>
                  <a:pt x="716279" y="0"/>
                  <a:pt x="914400" y="198120"/>
                  <a:pt x="914400" y="457200"/>
                </a:cubicBezTo>
                <a:cubicBezTo>
                  <a:pt x="914400" y="716279"/>
                  <a:pt x="716279" y="914400"/>
                  <a:pt x="457200" y="914400"/>
                </a:cubicBezTo>
                <a:cubicBezTo>
                  <a:pt x="198120" y="914400"/>
                  <a:pt x="0" y="716279"/>
                  <a:pt x="0" y="457200"/>
                </a:cubicBezTo>
                <a:cubicBezTo>
                  <a:pt x="0" y="198120"/>
                  <a:pt x="198120" y="0"/>
                  <a:pt x="457200" y="0"/>
                </a:cubicBezTo>
              </a:path>
            </a:pathLst>
          </a:custGeom>
          <a:solidFill>
            <a:srgbClr val="FFD32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Freeform 3"/>
          <p:cNvSpPr/>
          <p:nvPr/>
        </p:nvSpPr>
        <p:spPr>
          <a:xfrm>
            <a:off x="3639270" y="3447500"/>
            <a:ext cx="951059" cy="951059"/>
          </a:xfrm>
          <a:custGeom>
            <a:avLst/>
            <a:gdLst>
              <a:gd name="connsiteX0" fmla="*/ 475529 w 951059"/>
              <a:gd name="connsiteY0" fmla="*/ 18329 h 951059"/>
              <a:gd name="connsiteX1" fmla="*/ 932729 w 951059"/>
              <a:gd name="connsiteY1" fmla="*/ 475529 h 951059"/>
              <a:gd name="connsiteX2" fmla="*/ 475529 w 951059"/>
              <a:gd name="connsiteY2" fmla="*/ 932729 h 951059"/>
              <a:gd name="connsiteX3" fmla="*/ 18329 w 951059"/>
              <a:gd name="connsiteY3" fmla="*/ 475529 h 951059"/>
              <a:gd name="connsiteX4" fmla="*/ 475529 w 951059"/>
              <a:gd name="connsiteY4" fmla="*/ 18329 h 9510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51059" h="951059">
                <a:moveTo>
                  <a:pt x="475529" y="18329"/>
                </a:moveTo>
                <a:cubicBezTo>
                  <a:pt x="734609" y="18329"/>
                  <a:pt x="932729" y="216449"/>
                  <a:pt x="932729" y="475529"/>
                </a:cubicBezTo>
                <a:cubicBezTo>
                  <a:pt x="932729" y="734609"/>
                  <a:pt x="734609" y="932729"/>
                  <a:pt x="475529" y="932729"/>
                </a:cubicBezTo>
                <a:cubicBezTo>
                  <a:pt x="216449" y="932729"/>
                  <a:pt x="18329" y="734609"/>
                  <a:pt x="18329" y="475529"/>
                </a:cubicBezTo>
                <a:cubicBezTo>
                  <a:pt x="18329" y="216449"/>
                  <a:pt x="216449" y="18329"/>
                  <a:pt x="475529" y="18329"/>
                </a:cubicBez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Freeform 3"/>
          <p:cNvSpPr/>
          <p:nvPr/>
        </p:nvSpPr>
        <p:spPr>
          <a:xfrm>
            <a:off x="5257800" y="5943600"/>
            <a:ext cx="685800" cy="685800"/>
          </a:xfrm>
          <a:custGeom>
            <a:avLst/>
            <a:gdLst>
              <a:gd name="connsiteX0" fmla="*/ 176529 w 685800"/>
              <a:gd name="connsiteY0" fmla="*/ 685800 h 685800"/>
              <a:gd name="connsiteX1" fmla="*/ 176529 w 685800"/>
              <a:gd name="connsiteY1" fmla="*/ 322579 h 685800"/>
              <a:gd name="connsiteX2" fmla="*/ 0 w 685800"/>
              <a:gd name="connsiteY2" fmla="*/ 322579 h 685800"/>
              <a:gd name="connsiteX3" fmla="*/ 342900 w 685800"/>
              <a:gd name="connsiteY3" fmla="*/ 0 h 685800"/>
              <a:gd name="connsiteX4" fmla="*/ 685800 w 685800"/>
              <a:gd name="connsiteY4" fmla="*/ 322579 h 685800"/>
              <a:gd name="connsiteX5" fmla="*/ 508000 w 685800"/>
              <a:gd name="connsiteY5" fmla="*/ 322579 h 685800"/>
              <a:gd name="connsiteX6" fmla="*/ 508000 w 685800"/>
              <a:gd name="connsiteY6" fmla="*/ 685800 h 685800"/>
              <a:gd name="connsiteX7" fmla="*/ 176529 w 685800"/>
              <a:gd name="connsiteY7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85800" h="685800">
                <a:moveTo>
                  <a:pt x="176529" y="685800"/>
                </a:moveTo>
                <a:lnTo>
                  <a:pt x="176529" y="322579"/>
                </a:lnTo>
                <a:lnTo>
                  <a:pt x="0" y="322579"/>
                </a:lnTo>
                <a:lnTo>
                  <a:pt x="342900" y="0"/>
                </a:lnTo>
                <a:lnTo>
                  <a:pt x="685800" y="322579"/>
                </a:lnTo>
                <a:lnTo>
                  <a:pt x="508000" y="322579"/>
                </a:lnTo>
                <a:lnTo>
                  <a:pt x="508000" y="685800"/>
                </a:lnTo>
                <a:lnTo>
                  <a:pt x="176529" y="685800"/>
                </a:lnTo>
              </a:path>
            </a:pathLst>
          </a:custGeom>
          <a:solidFill>
            <a:srgbClr val="00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Freeform 3"/>
          <p:cNvSpPr/>
          <p:nvPr/>
        </p:nvSpPr>
        <p:spPr>
          <a:xfrm>
            <a:off x="5251450" y="5937250"/>
            <a:ext cx="698500" cy="698500"/>
          </a:xfrm>
          <a:custGeom>
            <a:avLst/>
            <a:gdLst>
              <a:gd name="connsiteX0" fmla="*/ 182879 w 698500"/>
              <a:gd name="connsiteY0" fmla="*/ 692150 h 698500"/>
              <a:gd name="connsiteX1" fmla="*/ 182879 w 698500"/>
              <a:gd name="connsiteY1" fmla="*/ 328929 h 698500"/>
              <a:gd name="connsiteX2" fmla="*/ 6350 w 698500"/>
              <a:gd name="connsiteY2" fmla="*/ 328929 h 698500"/>
              <a:gd name="connsiteX3" fmla="*/ 349250 w 698500"/>
              <a:gd name="connsiteY3" fmla="*/ 6350 h 698500"/>
              <a:gd name="connsiteX4" fmla="*/ 692150 w 698500"/>
              <a:gd name="connsiteY4" fmla="*/ 328929 h 698500"/>
              <a:gd name="connsiteX5" fmla="*/ 514350 w 698500"/>
              <a:gd name="connsiteY5" fmla="*/ 328929 h 698500"/>
              <a:gd name="connsiteX6" fmla="*/ 514350 w 698500"/>
              <a:gd name="connsiteY6" fmla="*/ 692150 h 698500"/>
              <a:gd name="connsiteX7" fmla="*/ 182879 w 698500"/>
              <a:gd name="connsiteY7" fmla="*/ 692150 h 6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98500" h="698500">
                <a:moveTo>
                  <a:pt x="182879" y="692150"/>
                </a:moveTo>
                <a:lnTo>
                  <a:pt x="182879" y="328929"/>
                </a:lnTo>
                <a:lnTo>
                  <a:pt x="6350" y="328929"/>
                </a:lnTo>
                <a:lnTo>
                  <a:pt x="349250" y="6350"/>
                </a:lnTo>
                <a:lnTo>
                  <a:pt x="692150" y="328929"/>
                </a:lnTo>
                <a:lnTo>
                  <a:pt x="514350" y="328929"/>
                </a:lnTo>
                <a:lnTo>
                  <a:pt x="514350" y="692150"/>
                </a:lnTo>
                <a:lnTo>
                  <a:pt x="182879" y="692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0079990" cy="7559040"/>
          </a:xfrm>
          <a:custGeom>
            <a:avLst/>
            <a:gdLst>
              <a:gd name="connsiteX0" fmla="*/ 0 w 10079990"/>
              <a:gd name="connsiteY0" fmla="*/ 0 h 7559040"/>
              <a:gd name="connsiteX1" fmla="*/ 10079990 w 10079990"/>
              <a:gd name="connsiteY1" fmla="*/ 0 h 7559040"/>
              <a:gd name="connsiteX2" fmla="*/ 10079990 w 10079990"/>
              <a:gd name="connsiteY2" fmla="*/ 7559040 h 7559040"/>
              <a:gd name="connsiteX3" fmla="*/ 0 w 10079990"/>
              <a:gd name="connsiteY3" fmla="*/ 7559040 h 7559040"/>
              <a:gd name="connsiteX4" fmla="*/ 0 w 10079990"/>
              <a:gd name="connsiteY4" fmla="*/ 0 h 75590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079990" h="7559040">
                <a:moveTo>
                  <a:pt x="0" y="0"/>
                </a:moveTo>
                <a:lnTo>
                  <a:pt x="10079990" y="0"/>
                </a:lnTo>
                <a:lnTo>
                  <a:pt x="10079990" y="7559040"/>
                </a:lnTo>
                <a:lnTo>
                  <a:pt x="0" y="755904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2286000" y="2514600"/>
            <a:ext cx="914400" cy="914400"/>
          </a:xfrm>
          <a:custGeom>
            <a:avLst/>
            <a:gdLst>
              <a:gd name="connsiteX0" fmla="*/ 457200 w 914400"/>
              <a:gd name="connsiteY0" fmla="*/ 0 h 914400"/>
              <a:gd name="connsiteX1" fmla="*/ 914400 w 914400"/>
              <a:gd name="connsiteY1" fmla="*/ 457200 h 914400"/>
              <a:gd name="connsiteX2" fmla="*/ 457200 w 914400"/>
              <a:gd name="connsiteY2" fmla="*/ 914400 h 914400"/>
              <a:gd name="connsiteX3" fmla="*/ 0 w 914400"/>
              <a:gd name="connsiteY3" fmla="*/ 457200 h 914400"/>
              <a:gd name="connsiteX4" fmla="*/ 457200 w 914400"/>
              <a:gd name="connsiteY4" fmla="*/ 0 h 914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" h="914400">
                <a:moveTo>
                  <a:pt x="457200" y="0"/>
                </a:moveTo>
                <a:cubicBezTo>
                  <a:pt x="716279" y="0"/>
                  <a:pt x="914400" y="198120"/>
                  <a:pt x="914400" y="457200"/>
                </a:cubicBezTo>
                <a:cubicBezTo>
                  <a:pt x="914400" y="716279"/>
                  <a:pt x="716279" y="914400"/>
                  <a:pt x="457200" y="914400"/>
                </a:cubicBezTo>
                <a:cubicBezTo>
                  <a:pt x="198120" y="914400"/>
                  <a:pt x="0" y="716279"/>
                  <a:pt x="0" y="457200"/>
                </a:cubicBezTo>
                <a:cubicBezTo>
                  <a:pt x="0" y="198120"/>
                  <a:pt x="198120" y="0"/>
                  <a:pt x="457200" y="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8" name="Freeform 3"/>
          <p:cNvSpPr/>
          <p:nvPr/>
        </p:nvSpPr>
        <p:spPr>
          <a:xfrm>
            <a:off x="5486400" y="1563369"/>
            <a:ext cx="914400" cy="914400"/>
          </a:xfrm>
          <a:custGeom>
            <a:avLst/>
            <a:gdLst>
              <a:gd name="connsiteX0" fmla="*/ 457200 w 914400"/>
              <a:gd name="connsiteY0" fmla="*/ 0 h 914400"/>
              <a:gd name="connsiteX1" fmla="*/ 914400 w 914400"/>
              <a:gd name="connsiteY1" fmla="*/ 457200 h 914400"/>
              <a:gd name="connsiteX2" fmla="*/ 457200 w 914400"/>
              <a:gd name="connsiteY2" fmla="*/ 914400 h 914400"/>
              <a:gd name="connsiteX3" fmla="*/ 0 w 914400"/>
              <a:gd name="connsiteY3" fmla="*/ 457200 h 914400"/>
              <a:gd name="connsiteX4" fmla="*/ 457200 w 914400"/>
              <a:gd name="connsiteY4" fmla="*/ 0 h 914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" h="914400">
                <a:moveTo>
                  <a:pt x="457200" y="0"/>
                </a:moveTo>
                <a:cubicBezTo>
                  <a:pt x="716279" y="0"/>
                  <a:pt x="914400" y="198119"/>
                  <a:pt x="914400" y="457200"/>
                </a:cubicBezTo>
                <a:cubicBezTo>
                  <a:pt x="914400" y="716280"/>
                  <a:pt x="716279" y="914400"/>
                  <a:pt x="457200" y="914400"/>
                </a:cubicBezTo>
                <a:cubicBezTo>
                  <a:pt x="198120" y="914400"/>
                  <a:pt x="0" y="716280"/>
                  <a:pt x="0" y="457200"/>
                </a:cubicBezTo>
                <a:cubicBezTo>
                  <a:pt x="0" y="198119"/>
                  <a:pt x="198120" y="0"/>
                  <a:pt x="457200" y="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0" name="Freeform 3"/>
          <p:cNvSpPr/>
          <p:nvPr/>
        </p:nvSpPr>
        <p:spPr>
          <a:xfrm>
            <a:off x="7315200" y="1563369"/>
            <a:ext cx="914400" cy="914400"/>
          </a:xfrm>
          <a:custGeom>
            <a:avLst/>
            <a:gdLst>
              <a:gd name="connsiteX0" fmla="*/ 457200 w 914400"/>
              <a:gd name="connsiteY0" fmla="*/ 0 h 914400"/>
              <a:gd name="connsiteX1" fmla="*/ 914400 w 914400"/>
              <a:gd name="connsiteY1" fmla="*/ 457200 h 914400"/>
              <a:gd name="connsiteX2" fmla="*/ 457200 w 914400"/>
              <a:gd name="connsiteY2" fmla="*/ 914400 h 914400"/>
              <a:gd name="connsiteX3" fmla="*/ 0 w 914400"/>
              <a:gd name="connsiteY3" fmla="*/ 457200 h 914400"/>
              <a:gd name="connsiteX4" fmla="*/ 457200 w 914400"/>
              <a:gd name="connsiteY4" fmla="*/ 0 h 914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" h="914400">
                <a:moveTo>
                  <a:pt x="457200" y="0"/>
                </a:moveTo>
                <a:cubicBezTo>
                  <a:pt x="716280" y="0"/>
                  <a:pt x="914400" y="198119"/>
                  <a:pt x="914400" y="457200"/>
                </a:cubicBezTo>
                <a:cubicBezTo>
                  <a:pt x="914400" y="716280"/>
                  <a:pt x="716280" y="914400"/>
                  <a:pt x="457200" y="914400"/>
                </a:cubicBezTo>
                <a:cubicBezTo>
                  <a:pt x="198119" y="914400"/>
                  <a:pt x="0" y="716280"/>
                  <a:pt x="0" y="457200"/>
                </a:cubicBezTo>
                <a:cubicBezTo>
                  <a:pt x="0" y="198119"/>
                  <a:pt x="198119" y="0"/>
                  <a:pt x="457200" y="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1" name="Freeform 3"/>
          <p:cNvSpPr/>
          <p:nvPr/>
        </p:nvSpPr>
        <p:spPr>
          <a:xfrm>
            <a:off x="7296870" y="1545040"/>
            <a:ext cx="951059" cy="951059"/>
          </a:xfrm>
          <a:custGeom>
            <a:avLst/>
            <a:gdLst>
              <a:gd name="connsiteX0" fmla="*/ 475529 w 951059"/>
              <a:gd name="connsiteY0" fmla="*/ 18329 h 951059"/>
              <a:gd name="connsiteX1" fmla="*/ 932729 w 951059"/>
              <a:gd name="connsiteY1" fmla="*/ 475529 h 951059"/>
              <a:gd name="connsiteX2" fmla="*/ 475529 w 951059"/>
              <a:gd name="connsiteY2" fmla="*/ 932729 h 951059"/>
              <a:gd name="connsiteX3" fmla="*/ 18329 w 951059"/>
              <a:gd name="connsiteY3" fmla="*/ 475529 h 951059"/>
              <a:gd name="connsiteX4" fmla="*/ 475529 w 951059"/>
              <a:gd name="connsiteY4" fmla="*/ 18329 h 9510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51059" h="951059">
                <a:moveTo>
                  <a:pt x="475529" y="18329"/>
                </a:moveTo>
                <a:cubicBezTo>
                  <a:pt x="734610" y="18329"/>
                  <a:pt x="932729" y="216449"/>
                  <a:pt x="932729" y="475529"/>
                </a:cubicBezTo>
                <a:cubicBezTo>
                  <a:pt x="932729" y="734609"/>
                  <a:pt x="734610" y="932729"/>
                  <a:pt x="475529" y="932729"/>
                </a:cubicBezTo>
                <a:cubicBezTo>
                  <a:pt x="216449" y="932729"/>
                  <a:pt x="18329" y="734609"/>
                  <a:pt x="18329" y="475529"/>
                </a:cubicBezTo>
                <a:cubicBezTo>
                  <a:pt x="18329" y="216449"/>
                  <a:pt x="216449" y="18329"/>
                  <a:pt x="475529" y="18329"/>
                </a:cubicBez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2" name="Freeform 3"/>
          <p:cNvSpPr/>
          <p:nvPr/>
        </p:nvSpPr>
        <p:spPr>
          <a:xfrm>
            <a:off x="3657600" y="3465829"/>
            <a:ext cx="914400" cy="914400"/>
          </a:xfrm>
          <a:custGeom>
            <a:avLst/>
            <a:gdLst>
              <a:gd name="connsiteX0" fmla="*/ 457200 w 914400"/>
              <a:gd name="connsiteY0" fmla="*/ 0 h 914400"/>
              <a:gd name="connsiteX1" fmla="*/ 914400 w 914400"/>
              <a:gd name="connsiteY1" fmla="*/ 457200 h 914400"/>
              <a:gd name="connsiteX2" fmla="*/ 457200 w 914400"/>
              <a:gd name="connsiteY2" fmla="*/ 914400 h 914400"/>
              <a:gd name="connsiteX3" fmla="*/ 0 w 914400"/>
              <a:gd name="connsiteY3" fmla="*/ 457200 h 914400"/>
              <a:gd name="connsiteX4" fmla="*/ 457200 w 914400"/>
              <a:gd name="connsiteY4" fmla="*/ 0 h 914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" h="914400">
                <a:moveTo>
                  <a:pt x="457200" y="0"/>
                </a:moveTo>
                <a:cubicBezTo>
                  <a:pt x="716279" y="0"/>
                  <a:pt x="914400" y="198120"/>
                  <a:pt x="914400" y="457200"/>
                </a:cubicBezTo>
                <a:cubicBezTo>
                  <a:pt x="914400" y="716279"/>
                  <a:pt x="716279" y="914400"/>
                  <a:pt x="457200" y="914400"/>
                </a:cubicBezTo>
                <a:cubicBezTo>
                  <a:pt x="198120" y="914400"/>
                  <a:pt x="0" y="716279"/>
                  <a:pt x="0" y="457200"/>
                </a:cubicBezTo>
                <a:cubicBezTo>
                  <a:pt x="0" y="198120"/>
                  <a:pt x="198120" y="0"/>
                  <a:pt x="457200" y="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4" name="Freeform 3"/>
          <p:cNvSpPr/>
          <p:nvPr/>
        </p:nvSpPr>
        <p:spPr>
          <a:xfrm>
            <a:off x="5486400" y="3465829"/>
            <a:ext cx="914400" cy="914400"/>
          </a:xfrm>
          <a:custGeom>
            <a:avLst/>
            <a:gdLst>
              <a:gd name="connsiteX0" fmla="*/ 457200 w 914400"/>
              <a:gd name="connsiteY0" fmla="*/ 0 h 914400"/>
              <a:gd name="connsiteX1" fmla="*/ 914400 w 914400"/>
              <a:gd name="connsiteY1" fmla="*/ 457200 h 914400"/>
              <a:gd name="connsiteX2" fmla="*/ 457200 w 914400"/>
              <a:gd name="connsiteY2" fmla="*/ 914400 h 914400"/>
              <a:gd name="connsiteX3" fmla="*/ 0 w 914400"/>
              <a:gd name="connsiteY3" fmla="*/ 457200 h 914400"/>
              <a:gd name="connsiteX4" fmla="*/ 457200 w 914400"/>
              <a:gd name="connsiteY4" fmla="*/ 0 h 914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" h="914400">
                <a:moveTo>
                  <a:pt x="457200" y="0"/>
                </a:moveTo>
                <a:cubicBezTo>
                  <a:pt x="716279" y="0"/>
                  <a:pt x="914400" y="198120"/>
                  <a:pt x="914400" y="457200"/>
                </a:cubicBezTo>
                <a:cubicBezTo>
                  <a:pt x="914400" y="716279"/>
                  <a:pt x="716279" y="914400"/>
                  <a:pt x="457200" y="914400"/>
                </a:cubicBezTo>
                <a:cubicBezTo>
                  <a:pt x="198120" y="914400"/>
                  <a:pt x="0" y="716279"/>
                  <a:pt x="0" y="457200"/>
                </a:cubicBezTo>
                <a:cubicBezTo>
                  <a:pt x="0" y="198120"/>
                  <a:pt x="198120" y="0"/>
                  <a:pt x="457200" y="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5" name="Freeform 3"/>
          <p:cNvSpPr/>
          <p:nvPr/>
        </p:nvSpPr>
        <p:spPr>
          <a:xfrm>
            <a:off x="5468070" y="3447500"/>
            <a:ext cx="951059" cy="951059"/>
          </a:xfrm>
          <a:custGeom>
            <a:avLst/>
            <a:gdLst>
              <a:gd name="connsiteX0" fmla="*/ 475529 w 951059"/>
              <a:gd name="connsiteY0" fmla="*/ 18329 h 951059"/>
              <a:gd name="connsiteX1" fmla="*/ 932729 w 951059"/>
              <a:gd name="connsiteY1" fmla="*/ 475529 h 951059"/>
              <a:gd name="connsiteX2" fmla="*/ 475529 w 951059"/>
              <a:gd name="connsiteY2" fmla="*/ 932729 h 951059"/>
              <a:gd name="connsiteX3" fmla="*/ 18329 w 951059"/>
              <a:gd name="connsiteY3" fmla="*/ 475529 h 951059"/>
              <a:gd name="connsiteX4" fmla="*/ 475529 w 951059"/>
              <a:gd name="connsiteY4" fmla="*/ 18329 h 9510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51059" h="951059">
                <a:moveTo>
                  <a:pt x="475529" y="18329"/>
                </a:moveTo>
                <a:cubicBezTo>
                  <a:pt x="734609" y="18329"/>
                  <a:pt x="932729" y="216449"/>
                  <a:pt x="932729" y="475529"/>
                </a:cubicBezTo>
                <a:cubicBezTo>
                  <a:pt x="932729" y="734609"/>
                  <a:pt x="734609" y="932729"/>
                  <a:pt x="475529" y="932729"/>
                </a:cubicBezTo>
                <a:cubicBezTo>
                  <a:pt x="216449" y="932729"/>
                  <a:pt x="18329" y="734609"/>
                  <a:pt x="18329" y="475529"/>
                </a:cubicBezTo>
                <a:cubicBezTo>
                  <a:pt x="18329" y="216449"/>
                  <a:pt x="216449" y="18329"/>
                  <a:pt x="475529" y="18329"/>
                </a:cubicBez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6" name="Freeform 3"/>
          <p:cNvSpPr/>
          <p:nvPr/>
        </p:nvSpPr>
        <p:spPr>
          <a:xfrm>
            <a:off x="7315200" y="3465829"/>
            <a:ext cx="914400" cy="914400"/>
          </a:xfrm>
          <a:custGeom>
            <a:avLst/>
            <a:gdLst>
              <a:gd name="connsiteX0" fmla="*/ 457200 w 914400"/>
              <a:gd name="connsiteY0" fmla="*/ 0 h 914400"/>
              <a:gd name="connsiteX1" fmla="*/ 914400 w 914400"/>
              <a:gd name="connsiteY1" fmla="*/ 457200 h 914400"/>
              <a:gd name="connsiteX2" fmla="*/ 457200 w 914400"/>
              <a:gd name="connsiteY2" fmla="*/ 914400 h 914400"/>
              <a:gd name="connsiteX3" fmla="*/ 0 w 914400"/>
              <a:gd name="connsiteY3" fmla="*/ 457200 h 914400"/>
              <a:gd name="connsiteX4" fmla="*/ 457200 w 914400"/>
              <a:gd name="connsiteY4" fmla="*/ 0 h 914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" h="914400">
                <a:moveTo>
                  <a:pt x="457200" y="0"/>
                </a:moveTo>
                <a:cubicBezTo>
                  <a:pt x="716280" y="0"/>
                  <a:pt x="914400" y="198120"/>
                  <a:pt x="914400" y="457200"/>
                </a:cubicBezTo>
                <a:cubicBezTo>
                  <a:pt x="914400" y="716279"/>
                  <a:pt x="716280" y="914400"/>
                  <a:pt x="457200" y="914400"/>
                </a:cubicBezTo>
                <a:cubicBezTo>
                  <a:pt x="198119" y="914400"/>
                  <a:pt x="0" y="716279"/>
                  <a:pt x="0" y="457200"/>
                </a:cubicBezTo>
                <a:cubicBezTo>
                  <a:pt x="0" y="198120"/>
                  <a:pt x="198119" y="0"/>
                  <a:pt x="457200" y="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7" name="Freeform 3"/>
          <p:cNvSpPr/>
          <p:nvPr/>
        </p:nvSpPr>
        <p:spPr>
          <a:xfrm>
            <a:off x="7296870" y="3447500"/>
            <a:ext cx="951059" cy="951059"/>
          </a:xfrm>
          <a:custGeom>
            <a:avLst/>
            <a:gdLst>
              <a:gd name="connsiteX0" fmla="*/ 475529 w 951059"/>
              <a:gd name="connsiteY0" fmla="*/ 18329 h 951059"/>
              <a:gd name="connsiteX1" fmla="*/ 932729 w 951059"/>
              <a:gd name="connsiteY1" fmla="*/ 475529 h 951059"/>
              <a:gd name="connsiteX2" fmla="*/ 475529 w 951059"/>
              <a:gd name="connsiteY2" fmla="*/ 932729 h 951059"/>
              <a:gd name="connsiteX3" fmla="*/ 18329 w 951059"/>
              <a:gd name="connsiteY3" fmla="*/ 475529 h 951059"/>
              <a:gd name="connsiteX4" fmla="*/ 475529 w 951059"/>
              <a:gd name="connsiteY4" fmla="*/ 18329 h 9510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51059" h="951059">
                <a:moveTo>
                  <a:pt x="475529" y="18329"/>
                </a:moveTo>
                <a:cubicBezTo>
                  <a:pt x="734610" y="18329"/>
                  <a:pt x="932729" y="216449"/>
                  <a:pt x="932729" y="475529"/>
                </a:cubicBezTo>
                <a:cubicBezTo>
                  <a:pt x="932729" y="734609"/>
                  <a:pt x="734610" y="932729"/>
                  <a:pt x="475529" y="932729"/>
                </a:cubicBezTo>
                <a:cubicBezTo>
                  <a:pt x="216449" y="932729"/>
                  <a:pt x="18329" y="734609"/>
                  <a:pt x="18329" y="475529"/>
                </a:cubicBezTo>
                <a:cubicBezTo>
                  <a:pt x="18329" y="216449"/>
                  <a:pt x="216449" y="18329"/>
                  <a:pt x="475529" y="18329"/>
                </a:cubicBez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8" name="Freeform 3"/>
          <p:cNvSpPr/>
          <p:nvPr/>
        </p:nvSpPr>
        <p:spPr>
          <a:xfrm>
            <a:off x="2724785" y="2011045"/>
            <a:ext cx="717550" cy="521970"/>
          </a:xfrm>
          <a:custGeom>
            <a:avLst/>
            <a:gdLst>
              <a:gd name="connsiteX0" fmla="*/ 18414 w 717550"/>
              <a:gd name="connsiteY0" fmla="*/ 503554 h 521970"/>
              <a:gd name="connsiteX1" fmla="*/ 699135 w 717550"/>
              <a:gd name="connsiteY1" fmla="*/ 18414 h 52197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17550" h="521970">
                <a:moveTo>
                  <a:pt x="18414" y="503554"/>
                </a:moveTo>
                <a:cubicBezTo>
                  <a:pt x="18414" y="174625"/>
                  <a:pt x="245744" y="57784"/>
                  <a:pt x="699135" y="18414"/>
                </a:cubicBezTo>
              </a:path>
            </a:pathLst>
          </a:custGeom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3409950" y="1949450"/>
            <a:ext cx="247650" cy="162560"/>
          </a:xfrm>
          <a:custGeom>
            <a:avLst/>
            <a:gdLst>
              <a:gd name="connsiteX0" fmla="*/ 247650 w 247650"/>
              <a:gd name="connsiteY0" fmla="*/ 71120 h 162560"/>
              <a:gd name="connsiteX1" fmla="*/ 0 w 247650"/>
              <a:gd name="connsiteY1" fmla="*/ 0 h 162560"/>
              <a:gd name="connsiteX2" fmla="*/ 7620 w 247650"/>
              <a:gd name="connsiteY2" fmla="*/ 162560 h 162560"/>
              <a:gd name="connsiteX3" fmla="*/ 247650 w 247650"/>
              <a:gd name="connsiteY3" fmla="*/ 71120 h 1625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7650" h="162560">
                <a:moveTo>
                  <a:pt x="247650" y="71120"/>
                </a:moveTo>
                <a:lnTo>
                  <a:pt x="0" y="0"/>
                </a:lnTo>
                <a:lnTo>
                  <a:pt x="7620" y="162560"/>
                </a:lnTo>
                <a:lnTo>
                  <a:pt x="247650" y="7112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0" name="Freeform 3"/>
          <p:cNvSpPr/>
          <p:nvPr/>
        </p:nvSpPr>
        <p:spPr>
          <a:xfrm>
            <a:off x="4553584" y="2002155"/>
            <a:ext cx="717550" cy="73660"/>
          </a:xfrm>
          <a:custGeom>
            <a:avLst/>
            <a:gdLst>
              <a:gd name="connsiteX0" fmla="*/ 18415 w 717550"/>
              <a:gd name="connsiteY0" fmla="*/ 18414 h 73660"/>
              <a:gd name="connsiteX1" fmla="*/ 699135 w 717550"/>
              <a:gd name="connsiteY1" fmla="*/ 18414 h 736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17550" h="73660">
                <a:moveTo>
                  <a:pt x="18415" y="18414"/>
                </a:moveTo>
                <a:lnTo>
                  <a:pt x="699135" y="18414"/>
                </a:lnTo>
              </a:path>
            </a:pathLst>
          </a:custGeom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5242559" y="1939289"/>
            <a:ext cx="243840" cy="162560"/>
          </a:xfrm>
          <a:custGeom>
            <a:avLst/>
            <a:gdLst>
              <a:gd name="connsiteX0" fmla="*/ 243840 w 243840"/>
              <a:gd name="connsiteY0" fmla="*/ 81280 h 162560"/>
              <a:gd name="connsiteX1" fmla="*/ 0 w 243840"/>
              <a:gd name="connsiteY1" fmla="*/ 0 h 162560"/>
              <a:gd name="connsiteX2" fmla="*/ 0 w 243840"/>
              <a:gd name="connsiteY2" fmla="*/ 162560 h 162560"/>
              <a:gd name="connsiteX3" fmla="*/ 243840 w 243840"/>
              <a:gd name="connsiteY3" fmla="*/ 81280 h 1625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3840" h="162560">
                <a:moveTo>
                  <a:pt x="243840" y="81280"/>
                </a:moveTo>
                <a:lnTo>
                  <a:pt x="0" y="0"/>
                </a:lnTo>
                <a:lnTo>
                  <a:pt x="0" y="162560"/>
                </a:lnTo>
                <a:lnTo>
                  <a:pt x="243840" y="8128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2" name="Freeform 3"/>
          <p:cNvSpPr/>
          <p:nvPr/>
        </p:nvSpPr>
        <p:spPr>
          <a:xfrm>
            <a:off x="6382384" y="2002155"/>
            <a:ext cx="717550" cy="73660"/>
          </a:xfrm>
          <a:custGeom>
            <a:avLst/>
            <a:gdLst>
              <a:gd name="connsiteX0" fmla="*/ 18415 w 717550"/>
              <a:gd name="connsiteY0" fmla="*/ 18414 h 73660"/>
              <a:gd name="connsiteX1" fmla="*/ 699134 w 717550"/>
              <a:gd name="connsiteY1" fmla="*/ 18414 h 736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17550" h="73660">
                <a:moveTo>
                  <a:pt x="18415" y="18414"/>
                </a:moveTo>
                <a:lnTo>
                  <a:pt x="699134" y="18414"/>
                </a:lnTo>
              </a:path>
            </a:pathLst>
          </a:custGeom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7071359" y="1939289"/>
            <a:ext cx="243840" cy="162560"/>
          </a:xfrm>
          <a:custGeom>
            <a:avLst/>
            <a:gdLst>
              <a:gd name="connsiteX0" fmla="*/ 243840 w 243840"/>
              <a:gd name="connsiteY0" fmla="*/ 81280 h 162560"/>
              <a:gd name="connsiteX1" fmla="*/ 0 w 243840"/>
              <a:gd name="connsiteY1" fmla="*/ 0 h 162560"/>
              <a:gd name="connsiteX2" fmla="*/ 0 w 243840"/>
              <a:gd name="connsiteY2" fmla="*/ 162560 h 162560"/>
              <a:gd name="connsiteX3" fmla="*/ 243840 w 243840"/>
              <a:gd name="connsiteY3" fmla="*/ 81280 h 1625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3840" h="162560">
                <a:moveTo>
                  <a:pt x="243840" y="81280"/>
                </a:moveTo>
                <a:lnTo>
                  <a:pt x="0" y="0"/>
                </a:lnTo>
                <a:lnTo>
                  <a:pt x="0" y="162560"/>
                </a:lnTo>
                <a:lnTo>
                  <a:pt x="243840" y="8128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4" name="Freeform 3"/>
          <p:cNvSpPr/>
          <p:nvPr/>
        </p:nvSpPr>
        <p:spPr>
          <a:xfrm>
            <a:off x="2724785" y="3410584"/>
            <a:ext cx="717550" cy="521970"/>
          </a:xfrm>
          <a:custGeom>
            <a:avLst/>
            <a:gdLst>
              <a:gd name="connsiteX0" fmla="*/ 18414 w 717550"/>
              <a:gd name="connsiteY0" fmla="*/ 18415 h 521970"/>
              <a:gd name="connsiteX1" fmla="*/ 699135 w 717550"/>
              <a:gd name="connsiteY1" fmla="*/ 503555 h 52197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17550" h="521970">
                <a:moveTo>
                  <a:pt x="18414" y="18415"/>
                </a:moveTo>
                <a:cubicBezTo>
                  <a:pt x="18414" y="347345"/>
                  <a:pt x="245744" y="464185"/>
                  <a:pt x="699135" y="503555"/>
                </a:cubicBezTo>
              </a:path>
            </a:pathLst>
          </a:custGeom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3409950" y="3831590"/>
            <a:ext cx="247650" cy="162559"/>
          </a:xfrm>
          <a:custGeom>
            <a:avLst/>
            <a:gdLst>
              <a:gd name="connsiteX0" fmla="*/ 247650 w 247650"/>
              <a:gd name="connsiteY0" fmla="*/ 91439 h 162559"/>
              <a:gd name="connsiteX1" fmla="*/ 7620 w 247650"/>
              <a:gd name="connsiteY1" fmla="*/ 0 h 162559"/>
              <a:gd name="connsiteX2" fmla="*/ 0 w 247650"/>
              <a:gd name="connsiteY2" fmla="*/ 162559 h 162559"/>
              <a:gd name="connsiteX3" fmla="*/ 247650 w 247650"/>
              <a:gd name="connsiteY3" fmla="*/ 91439 h 1625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7650" h="162559">
                <a:moveTo>
                  <a:pt x="247650" y="91439"/>
                </a:moveTo>
                <a:lnTo>
                  <a:pt x="7620" y="0"/>
                </a:lnTo>
                <a:lnTo>
                  <a:pt x="0" y="162559"/>
                </a:lnTo>
                <a:lnTo>
                  <a:pt x="247650" y="91439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6" name="Freeform 3"/>
          <p:cNvSpPr/>
          <p:nvPr/>
        </p:nvSpPr>
        <p:spPr>
          <a:xfrm>
            <a:off x="4553584" y="3904614"/>
            <a:ext cx="717550" cy="73660"/>
          </a:xfrm>
          <a:custGeom>
            <a:avLst/>
            <a:gdLst>
              <a:gd name="connsiteX0" fmla="*/ 18415 w 717550"/>
              <a:gd name="connsiteY0" fmla="*/ 18415 h 73660"/>
              <a:gd name="connsiteX1" fmla="*/ 699135 w 717550"/>
              <a:gd name="connsiteY1" fmla="*/ 18415 h 736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17550" h="73660">
                <a:moveTo>
                  <a:pt x="18415" y="18415"/>
                </a:moveTo>
                <a:lnTo>
                  <a:pt x="699135" y="18415"/>
                </a:lnTo>
              </a:path>
            </a:pathLst>
          </a:custGeom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5242559" y="3841750"/>
            <a:ext cx="243840" cy="162559"/>
          </a:xfrm>
          <a:custGeom>
            <a:avLst/>
            <a:gdLst>
              <a:gd name="connsiteX0" fmla="*/ 243840 w 243840"/>
              <a:gd name="connsiteY0" fmla="*/ 81279 h 162559"/>
              <a:gd name="connsiteX1" fmla="*/ 0 w 243840"/>
              <a:gd name="connsiteY1" fmla="*/ 0 h 162559"/>
              <a:gd name="connsiteX2" fmla="*/ 0 w 243840"/>
              <a:gd name="connsiteY2" fmla="*/ 162559 h 162559"/>
              <a:gd name="connsiteX3" fmla="*/ 243840 w 243840"/>
              <a:gd name="connsiteY3" fmla="*/ 81279 h 1625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3840" h="162559">
                <a:moveTo>
                  <a:pt x="243840" y="81279"/>
                </a:moveTo>
                <a:lnTo>
                  <a:pt x="0" y="0"/>
                </a:lnTo>
                <a:lnTo>
                  <a:pt x="0" y="162559"/>
                </a:lnTo>
                <a:lnTo>
                  <a:pt x="243840" y="81279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8" name="Freeform 3"/>
          <p:cNvSpPr/>
          <p:nvPr/>
        </p:nvSpPr>
        <p:spPr>
          <a:xfrm>
            <a:off x="6382384" y="3904614"/>
            <a:ext cx="717550" cy="73660"/>
          </a:xfrm>
          <a:custGeom>
            <a:avLst/>
            <a:gdLst>
              <a:gd name="connsiteX0" fmla="*/ 18415 w 717550"/>
              <a:gd name="connsiteY0" fmla="*/ 18415 h 73660"/>
              <a:gd name="connsiteX1" fmla="*/ 699134 w 717550"/>
              <a:gd name="connsiteY1" fmla="*/ 18415 h 736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17550" h="73660">
                <a:moveTo>
                  <a:pt x="18415" y="18415"/>
                </a:moveTo>
                <a:lnTo>
                  <a:pt x="699134" y="18415"/>
                </a:lnTo>
              </a:path>
            </a:pathLst>
          </a:custGeom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7071359" y="3841750"/>
            <a:ext cx="243840" cy="162559"/>
          </a:xfrm>
          <a:custGeom>
            <a:avLst/>
            <a:gdLst>
              <a:gd name="connsiteX0" fmla="*/ 243840 w 243840"/>
              <a:gd name="connsiteY0" fmla="*/ 81279 h 162559"/>
              <a:gd name="connsiteX1" fmla="*/ 0 w 243840"/>
              <a:gd name="connsiteY1" fmla="*/ 0 h 162559"/>
              <a:gd name="connsiteX2" fmla="*/ 0 w 243840"/>
              <a:gd name="connsiteY2" fmla="*/ 162559 h 162559"/>
              <a:gd name="connsiteX3" fmla="*/ 243840 w 243840"/>
              <a:gd name="connsiteY3" fmla="*/ 81279 h 1625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3840" h="162559">
                <a:moveTo>
                  <a:pt x="243840" y="81279"/>
                </a:moveTo>
                <a:lnTo>
                  <a:pt x="0" y="0"/>
                </a:lnTo>
                <a:lnTo>
                  <a:pt x="0" y="162559"/>
                </a:lnTo>
                <a:lnTo>
                  <a:pt x="243840" y="81279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0" name="Freeform 3"/>
          <p:cNvSpPr/>
          <p:nvPr/>
        </p:nvSpPr>
        <p:spPr>
          <a:xfrm>
            <a:off x="7406640" y="1654810"/>
            <a:ext cx="731519" cy="731520"/>
          </a:xfrm>
          <a:custGeom>
            <a:avLst/>
            <a:gdLst>
              <a:gd name="connsiteX0" fmla="*/ 365759 w 731519"/>
              <a:gd name="connsiteY0" fmla="*/ 0 h 731520"/>
              <a:gd name="connsiteX1" fmla="*/ 731519 w 731519"/>
              <a:gd name="connsiteY1" fmla="*/ 365760 h 731520"/>
              <a:gd name="connsiteX2" fmla="*/ 365759 w 731519"/>
              <a:gd name="connsiteY2" fmla="*/ 731519 h 731520"/>
              <a:gd name="connsiteX3" fmla="*/ 0 w 731519"/>
              <a:gd name="connsiteY3" fmla="*/ 365760 h 731520"/>
              <a:gd name="connsiteX4" fmla="*/ 365759 w 731519"/>
              <a:gd name="connsiteY4" fmla="*/ 0 h 7315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31519" h="731520">
                <a:moveTo>
                  <a:pt x="365759" y="0"/>
                </a:moveTo>
                <a:cubicBezTo>
                  <a:pt x="572769" y="0"/>
                  <a:pt x="731519" y="158750"/>
                  <a:pt x="731519" y="365760"/>
                </a:cubicBezTo>
                <a:cubicBezTo>
                  <a:pt x="731519" y="572769"/>
                  <a:pt x="572769" y="731519"/>
                  <a:pt x="365759" y="731519"/>
                </a:cubicBezTo>
                <a:cubicBezTo>
                  <a:pt x="157479" y="731519"/>
                  <a:pt x="0" y="572769"/>
                  <a:pt x="0" y="365760"/>
                </a:cubicBezTo>
                <a:cubicBezTo>
                  <a:pt x="0" y="158750"/>
                  <a:pt x="157479" y="0"/>
                  <a:pt x="365759" y="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1" name="Freeform 3"/>
          <p:cNvSpPr/>
          <p:nvPr/>
        </p:nvSpPr>
        <p:spPr>
          <a:xfrm>
            <a:off x="7388310" y="1636480"/>
            <a:ext cx="768179" cy="768179"/>
          </a:xfrm>
          <a:custGeom>
            <a:avLst/>
            <a:gdLst>
              <a:gd name="connsiteX0" fmla="*/ 384089 w 768179"/>
              <a:gd name="connsiteY0" fmla="*/ 18329 h 768179"/>
              <a:gd name="connsiteX1" fmla="*/ 749849 w 768179"/>
              <a:gd name="connsiteY1" fmla="*/ 384089 h 768179"/>
              <a:gd name="connsiteX2" fmla="*/ 384089 w 768179"/>
              <a:gd name="connsiteY2" fmla="*/ 749849 h 768179"/>
              <a:gd name="connsiteX3" fmla="*/ 18329 w 768179"/>
              <a:gd name="connsiteY3" fmla="*/ 384089 h 768179"/>
              <a:gd name="connsiteX4" fmla="*/ 384089 w 768179"/>
              <a:gd name="connsiteY4" fmla="*/ 18329 h 7681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68179" h="768179">
                <a:moveTo>
                  <a:pt x="384089" y="18329"/>
                </a:moveTo>
                <a:cubicBezTo>
                  <a:pt x="591099" y="18329"/>
                  <a:pt x="749849" y="177079"/>
                  <a:pt x="749849" y="384089"/>
                </a:cubicBezTo>
                <a:cubicBezTo>
                  <a:pt x="749849" y="591099"/>
                  <a:pt x="591099" y="749849"/>
                  <a:pt x="384089" y="749849"/>
                </a:cubicBezTo>
                <a:cubicBezTo>
                  <a:pt x="175809" y="749849"/>
                  <a:pt x="18329" y="591099"/>
                  <a:pt x="18329" y="384089"/>
                </a:cubicBezTo>
                <a:cubicBezTo>
                  <a:pt x="18329" y="177079"/>
                  <a:pt x="175809" y="18329"/>
                  <a:pt x="384089" y="18329"/>
                </a:cubicBez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2" name="Freeform 3"/>
          <p:cNvSpPr/>
          <p:nvPr/>
        </p:nvSpPr>
        <p:spPr>
          <a:xfrm>
            <a:off x="7406640" y="3557270"/>
            <a:ext cx="731519" cy="731519"/>
          </a:xfrm>
          <a:custGeom>
            <a:avLst/>
            <a:gdLst>
              <a:gd name="connsiteX0" fmla="*/ 365759 w 731519"/>
              <a:gd name="connsiteY0" fmla="*/ 0 h 731519"/>
              <a:gd name="connsiteX1" fmla="*/ 731519 w 731519"/>
              <a:gd name="connsiteY1" fmla="*/ 365759 h 731519"/>
              <a:gd name="connsiteX2" fmla="*/ 365759 w 731519"/>
              <a:gd name="connsiteY2" fmla="*/ 731520 h 731519"/>
              <a:gd name="connsiteX3" fmla="*/ 0 w 731519"/>
              <a:gd name="connsiteY3" fmla="*/ 365759 h 731519"/>
              <a:gd name="connsiteX4" fmla="*/ 365759 w 731519"/>
              <a:gd name="connsiteY4" fmla="*/ 0 h 73151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31519" h="731519">
                <a:moveTo>
                  <a:pt x="365759" y="0"/>
                </a:moveTo>
                <a:cubicBezTo>
                  <a:pt x="572769" y="0"/>
                  <a:pt x="731519" y="157479"/>
                  <a:pt x="731519" y="365759"/>
                </a:cubicBezTo>
                <a:cubicBezTo>
                  <a:pt x="731519" y="572770"/>
                  <a:pt x="572769" y="731520"/>
                  <a:pt x="365759" y="731520"/>
                </a:cubicBezTo>
                <a:cubicBezTo>
                  <a:pt x="157479" y="731520"/>
                  <a:pt x="0" y="572770"/>
                  <a:pt x="0" y="365759"/>
                </a:cubicBezTo>
                <a:cubicBezTo>
                  <a:pt x="0" y="157479"/>
                  <a:pt x="157479" y="0"/>
                  <a:pt x="365759" y="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3" name="Freeform 3"/>
          <p:cNvSpPr/>
          <p:nvPr/>
        </p:nvSpPr>
        <p:spPr>
          <a:xfrm>
            <a:off x="7388310" y="3538940"/>
            <a:ext cx="768179" cy="768179"/>
          </a:xfrm>
          <a:custGeom>
            <a:avLst/>
            <a:gdLst>
              <a:gd name="connsiteX0" fmla="*/ 384089 w 768179"/>
              <a:gd name="connsiteY0" fmla="*/ 18329 h 768179"/>
              <a:gd name="connsiteX1" fmla="*/ 749849 w 768179"/>
              <a:gd name="connsiteY1" fmla="*/ 384089 h 768179"/>
              <a:gd name="connsiteX2" fmla="*/ 384089 w 768179"/>
              <a:gd name="connsiteY2" fmla="*/ 749849 h 768179"/>
              <a:gd name="connsiteX3" fmla="*/ 18329 w 768179"/>
              <a:gd name="connsiteY3" fmla="*/ 384089 h 768179"/>
              <a:gd name="connsiteX4" fmla="*/ 384089 w 768179"/>
              <a:gd name="connsiteY4" fmla="*/ 18329 h 7681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68179" h="768179">
                <a:moveTo>
                  <a:pt x="384089" y="18329"/>
                </a:moveTo>
                <a:cubicBezTo>
                  <a:pt x="591099" y="18329"/>
                  <a:pt x="749849" y="175809"/>
                  <a:pt x="749849" y="384089"/>
                </a:cubicBezTo>
                <a:cubicBezTo>
                  <a:pt x="749849" y="591099"/>
                  <a:pt x="591099" y="749849"/>
                  <a:pt x="384089" y="749849"/>
                </a:cubicBezTo>
                <a:cubicBezTo>
                  <a:pt x="175809" y="749849"/>
                  <a:pt x="18329" y="591099"/>
                  <a:pt x="18329" y="384089"/>
                </a:cubicBezTo>
                <a:cubicBezTo>
                  <a:pt x="18329" y="175809"/>
                  <a:pt x="175809" y="18329"/>
                  <a:pt x="384089" y="18329"/>
                </a:cubicBez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4" name="Freeform 3"/>
          <p:cNvSpPr/>
          <p:nvPr/>
        </p:nvSpPr>
        <p:spPr>
          <a:xfrm>
            <a:off x="1124585" y="2953385"/>
            <a:ext cx="946150" cy="73660"/>
          </a:xfrm>
          <a:custGeom>
            <a:avLst/>
            <a:gdLst>
              <a:gd name="connsiteX0" fmla="*/ 18414 w 946150"/>
              <a:gd name="connsiteY0" fmla="*/ 18414 h 73660"/>
              <a:gd name="connsiteX1" fmla="*/ 927735 w 946150"/>
              <a:gd name="connsiteY1" fmla="*/ 18414 h 736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46150" h="73660">
                <a:moveTo>
                  <a:pt x="18414" y="18414"/>
                </a:moveTo>
                <a:lnTo>
                  <a:pt x="927735" y="18414"/>
                </a:lnTo>
              </a:path>
            </a:pathLst>
          </a:custGeom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35" name="Freeform 3"/>
          <p:cNvSpPr/>
          <p:nvPr/>
        </p:nvSpPr>
        <p:spPr>
          <a:xfrm>
            <a:off x="2042160" y="2890520"/>
            <a:ext cx="243839" cy="162560"/>
          </a:xfrm>
          <a:custGeom>
            <a:avLst/>
            <a:gdLst>
              <a:gd name="connsiteX0" fmla="*/ 243839 w 243839"/>
              <a:gd name="connsiteY0" fmla="*/ 81279 h 162560"/>
              <a:gd name="connsiteX1" fmla="*/ 0 w 243839"/>
              <a:gd name="connsiteY1" fmla="*/ 0 h 162560"/>
              <a:gd name="connsiteX2" fmla="*/ 0 w 243839"/>
              <a:gd name="connsiteY2" fmla="*/ 162559 h 162560"/>
              <a:gd name="connsiteX3" fmla="*/ 243839 w 243839"/>
              <a:gd name="connsiteY3" fmla="*/ 81279 h 1625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3839" h="162560">
                <a:moveTo>
                  <a:pt x="243839" y="81279"/>
                </a:moveTo>
                <a:lnTo>
                  <a:pt x="0" y="0"/>
                </a:lnTo>
                <a:lnTo>
                  <a:pt x="0" y="162559"/>
                </a:lnTo>
                <a:lnTo>
                  <a:pt x="243839" y="81279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tx1"/>
              </a:solidFill>
            </a:endParaRPr>
          </a:p>
        </p:txBody>
      </p:sp>
      <p:sp>
        <p:nvSpPr>
          <p:cNvPr id="36" name="Freeform 3"/>
          <p:cNvSpPr/>
          <p:nvPr/>
        </p:nvSpPr>
        <p:spPr>
          <a:xfrm>
            <a:off x="3048635" y="2629535"/>
            <a:ext cx="437376" cy="628650"/>
          </a:xfrm>
          <a:custGeom>
            <a:avLst/>
            <a:gdLst>
              <a:gd name="connsiteX0" fmla="*/ 18414 w 437376"/>
              <a:gd name="connsiteY0" fmla="*/ 18414 h 628650"/>
              <a:gd name="connsiteX1" fmla="*/ 239394 w 437376"/>
              <a:gd name="connsiteY1" fmla="*/ 610235 h 6286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37376" h="628650">
                <a:moveTo>
                  <a:pt x="18414" y="18414"/>
                </a:moveTo>
                <a:cubicBezTo>
                  <a:pt x="516255" y="18414"/>
                  <a:pt x="501014" y="454025"/>
                  <a:pt x="239394" y="610235"/>
                </a:cubicBezTo>
              </a:path>
            </a:pathLst>
          </a:custGeom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3067050" y="3153410"/>
            <a:ext cx="256540" cy="157480"/>
          </a:xfrm>
          <a:custGeom>
            <a:avLst/>
            <a:gdLst>
              <a:gd name="connsiteX0" fmla="*/ 0 w 256540"/>
              <a:gd name="connsiteY0" fmla="*/ 142239 h 157480"/>
              <a:gd name="connsiteX1" fmla="*/ 256540 w 256540"/>
              <a:gd name="connsiteY1" fmla="*/ 157480 h 157480"/>
              <a:gd name="connsiteX2" fmla="*/ 214629 w 256540"/>
              <a:gd name="connsiteY2" fmla="*/ 0 h 157480"/>
              <a:gd name="connsiteX3" fmla="*/ 0 w 256540"/>
              <a:gd name="connsiteY3" fmla="*/ 142239 h 1574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56540" h="157480">
                <a:moveTo>
                  <a:pt x="0" y="142239"/>
                </a:moveTo>
                <a:lnTo>
                  <a:pt x="256540" y="157480"/>
                </a:lnTo>
                <a:lnTo>
                  <a:pt x="214629" y="0"/>
                </a:lnTo>
                <a:lnTo>
                  <a:pt x="0" y="142239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8" name="Freeform 3"/>
          <p:cNvSpPr/>
          <p:nvPr/>
        </p:nvSpPr>
        <p:spPr>
          <a:xfrm>
            <a:off x="4572000" y="5257800"/>
            <a:ext cx="685800" cy="685800"/>
          </a:xfrm>
          <a:custGeom>
            <a:avLst/>
            <a:gdLst>
              <a:gd name="connsiteX0" fmla="*/ 342900 w 685800"/>
              <a:gd name="connsiteY0" fmla="*/ 685800 h 685800"/>
              <a:gd name="connsiteX1" fmla="*/ 0 w 685800"/>
              <a:gd name="connsiteY1" fmla="*/ 685800 h 685800"/>
              <a:gd name="connsiteX2" fmla="*/ 0 w 685800"/>
              <a:gd name="connsiteY2" fmla="*/ 0 h 685800"/>
              <a:gd name="connsiteX3" fmla="*/ 685800 w 685800"/>
              <a:gd name="connsiteY3" fmla="*/ 0 h 685800"/>
              <a:gd name="connsiteX4" fmla="*/ 685800 w 685800"/>
              <a:gd name="connsiteY4" fmla="*/ 685800 h 685800"/>
              <a:gd name="connsiteX5" fmla="*/ 342900 w 685800"/>
              <a:gd name="connsiteY5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85800" h="685800">
                <a:moveTo>
                  <a:pt x="342900" y="685800"/>
                </a:moveTo>
                <a:lnTo>
                  <a:pt x="0" y="685800"/>
                </a:lnTo>
                <a:lnTo>
                  <a:pt x="0" y="0"/>
                </a:lnTo>
                <a:lnTo>
                  <a:pt x="685800" y="0"/>
                </a:lnTo>
                <a:lnTo>
                  <a:pt x="685800" y="685800"/>
                </a:lnTo>
                <a:lnTo>
                  <a:pt x="342900" y="685800"/>
                </a:lnTo>
              </a:path>
            </a:pathLst>
          </a:custGeom>
          <a:solidFill>
            <a:srgbClr val="99CC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9" name="Freeform 3"/>
          <p:cNvSpPr/>
          <p:nvPr/>
        </p:nvSpPr>
        <p:spPr>
          <a:xfrm>
            <a:off x="4565650" y="5251450"/>
            <a:ext cx="698500" cy="698500"/>
          </a:xfrm>
          <a:custGeom>
            <a:avLst/>
            <a:gdLst>
              <a:gd name="connsiteX0" fmla="*/ 349250 w 698500"/>
              <a:gd name="connsiteY0" fmla="*/ 692150 h 698500"/>
              <a:gd name="connsiteX1" fmla="*/ 6350 w 698500"/>
              <a:gd name="connsiteY1" fmla="*/ 692150 h 698500"/>
              <a:gd name="connsiteX2" fmla="*/ 6350 w 698500"/>
              <a:gd name="connsiteY2" fmla="*/ 6350 h 698500"/>
              <a:gd name="connsiteX3" fmla="*/ 692150 w 698500"/>
              <a:gd name="connsiteY3" fmla="*/ 6350 h 698500"/>
              <a:gd name="connsiteX4" fmla="*/ 692150 w 698500"/>
              <a:gd name="connsiteY4" fmla="*/ 692150 h 698500"/>
              <a:gd name="connsiteX5" fmla="*/ 349250 w 698500"/>
              <a:gd name="connsiteY5" fmla="*/ 692150 h 6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98500" h="698500">
                <a:moveTo>
                  <a:pt x="349250" y="692150"/>
                </a:moveTo>
                <a:lnTo>
                  <a:pt x="6350" y="692150"/>
                </a:lnTo>
                <a:lnTo>
                  <a:pt x="6350" y="6350"/>
                </a:lnTo>
                <a:lnTo>
                  <a:pt x="692150" y="6350"/>
                </a:lnTo>
                <a:lnTo>
                  <a:pt x="692150" y="692150"/>
                </a:lnTo>
                <a:lnTo>
                  <a:pt x="349250" y="692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0" name="Freeform 3"/>
          <p:cNvSpPr/>
          <p:nvPr/>
        </p:nvSpPr>
        <p:spPr>
          <a:xfrm>
            <a:off x="5257800" y="5257800"/>
            <a:ext cx="685800" cy="685800"/>
          </a:xfrm>
          <a:custGeom>
            <a:avLst/>
            <a:gdLst>
              <a:gd name="connsiteX0" fmla="*/ 342900 w 685800"/>
              <a:gd name="connsiteY0" fmla="*/ 685800 h 685800"/>
              <a:gd name="connsiteX1" fmla="*/ 0 w 685800"/>
              <a:gd name="connsiteY1" fmla="*/ 685800 h 685800"/>
              <a:gd name="connsiteX2" fmla="*/ 0 w 685800"/>
              <a:gd name="connsiteY2" fmla="*/ 0 h 685800"/>
              <a:gd name="connsiteX3" fmla="*/ 685800 w 685800"/>
              <a:gd name="connsiteY3" fmla="*/ 0 h 685800"/>
              <a:gd name="connsiteX4" fmla="*/ 685800 w 685800"/>
              <a:gd name="connsiteY4" fmla="*/ 685800 h 685800"/>
              <a:gd name="connsiteX5" fmla="*/ 342900 w 685800"/>
              <a:gd name="connsiteY5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85800" h="685800">
                <a:moveTo>
                  <a:pt x="342900" y="685800"/>
                </a:moveTo>
                <a:lnTo>
                  <a:pt x="0" y="685800"/>
                </a:lnTo>
                <a:lnTo>
                  <a:pt x="0" y="0"/>
                </a:lnTo>
                <a:lnTo>
                  <a:pt x="685800" y="0"/>
                </a:lnTo>
                <a:lnTo>
                  <a:pt x="685800" y="685800"/>
                </a:lnTo>
                <a:lnTo>
                  <a:pt x="342900" y="685800"/>
                </a:lnTo>
              </a:path>
            </a:pathLst>
          </a:custGeom>
          <a:solidFill>
            <a:srgbClr val="99CC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1" name="Freeform 3"/>
          <p:cNvSpPr/>
          <p:nvPr/>
        </p:nvSpPr>
        <p:spPr>
          <a:xfrm>
            <a:off x="5251450" y="5251450"/>
            <a:ext cx="698500" cy="698500"/>
          </a:xfrm>
          <a:custGeom>
            <a:avLst/>
            <a:gdLst>
              <a:gd name="connsiteX0" fmla="*/ 349250 w 698500"/>
              <a:gd name="connsiteY0" fmla="*/ 692150 h 698500"/>
              <a:gd name="connsiteX1" fmla="*/ 6350 w 698500"/>
              <a:gd name="connsiteY1" fmla="*/ 692150 h 698500"/>
              <a:gd name="connsiteX2" fmla="*/ 6350 w 698500"/>
              <a:gd name="connsiteY2" fmla="*/ 6350 h 698500"/>
              <a:gd name="connsiteX3" fmla="*/ 692150 w 698500"/>
              <a:gd name="connsiteY3" fmla="*/ 6350 h 698500"/>
              <a:gd name="connsiteX4" fmla="*/ 692150 w 698500"/>
              <a:gd name="connsiteY4" fmla="*/ 692150 h 698500"/>
              <a:gd name="connsiteX5" fmla="*/ 349250 w 698500"/>
              <a:gd name="connsiteY5" fmla="*/ 692150 h 6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98500" h="698500">
                <a:moveTo>
                  <a:pt x="349250" y="692150"/>
                </a:moveTo>
                <a:lnTo>
                  <a:pt x="6350" y="692150"/>
                </a:lnTo>
                <a:lnTo>
                  <a:pt x="6350" y="6350"/>
                </a:lnTo>
                <a:lnTo>
                  <a:pt x="692150" y="6350"/>
                </a:lnTo>
                <a:lnTo>
                  <a:pt x="692150" y="692150"/>
                </a:lnTo>
                <a:lnTo>
                  <a:pt x="349250" y="692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2" name="Freeform 3"/>
          <p:cNvSpPr/>
          <p:nvPr/>
        </p:nvSpPr>
        <p:spPr>
          <a:xfrm>
            <a:off x="5943600" y="5257800"/>
            <a:ext cx="685800" cy="685800"/>
          </a:xfrm>
          <a:custGeom>
            <a:avLst/>
            <a:gdLst>
              <a:gd name="connsiteX0" fmla="*/ 342900 w 685800"/>
              <a:gd name="connsiteY0" fmla="*/ 685800 h 685800"/>
              <a:gd name="connsiteX1" fmla="*/ 0 w 685800"/>
              <a:gd name="connsiteY1" fmla="*/ 685800 h 685800"/>
              <a:gd name="connsiteX2" fmla="*/ 0 w 685800"/>
              <a:gd name="connsiteY2" fmla="*/ 0 h 685800"/>
              <a:gd name="connsiteX3" fmla="*/ 685800 w 685800"/>
              <a:gd name="connsiteY3" fmla="*/ 0 h 685800"/>
              <a:gd name="connsiteX4" fmla="*/ 685800 w 685800"/>
              <a:gd name="connsiteY4" fmla="*/ 685800 h 685800"/>
              <a:gd name="connsiteX5" fmla="*/ 342900 w 685800"/>
              <a:gd name="connsiteY5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85800" h="685800">
                <a:moveTo>
                  <a:pt x="342900" y="685800"/>
                </a:moveTo>
                <a:lnTo>
                  <a:pt x="0" y="685800"/>
                </a:lnTo>
                <a:lnTo>
                  <a:pt x="0" y="0"/>
                </a:lnTo>
                <a:lnTo>
                  <a:pt x="685800" y="0"/>
                </a:lnTo>
                <a:lnTo>
                  <a:pt x="685800" y="685800"/>
                </a:lnTo>
                <a:lnTo>
                  <a:pt x="342900" y="685800"/>
                </a:lnTo>
              </a:path>
            </a:pathLst>
          </a:custGeom>
          <a:solidFill>
            <a:srgbClr val="99CC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3" name="Freeform 3"/>
          <p:cNvSpPr/>
          <p:nvPr/>
        </p:nvSpPr>
        <p:spPr>
          <a:xfrm>
            <a:off x="5937250" y="5251450"/>
            <a:ext cx="698500" cy="698500"/>
          </a:xfrm>
          <a:custGeom>
            <a:avLst/>
            <a:gdLst>
              <a:gd name="connsiteX0" fmla="*/ 349250 w 698500"/>
              <a:gd name="connsiteY0" fmla="*/ 692150 h 698500"/>
              <a:gd name="connsiteX1" fmla="*/ 6350 w 698500"/>
              <a:gd name="connsiteY1" fmla="*/ 692150 h 698500"/>
              <a:gd name="connsiteX2" fmla="*/ 6350 w 698500"/>
              <a:gd name="connsiteY2" fmla="*/ 6350 h 698500"/>
              <a:gd name="connsiteX3" fmla="*/ 692150 w 698500"/>
              <a:gd name="connsiteY3" fmla="*/ 6350 h 698500"/>
              <a:gd name="connsiteX4" fmla="*/ 692150 w 698500"/>
              <a:gd name="connsiteY4" fmla="*/ 692150 h 698500"/>
              <a:gd name="connsiteX5" fmla="*/ 349250 w 698500"/>
              <a:gd name="connsiteY5" fmla="*/ 692150 h 6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98500" h="698500">
                <a:moveTo>
                  <a:pt x="349250" y="692150"/>
                </a:moveTo>
                <a:lnTo>
                  <a:pt x="6350" y="692150"/>
                </a:lnTo>
                <a:lnTo>
                  <a:pt x="6350" y="6350"/>
                </a:lnTo>
                <a:lnTo>
                  <a:pt x="692150" y="6350"/>
                </a:lnTo>
                <a:lnTo>
                  <a:pt x="692150" y="692150"/>
                </a:lnTo>
                <a:lnTo>
                  <a:pt x="349250" y="692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4" name="Freeform 3"/>
          <p:cNvSpPr/>
          <p:nvPr/>
        </p:nvSpPr>
        <p:spPr>
          <a:xfrm>
            <a:off x="6629400" y="5257800"/>
            <a:ext cx="685800" cy="685800"/>
          </a:xfrm>
          <a:custGeom>
            <a:avLst/>
            <a:gdLst>
              <a:gd name="connsiteX0" fmla="*/ 342900 w 685800"/>
              <a:gd name="connsiteY0" fmla="*/ 685800 h 685800"/>
              <a:gd name="connsiteX1" fmla="*/ 0 w 685800"/>
              <a:gd name="connsiteY1" fmla="*/ 685800 h 685800"/>
              <a:gd name="connsiteX2" fmla="*/ 0 w 685800"/>
              <a:gd name="connsiteY2" fmla="*/ 0 h 685800"/>
              <a:gd name="connsiteX3" fmla="*/ 685800 w 685800"/>
              <a:gd name="connsiteY3" fmla="*/ 0 h 685800"/>
              <a:gd name="connsiteX4" fmla="*/ 685800 w 685800"/>
              <a:gd name="connsiteY4" fmla="*/ 685800 h 685800"/>
              <a:gd name="connsiteX5" fmla="*/ 342900 w 685800"/>
              <a:gd name="connsiteY5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85800" h="685800">
                <a:moveTo>
                  <a:pt x="342900" y="685800"/>
                </a:moveTo>
                <a:lnTo>
                  <a:pt x="0" y="685800"/>
                </a:lnTo>
                <a:lnTo>
                  <a:pt x="0" y="0"/>
                </a:lnTo>
                <a:lnTo>
                  <a:pt x="685800" y="0"/>
                </a:lnTo>
                <a:lnTo>
                  <a:pt x="685800" y="685800"/>
                </a:lnTo>
                <a:lnTo>
                  <a:pt x="342900" y="685800"/>
                </a:lnTo>
              </a:path>
            </a:pathLst>
          </a:custGeom>
          <a:solidFill>
            <a:srgbClr val="99CC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5" name="Freeform 3"/>
          <p:cNvSpPr/>
          <p:nvPr/>
        </p:nvSpPr>
        <p:spPr>
          <a:xfrm>
            <a:off x="6623050" y="5251450"/>
            <a:ext cx="698500" cy="698500"/>
          </a:xfrm>
          <a:custGeom>
            <a:avLst/>
            <a:gdLst>
              <a:gd name="connsiteX0" fmla="*/ 349250 w 698500"/>
              <a:gd name="connsiteY0" fmla="*/ 692150 h 698500"/>
              <a:gd name="connsiteX1" fmla="*/ 6350 w 698500"/>
              <a:gd name="connsiteY1" fmla="*/ 692150 h 698500"/>
              <a:gd name="connsiteX2" fmla="*/ 6350 w 698500"/>
              <a:gd name="connsiteY2" fmla="*/ 6350 h 698500"/>
              <a:gd name="connsiteX3" fmla="*/ 692150 w 698500"/>
              <a:gd name="connsiteY3" fmla="*/ 6350 h 698500"/>
              <a:gd name="connsiteX4" fmla="*/ 692150 w 698500"/>
              <a:gd name="connsiteY4" fmla="*/ 692150 h 698500"/>
              <a:gd name="connsiteX5" fmla="*/ 349250 w 698500"/>
              <a:gd name="connsiteY5" fmla="*/ 692150 h 6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98500" h="698500">
                <a:moveTo>
                  <a:pt x="349250" y="692150"/>
                </a:moveTo>
                <a:lnTo>
                  <a:pt x="6350" y="692150"/>
                </a:lnTo>
                <a:lnTo>
                  <a:pt x="6350" y="6350"/>
                </a:lnTo>
                <a:lnTo>
                  <a:pt x="692150" y="6350"/>
                </a:lnTo>
                <a:lnTo>
                  <a:pt x="692150" y="692150"/>
                </a:lnTo>
                <a:lnTo>
                  <a:pt x="349250" y="692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6" name="Freeform 3"/>
          <p:cNvSpPr/>
          <p:nvPr/>
        </p:nvSpPr>
        <p:spPr>
          <a:xfrm>
            <a:off x="7315200" y="5257800"/>
            <a:ext cx="685800" cy="685800"/>
          </a:xfrm>
          <a:custGeom>
            <a:avLst/>
            <a:gdLst>
              <a:gd name="connsiteX0" fmla="*/ 342900 w 685800"/>
              <a:gd name="connsiteY0" fmla="*/ 685800 h 685800"/>
              <a:gd name="connsiteX1" fmla="*/ 0 w 685800"/>
              <a:gd name="connsiteY1" fmla="*/ 685800 h 685800"/>
              <a:gd name="connsiteX2" fmla="*/ 0 w 685800"/>
              <a:gd name="connsiteY2" fmla="*/ 0 h 685800"/>
              <a:gd name="connsiteX3" fmla="*/ 685800 w 685800"/>
              <a:gd name="connsiteY3" fmla="*/ 0 h 685800"/>
              <a:gd name="connsiteX4" fmla="*/ 685800 w 685800"/>
              <a:gd name="connsiteY4" fmla="*/ 685800 h 685800"/>
              <a:gd name="connsiteX5" fmla="*/ 342900 w 685800"/>
              <a:gd name="connsiteY5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85800" h="685800">
                <a:moveTo>
                  <a:pt x="342900" y="685800"/>
                </a:moveTo>
                <a:lnTo>
                  <a:pt x="0" y="685800"/>
                </a:lnTo>
                <a:lnTo>
                  <a:pt x="0" y="0"/>
                </a:lnTo>
                <a:lnTo>
                  <a:pt x="685800" y="0"/>
                </a:lnTo>
                <a:lnTo>
                  <a:pt x="685800" y="685800"/>
                </a:lnTo>
                <a:lnTo>
                  <a:pt x="342900" y="685800"/>
                </a:lnTo>
              </a:path>
            </a:pathLst>
          </a:custGeom>
          <a:solidFill>
            <a:srgbClr val="99CC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7" name="Freeform 3"/>
          <p:cNvSpPr/>
          <p:nvPr/>
        </p:nvSpPr>
        <p:spPr>
          <a:xfrm>
            <a:off x="7308850" y="5251450"/>
            <a:ext cx="698500" cy="698500"/>
          </a:xfrm>
          <a:custGeom>
            <a:avLst/>
            <a:gdLst>
              <a:gd name="connsiteX0" fmla="*/ 349250 w 698500"/>
              <a:gd name="connsiteY0" fmla="*/ 692150 h 698500"/>
              <a:gd name="connsiteX1" fmla="*/ 6350 w 698500"/>
              <a:gd name="connsiteY1" fmla="*/ 692150 h 698500"/>
              <a:gd name="connsiteX2" fmla="*/ 6350 w 698500"/>
              <a:gd name="connsiteY2" fmla="*/ 6350 h 698500"/>
              <a:gd name="connsiteX3" fmla="*/ 692150 w 698500"/>
              <a:gd name="connsiteY3" fmla="*/ 6350 h 698500"/>
              <a:gd name="connsiteX4" fmla="*/ 692150 w 698500"/>
              <a:gd name="connsiteY4" fmla="*/ 692150 h 698500"/>
              <a:gd name="connsiteX5" fmla="*/ 349250 w 698500"/>
              <a:gd name="connsiteY5" fmla="*/ 692150 h 6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98500" h="698500">
                <a:moveTo>
                  <a:pt x="349250" y="692150"/>
                </a:moveTo>
                <a:lnTo>
                  <a:pt x="6350" y="692150"/>
                </a:lnTo>
                <a:lnTo>
                  <a:pt x="6350" y="6350"/>
                </a:lnTo>
                <a:lnTo>
                  <a:pt x="692150" y="6350"/>
                </a:lnTo>
                <a:lnTo>
                  <a:pt x="692150" y="692150"/>
                </a:lnTo>
                <a:lnTo>
                  <a:pt x="349250" y="692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8" name="Freeform 3"/>
          <p:cNvSpPr/>
          <p:nvPr/>
        </p:nvSpPr>
        <p:spPr>
          <a:xfrm>
            <a:off x="8001000" y="5257800"/>
            <a:ext cx="685800" cy="685800"/>
          </a:xfrm>
          <a:custGeom>
            <a:avLst/>
            <a:gdLst>
              <a:gd name="connsiteX0" fmla="*/ 342900 w 685800"/>
              <a:gd name="connsiteY0" fmla="*/ 685800 h 685800"/>
              <a:gd name="connsiteX1" fmla="*/ 0 w 685800"/>
              <a:gd name="connsiteY1" fmla="*/ 685800 h 685800"/>
              <a:gd name="connsiteX2" fmla="*/ 0 w 685800"/>
              <a:gd name="connsiteY2" fmla="*/ 0 h 685800"/>
              <a:gd name="connsiteX3" fmla="*/ 685800 w 685800"/>
              <a:gd name="connsiteY3" fmla="*/ 0 h 685800"/>
              <a:gd name="connsiteX4" fmla="*/ 685800 w 685800"/>
              <a:gd name="connsiteY4" fmla="*/ 685800 h 685800"/>
              <a:gd name="connsiteX5" fmla="*/ 342900 w 685800"/>
              <a:gd name="connsiteY5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85800" h="685800">
                <a:moveTo>
                  <a:pt x="342900" y="685800"/>
                </a:moveTo>
                <a:lnTo>
                  <a:pt x="0" y="685800"/>
                </a:lnTo>
                <a:lnTo>
                  <a:pt x="0" y="0"/>
                </a:lnTo>
                <a:lnTo>
                  <a:pt x="685800" y="0"/>
                </a:lnTo>
                <a:lnTo>
                  <a:pt x="685800" y="685800"/>
                </a:lnTo>
                <a:lnTo>
                  <a:pt x="342900" y="685800"/>
                </a:lnTo>
              </a:path>
            </a:pathLst>
          </a:custGeom>
          <a:solidFill>
            <a:srgbClr val="99CC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9" name="Freeform 3"/>
          <p:cNvSpPr/>
          <p:nvPr/>
        </p:nvSpPr>
        <p:spPr>
          <a:xfrm>
            <a:off x="7994650" y="5251450"/>
            <a:ext cx="698500" cy="698500"/>
          </a:xfrm>
          <a:custGeom>
            <a:avLst/>
            <a:gdLst>
              <a:gd name="connsiteX0" fmla="*/ 349250 w 698500"/>
              <a:gd name="connsiteY0" fmla="*/ 692150 h 698500"/>
              <a:gd name="connsiteX1" fmla="*/ 6350 w 698500"/>
              <a:gd name="connsiteY1" fmla="*/ 692150 h 698500"/>
              <a:gd name="connsiteX2" fmla="*/ 6350 w 698500"/>
              <a:gd name="connsiteY2" fmla="*/ 6350 h 698500"/>
              <a:gd name="connsiteX3" fmla="*/ 692150 w 698500"/>
              <a:gd name="connsiteY3" fmla="*/ 6350 h 698500"/>
              <a:gd name="connsiteX4" fmla="*/ 692150 w 698500"/>
              <a:gd name="connsiteY4" fmla="*/ 692150 h 698500"/>
              <a:gd name="connsiteX5" fmla="*/ 349250 w 698500"/>
              <a:gd name="connsiteY5" fmla="*/ 692150 h 6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98500" h="698500">
                <a:moveTo>
                  <a:pt x="349250" y="692150"/>
                </a:moveTo>
                <a:lnTo>
                  <a:pt x="6350" y="692150"/>
                </a:lnTo>
                <a:lnTo>
                  <a:pt x="6350" y="6350"/>
                </a:lnTo>
                <a:lnTo>
                  <a:pt x="692150" y="6350"/>
                </a:lnTo>
                <a:lnTo>
                  <a:pt x="692150" y="692150"/>
                </a:lnTo>
                <a:lnTo>
                  <a:pt x="349250" y="692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0" name="TextBox 1"/>
          <p:cNvSpPr txBox="1"/>
          <p:nvPr/>
        </p:nvSpPr>
        <p:spPr>
          <a:xfrm>
            <a:off x="2908300" y="1676400"/>
            <a:ext cx="279400" cy="276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500"/>
              </a:lnSpc>
              <a:tabLst>
                <a:tab pos="63500" algn="l"/>
              </a:tabLst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0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4200"/>
              </a:lnSpc>
              <a:tabLst>
                <a:tab pos="63500" algn="l"/>
              </a:tabLst>
            </a:pPr>
            <a:r>
              <a:rPr lang="en-US" altLang="zh-CN" dirty="0" smtClean="0"/>
              <a:t>	</a:t>
            </a: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51" name="TextBox 1"/>
          <p:cNvSpPr txBox="1"/>
          <p:nvPr/>
        </p:nvSpPr>
        <p:spPr>
          <a:xfrm>
            <a:off x="4914900" y="1447800"/>
            <a:ext cx="205184" cy="329385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5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1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41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0</a:t>
            </a:r>
          </a:p>
        </p:txBody>
      </p:sp>
      <p:sp>
        <p:nvSpPr>
          <p:cNvPr id="52" name="TextBox 1"/>
          <p:cNvSpPr txBox="1"/>
          <p:nvPr/>
        </p:nvSpPr>
        <p:spPr>
          <a:xfrm>
            <a:off x="6743700" y="1447800"/>
            <a:ext cx="205184" cy="329385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5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0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41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53" name="TextBox 1"/>
          <p:cNvSpPr txBox="1"/>
          <p:nvPr/>
        </p:nvSpPr>
        <p:spPr>
          <a:xfrm>
            <a:off x="1320800" y="2514600"/>
            <a:ext cx="706925" cy="39241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start</a:t>
            </a:r>
          </a:p>
        </p:txBody>
      </p:sp>
      <p:sp>
        <p:nvSpPr>
          <p:cNvPr id="54" name="TextBox 1"/>
          <p:cNvSpPr txBox="1"/>
          <p:nvPr/>
        </p:nvSpPr>
        <p:spPr>
          <a:xfrm>
            <a:off x="3644900" y="2755900"/>
            <a:ext cx="615553" cy="49500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5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0, 1</a:t>
            </a:r>
          </a:p>
        </p:txBody>
      </p:sp>
      <p:sp>
        <p:nvSpPr>
          <p:cNvPr id="55" name="TextBox 1"/>
          <p:cNvSpPr txBox="1"/>
          <p:nvPr/>
        </p:nvSpPr>
        <p:spPr>
          <a:xfrm>
            <a:off x="4737100" y="5295900"/>
            <a:ext cx="3863237" cy="68525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900"/>
              </a:lnSpc>
              <a:tabLst/>
            </a:pPr>
            <a:r>
              <a:rPr lang="en-US" altLang="zh-CN" sz="4400" b="1" dirty="0" smtClean="0">
                <a:latin typeface="Courier New" pitchFamily="18" charset="0"/>
                <a:cs typeface="Courier New" pitchFamily="18" charset="0"/>
              </a:rPr>
              <a:t>0</a:t>
            </a: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4400" b="1" dirty="0" smtClean="0">
                <a:latin typeface="Courier New" pitchFamily="18" charset="0"/>
                <a:cs typeface="Courier New" pitchFamily="18" charset="0"/>
              </a:rPr>
              <a:t>1</a:t>
            </a: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4400" b="1" dirty="0" smtClean="0">
                <a:latin typeface="Courier New" pitchFamily="18" charset="0"/>
                <a:cs typeface="Courier New" pitchFamily="18" charset="0"/>
              </a:rPr>
              <a:t>1</a:t>
            </a: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4400" b="1" dirty="0" smtClean="0">
                <a:latin typeface="Courier New" pitchFamily="18" charset="0"/>
                <a:cs typeface="Courier New" pitchFamily="18" charset="0"/>
              </a:rPr>
              <a:t>1</a:t>
            </a: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4400" b="1" dirty="0" smtClean="0">
                <a:latin typeface="Courier New" pitchFamily="18" charset="0"/>
                <a:cs typeface="Courier New" pitchFamily="18" charset="0"/>
              </a:rPr>
              <a:t>0</a:t>
            </a: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4400" b="1" dirty="0" smtClean="0">
                <a:latin typeface="Courier New" pitchFamily="18" charset="0"/>
                <a:cs typeface="Courier New" pitchFamily="18" charset="0"/>
              </a:rPr>
              <a:t>1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1644147" y="622300"/>
            <a:ext cx="6598153" cy="70019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100"/>
              </a:lnSpc>
              <a:tabLst/>
            </a:pP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A More Complex Automaton</a:t>
            </a:r>
          </a:p>
        </p:txBody>
      </p:sp>
      <p:sp>
        <p:nvSpPr>
          <p:cNvPr id="60" name="Freeform 3"/>
          <p:cNvSpPr/>
          <p:nvPr/>
        </p:nvSpPr>
        <p:spPr>
          <a:xfrm>
            <a:off x="2240830" y="2501180"/>
            <a:ext cx="914400" cy="914400"/>
          </a:xfrm>
          <a:custGeom>
            <a:avLst/>
            <a:gdLst>
              <a:gd name="connsiteX0" fmla="*/ 457200 w 914400"/>
              <a:gd name="connsiteY0" fmla="*/ 0 h 914400"/>
              <a:gd name="connsiteX1" fmla="*/ 914400 w 914400"/>
              <a:gd name="connsiteY1" fmla="*/ 457200 h 914400"/>
              <a:gd name="connsiteX2" fmla="*/ 457200 w 914400"/>
              <a:gd name="connsiteY2" fmla="*/ 914400 h 914400"/>
              <a:gd name="connsiteX3" fmla="*/ 0 w 914400"/>
              <a:gd name="connsiteY3" fmla="*/ 457200 h 914400"/>
              <a:gd name="connsiteX4" fmla="*/ 457200 w 914400"/>
              <a:gd name="connsiteY4" fmla="*/ 0 h 914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" h="914400">
                <a:moveTo>
                  <a:pt x="457200" y="0"/>
                </a:moveTo>
                <a:cubicBezTo>
                  <a:pt x="716279" y="0"/>
                  <a:pt x="914400" y="198120"/>
                  <a:pt x="914400" y="457200"/>
                </a:cubicBezTo>
                <a:cubicBezTo>
                  <a:pt x="914400" y="716279"/>
                  <a:pt x="716279" y="914400"/>
                  <a:pt x="457200" y="914400"/>
                </a:cubicBezTo>
                <a:cubicBezTo>
                  <a:pt x="198120" y="914400"/>
                  <a:pt x="0" y="716279"/>
                  <a:pt x="0" y="457200"/>
                </a:cubicBezTo>
                <a:cubicBezTo>
                  <a:pt x="0" y="198120"/>
                  <a:pt x="198120" y="0"/>
                  <a:pt x="457200" y="0"/>
                </a:cubicBezTo>
              </a:path>
            </a:pathLst>
          </a:custGeom>
          <a:solidFill>
            <a:srgbClr val="FFD32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1" name="Freeform 3"/>
          <p:cNvSpPr/>
          <p:nvPr/>
        </p:nvSpPr>
        <p:spPr>
          <a:xfrm>
            <a:off x="2222500" y="2482850"/>
            <a:ext cx="951059" cy="951059"/>
          </a:xfrm>
          <a:custGeom>
            <a:avLst/>
            <a:gdLst>
              <a:gd name="connsiteX0" fmla="*/ 475529 w 951059"/>
              <a:gd name="connsiteY0" fmla="*/ 18329 h 951059"/>
              <a:gd name="connsiteX1" fmla="*/ 932729 w 951059"/>
              <a:gd name="connsiteY1" fmla="*/ 475529 h 951059"/>
              <a:gd name="connsiteX2" fmla="*/ 475529 w 951059"/>
              <a:gd name="connsiteY2" fmla="*/ 932729 h 951059"/>
              <a:gd name="connsiteX3" fmla="*/ 18329 w 951059"/>
              <a:gd name="connsiteY3" fmla="*/ 475529 h 951059"/>
              <a:gd name="connsiteX4" fmla="*/ 475529 w 951059"/>
              <a:gd name="connsiteY4" fmla="*/ 18329 h 9510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51059" h="951059">
                <a:moveTo>
                  <a:pt x="475529" y="18329"/>
                </a:moveTo>
                <a:cubicBezTo>
                  <a:pt x="734609" y="18329"/>
                  <a:pt x="932729" y="216449"/>
                  <a:pt x="932729" y="475529"/>
                </a:cubicBezTo>
                <a:cubicBezTo>
                  <a:pt x="932729" y="734609"/>
                  <a:pt x="734609" y="932729"/>
                  <a:pt x="475529" y="932729"/>
                </a:cubicBezTo>
                <a:cubicBezTo>
                  <a:pt x="216449" y="932729"/>
                  <a:pt x="18329" y="734609"/>
                  <a:pt x="18329" y="475529"/>
                </a:cubicBezTo>
                <a:cubicBezTo>
                  <a:pt x="18329" y="216449"/>
                  <a:pt x="216449" y="18329"/>
                  <a:pt x="475529" y="18329"/>
                </a:cubicBez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2" name="Freeform 3"/>
          <p:cNvSpPr/>
          <p:nvPr/>
        </p:nvSpPr>
        <p:spPr>
          <a:xfrm>
            <a:off x="3021880" y="3139990"/>
            <a:ext cx="256540" cy="157480"/>
          </a:xfrm>
          <a:custGeom>
            <a:avLst/>
            <a:gdLst>
              <a:gd name="connsiteX0" fmla="*/ 0 w 256540"/>
              <a:gd name="connsiteY0" fmla="*/ 142239 h 157480"/>
              <a:gd name="connsiteX1" fmla="*/ 256540 w 256540"/>
              <a:gd name="connsiteY1" fmla="*/ 157480 h 157480"/>
              <a:gd name="connsiteX2" fmla="*/ 214629 w 256540"/>
              <a:gd name="connsiteY2" fmla="*/ 0 h 157480"/>
              <a:gd name="connsiteX3" fmla="*/ 0 w 256540"/>
              <a:gd name="connsiteY3" fmla="*/ 142239 h 1574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56540" h="157480">
                <a:moveTo>
                  <a:pt x="0" y="142239"/>
                </a:moveTo>
                <a:lnTo>
                  <a:pt x="256540" y="157480"/>
                </a:lnTo>
                <a:lnTo>
                  <a:pt x="214629" y="0"/>
                </a:lnTo>
                <a:lnTo>
                  <a:pt x="0" y="142239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7" name="Freeform 3"/>
          <p:cNvSpPr/>
          <p:nvPr/>
        </p:nvSpPr>
        <p:spPr>
          <a:xfrm>
            <a:off x="3639270" y="1545040"/>
            <a:ext cx="951059" cy="951059"/>
          </a:xfrm>
          <a:custGeom>
            <a:avLst/>
            <a:gdLst>
              <a:gd name="connsiteX0" fmla="*/ 475529 w 951059"/>
              <a:gd name="connsiteY0" fmla="*/ 18329 h 951059"/>
              <a:gd name="connsiteX1" fmla="*/ 932729 w 951059"/>
              <a:gd name="connsiteY1" fmla="*/ 475529 h 951059"/>
              <a:gd name="connsiteX2" fmla="*/ 475529 w 951059"/>
              <a:gd name="connsiteY2" fmla="*/ 932729 h 951059"/>
              <a:gd name="connsiteX3" fmla="*/ 18329 w 951059"/>
              <a:gd name="connsiteY3" fmla="*/ 475529 h 951059"/>
              <a:gd name="connsiteX4" fmla="*/ 475529 w 951059"/>
              <a:gd name="connsiteY4" fmla="*/ 18329 h 9510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51059" h="951059">
                <a:moveTo>
                  <a:pt x="475529" y="18329"/>
                </a:moveTo>
                <a:cubicBezTo>
                  <a:pt x="734609" y="18329"/>
                  <a:pt x="932729" y="216449"/>
                  <a:pt x="932729" y="475529"/>
                </a:cubicBezTo>
                <a:cubicBezTo>
                  <a:pt x="932729" y="734609"/>
                  <a:pt x="734609" y="932729"/>
                  <a:pt x="475529" y="932729"/>
                </a:cubicBezTo>
                <a:cubicBezTo>
                  <a:pt x="216449" y="932729"/>
                  <a:pt x="18329" y="734609"/>
                  <a:pt x="18329" y="475529"/>
                </a:cubicBezTo>
                <a:cubicBezTo>
                  <a:pt x="18329" y="216449"/>
                  <a:pt x="216449" y="18329"/>
                  <a:pt x="475529" y="18329"/>
                </a:cubicBez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Freeform 3"/>
          <p:cNvSpPr/>
          <p:nvPr/>
        </p:nvSpPr>
        <p:spPr>
          <a:xfrm>
            <a:off x="5486400" y="1563369"/>
            <a:ext cx="914400" cy="914400"/>
          </a:xfrm>
          <a:custGeom>
            <a:avLst/>
            <a:gdLst>
              <a:gd name="connsiteX0" fmla="*/ 457200 w 914400"/>
              <a:gd name="connsiteY0" fmla="*/ 0 h 914400"/>
              <a:gd name="connsiteX1" fmla="*/ 914400 w 914400"/>
              <a:gd name="connsiteY1" fmla="*/ 457200 h 914400"/>
              <a:gd name="connsiteX2" fmla="*/ 457200 w 914400"/>
              <a:gd name="connsiteY2" fmla="*/ 914400 h 914400"/>
              <a:gd name="connsiteX3" fmla="*/ 0 w 914400"/>
              <a:gd name="connsiteY3" fmla="*/ 457200 h 914400"/>
              <a:gd name="connsiteX4" fmla="*/ 457200 w 914400"/>
              <a:gd name="connsiteY4" fmla="*/ 0 h 914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" h="914400">
                <a:moveTo>
                  <a:pt x="457200" y="0"/>
                </a:moveTo>
                <a:cubicBezTo>
                  <a:pt x="716279" y="0"/>
                  <a:pt x="914400" y="198119"/>
                  <a:pt x="914400" y="457200"/>
                </a:cubicBezTo>
                <a:cubicBezTo>
                  <a:pt x="914400" y="716280"/>
                  <a:pt x="716279" y="914400"/>
                  <a:pt x="457200" y="914400"/>
                </a:cubicBezTo>
                <a:cubicBezTo>
                  <a:pt x="198120" y="914400"/>
                  <a:pt x="0" y="716280"/>
                  <a:pt x="0" y="457200"/>
                </a:cubicBezTo>
                <a:cubicBezTo>
                  <a:pt x="0" y="198119"/>
                  <a:pt x="198120" y="0"/>
                  <a:pt x="457200" y="0"/>
                </a:cubicBezTo>
              </a:path>
            </a:pathLst>
          </a:custGeom>
          <a:solidFill>
            <a:srgbClr val="FFD32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Freeform 3"/>
          <p:cNvSpPr/>
          <p:nvPr/>
        </p:nvSpPr>
        <p:spPr>
          <a:xfrm>
            <a:off x="5468070" y="1545040"/>
            <a:ext cx="951059" cy="951059"/>
          </a:xfrm>
          <a:custGeom>
            <a:avLst/>
            <a:gdLst>
              <a:gd name="connsiteX0" fmla="*/ 475529 w 951059"/>
              <a:gd name="connsiteY0" fmla="*/ 18329 h 951059"/>
              <a:gd name="connsiteX1" fmla="*/ 932729 w 951059"/>
              <a:gd name="connsiteY1" fmla="*/ 475529 h 951059"/>
              <a:gd name="connsiteX2" fmla="*/ 475529 w 951059"/>
              <a:gd name="connsiteY2" fmla="*/ 932729 h 951059"/>
              <a:gd name="connsiteX3" fmla="*/ 18329 w 951059"/>
              <a:gd name="connsiteY3" fmla="*/ 475529 h 951059"/>
              <a:gd name="connsiteX4" fmla="*/ 475529 w 951059"/>
              <a:gd name="connsiteY4" fmla="*/ 18329 h 9510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51059" h="951059">
                <a:moveTo>
                  <a:pt x="475529" y="18329"/>
                </a:moveTo>
                <a:cubicBezTo>
                  <a:pt x="734609" y="18329"/>
                  <a:pt x="932729" y="216449"/>
                  <a:pt x="932729" y="475529"/>
                </a:cubicBezTo>
                <a:cubicBezTo>
                  <a:pt x="932729" y="734609"/>
                  <a:pt x="734609" y="932729"/>
                  <a:pt x="475529" y="932729"/>
                </a:cubicBezTo>
                <a:cubicBezTo>
                  <a:pt x="216449" y="932729"/>
                  <a:pt x="18329" y="734609"/>
                  <a:pt x="18329" y="475529"/>
                </a:cubicBezTo>
                <a:cubicBezTo>
                  <a:pt x="18329" y="216449"/>
                  <a:pt x="216449" y="18329"/>
                  <a:pt x="475529" y="18329"/>
                </a:cubicBez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Freeform 3"/>
          <p:cNvSpPr/>
          <p:nvPr/>
        </p:nvSpPr>
        <p:spPr>
          <a:xfrm>
            <a:off x="3657600" y="3465829"/>
            <a:ext cx="914400" cy="914400"/>
          </a:xfrm>
          <a:custGeom>
            <a:avLst/>
            <a:gdLst>
              <a:gd name="connsiteX0" fmla="*/ 457200 w 914400"/>
              <a:gd name="connsiteY0" fmla="*/ 0 h 914400"/>
              <a:gd name="connsiteX1" fmla="*/ 914400 w 914400"/>
              <a:gd name="connsiteY1" fmla="*/ 457200 h 914400"/>
              <a:gd name="connsiteX2" fmla="*/ 457200 w 914400"/>
              <a:gd name="connsiteY2" fmla="*/ 914400 h 914400"/>
              <a:gd name="connsiteX3" fmla="*/ 0 w 914400"/>
              <a:gd name="connsiteY3" fmla="*/ 457200 h 914400"/>
              <a:gd name="connsiteX4" fmla="*/ 457200 w 914400"/>
              <a:gd name="connsiteY4" fmla="*/ 0 h 914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" h="914400">
                <a:moveTo>
                  <a:pt x="457200" y="0"/>
                </a:moveTo>
                <a:cubicBezTo>
                  <a:pt x="716279" y="0"/>
                  <a:pt x="914400" y="198120"/>
                  <a:pt x="914400" y="457200"/>
                </a:cubicBezTo>
                <a:cubicBezTo>
                  <a:pt x="914400" y="716279"/>
                  <a:pt x="716279" y="914400"/>
                  <a:pt x="457200" y="914400"/>
                </a:cubicBezTo>
                <a:cubicBezTo>
                  <a:pt x="198120" y="914400"/>
                  <a:pt x="0" y="716279"/>
                  <a:pt x="0" y="457200"/>
                </a:cubicBezTo>
                <a:cubicBezTo>
                  <a:pt x="0" y="198120"/>
                  <a:pt x="198120" y="0"/>
                  <a:pt x="457200" y="0"/>
                </a:cubicBezTo>
              </a:path>
            </a:pathLst>
          </a:custGeom>
          <a:solidFill>
            <a:srgbClr val="FFD32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Freeform 3"/>
          <p:cNvSpPr/>
          <p:nvPr/>
        </p:nvSpPr>
        <p:spPr>
          <a:xfrm>
            <a:off x="3639270" y="3447500"/>
            <a:ext cx="951059" cy="951059"/>
          </a:xfrm>
          <a:custGeom>
            <a:avLst/>
            <a:gdLst>
              <a:gd name="connsiteX0" fmla="*/ 475529 w 951059"/>
              <a:gd name="connsiteY0" fmla="*/ 18329 h 951059"/>
              <a:gd name="connsiteX1" fmla="*/ 932729 w 951059"/>
              <a:gd name="connsiteY1" fmla="*/ 475529 h 951059"/>
              <a:gd name="connsiteX2" fmla="*/ 475529 w 951059"/>
              <a:gd name="connsiteY2" fmla="*/ 932729 h 951059"/>
              <a:gd name="connsiteX3" fmla="*/ 18329 w 951059"/>
              <a:gd name="connsiteY3" fmla="*/ 475529 h 951059"/>
              <a:gd name="connsiteX4" fmla="*/ 475529 w 951059"/>
              <a:gd name="connsiteY4" fmla="*/ 18329 h 9510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51059" h="951059">
                <a:moveTo>
                  <a:pt x="475529" y="18329"/>
                </a:moveTo>
                <a:cubicBezTo>
                  <a:pt x="734609" y="18329"/>
                  <a:pt x="932729" y="216449"/>
                  <a:pt x="932729" y="475529"/>
                </a:cubicBezTo>
                <a:cubicBezTo>
                  <a:pt x="932729" y="734609"/>
                  <a:pt x="734609" y="932729"/>
                  <a:pt x="475529" y="932729"/>
                </a:cubicBezTo>
                <a:cubicBezTo>
                  <a:pt x="216449" y="932729"/>
                  <a:pt x="18329" y="734609"/>
                  <a:pt x="18329" y="475529"/>
                </a:cubicBezTo>
                <a:cubicBezTo>
                  <a:pt x="18329" y="216449"/>
                  <a:pt x="216449" y="18329"/>
                  <a:pt x="475529" y="18329"/>
                </a:cubicBez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Freeform 3"/>
          <p:cNvSpPr/>
          <p:nvPr/>
        </p:nvSpPr>
        <p:spPr>
          <a:xfrm>
            <a:off x="5943600" y="5943600"/>
            <a:ext cx="685800" cy="685800"/>
          </a:xfrm>
          <a:custGeom>
            <a:avLst/>
            <a:gdLst>
              <a:gd name="connsiteX0" fmla="*/ 176529 w 685800"/>
              <a:gd name="connsiteY0" fmla="*/ 685800 h 685800"/>
              <a:gd name="connsiteX1" fmla="*/ 176529 w 685800"/>
              <a:gd name="connsiteY1" fmla="*/ 321309 h 685800"/>
              <a:gd name="connsiteX2" fmla="*/ 0 w 685800"/>
              <a:gd name="connsiteY2" fmla="*/ 321309 h 685800"/>
              <a:gd name="connsiteX3" fmla="*/ 342900 w 685800"/>
              <a:gd name="connsiteY3" fmla="*/ 0 h 685800"/>
              <a:gd name="connsiteX4" fmla="*/ 685800 w 685800"/>
              <a:gd name="connsiteY4" fmla="*/ 321309 h 685800"/>
              <a:gd name="connsiteX5" fmla="*/ 508000 w 685800"/>
              <a:gd name="connsiteY5" fmla="*/ 321309 h 685800"/>
              <a:gd name="connsiteX6" fmla="*/ 508000 w 685800"/>
              <a:gd name="connsiteY6" fmla="*/ 685800 h 685800"/>
              <a:gd name="connsiteX7" fmla="*/ 176529 w 685800"/>
              <a:gd name="connsiteY7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85800" h="685800">
                <a:moveTo>
                  <a:pt x="176529" y="685800"/>
                </a:moveTo>
                <a:lnTo>
                  <a:pt x="176529" y="321309"/>
                </a:lnTo>
                <a:lnTo>
                  <a:pt x="0" y="321309"/>
                </a:lnTo>
                <a:lnTo>
                  <a:pt x="342900" y="0"/>
                </a:lnTo>
                <a:lnTo>
                  <a:pt x="685800" y="321309"/>
                </a:lnTo>
                <a:lnTo>
                  <a:pt x="508000" y="321309"/>
                </a:lnTo>
                <a:lnTo>
                  <a:pt x="508000" y="685800"/>
                </a:lnTo>
                <a:lnTo>
                  <a:pt x="176529" y="685800"/>
                </a:lnTo>
              </a:path>
            </a:pathLst>
          </a:custGeom>
          <a:solidFill>
            <a:srgbClr val="00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Freeform 3"/>
          <p:cNvSpPr/>
          <p:nvPr/>
        </p:nvSpPr>
        <p:spPr>
          <a:xfrm>
            <a:off x="5937250" y="5937250"/>
            <a:ext cx="698500" cy="698500"/>
          </a:xfrm>
          <a:custGeom>
            <a:avLst/>
            <a:gdLst>
              <a:gd name="connsiteX0" fmla="*/ 182879 w 698500"/>
              <a:gd name="connsiteY0" fmla="*/ 692150 h 698500"/>
              <a:gd name="connsiteX1" fmla="*/ 182879 w 698500"/>
              <a:gd name="connsiteY1" fmla="*/ 327659 h 698500"/>
              <a:gd name="connsiteX2" fmla="*/ 6350 w 698500"/>
              <a:gd name="connsiteY2" fmla="*/ 327659 h 698500"/>
              <a:gd name="connsiteX3" fmla="*/ 349250 w 698500"/>
              <a:gd name="connsiteY3" fmla="*/ 6350 h 698500"/>
              <a:gd name="connsiteX4" fmla="*/ 692150 w 698500"/>
              <a:gd name="connsiteY4" fmla="*/ 327659 h 698500"/>
              <a:gd name="connsiteX5" fmla="*/ 514350 w 698500"/>
              <a:gd name="connsiteY5" fmla="*/ 327659 h 698500"/>
              <a:gd name="connsiteX6" fmla="*/ 514350 w 698500"/>
              <a:gd name="connsiteY6" fmla="*/ 692150 h 698500"/>
              <a:gd name="connsiteX7" fmla="*/ 182879 w 698500"/>
              <a:gd name="connsiteY7" fmla="*/ 692150 h 6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98500" h="698500">
                <a:moveTo>
                  <a:pt x="182879" y="692150"/>
                </a:moveTo>
                <a:lnTo>
                  <a:pt x="182879" y="327659"/>
                </a:lnTo>
                <a:lnTo>
                  <a:pt x="6350" y="327659"/>
                </a:lnTo>
                <a:lnTo>
                  <a:pt x="349250" y="6350"/>
                </a:lnTo>
                <a:lnTo>
                  <a:pt x="692150" y="327659"/>
                </a:lnTo>
                <a:lnTo>
                  <a:pt x="514350" y="327659"/>
                </a:lnTo>
                <a:lnTo>
                  <a:pt x="514350" y="692150"/>
                </a:lnTo>
                <a:lnTo>
                  <a:pt x="182879" y="692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0079990" cy="7559040"/>
          </a:xfrm>
          <a:custGeom>
            <a:avLst/>
            <a:gdLst>
              <a:gd name="connsiteX0" fmla="*/ 0 w 10079990"/>
              <a:gd name="connsiteY0" fmla="*/ 0 h 7559040"/>
              <a:gd name="connsiteX1" fmla="*/ 10079990 w 10079990"/>
              <a:gd name="connsiteY1" fmla="*/ 0 h 7559040"/>
              <a:gd name="connsiteX2" fmla="*/ 10079990 w 10079990"/>
              <a:gd name="connsiteY2" fmla="*/ 7559040 h 7559040"/>
              <a:gd name="connsiteX3" fmla="*/ 0 w 10079990"/>
              <a:gd name="connsiteY3" fmla="*/ 7559040 h 7559040"/>
              <a:gd name="connsiteX4" fmla="*/ 0 w 10079990"/>
              <a:gd name="connsiteY4" fmla="*/ 0 h 75590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079990" h="7559040">
                <a:moveTo>
                  <a:pt x="0" y="0"/>
                </a:moveTo>
                <a:lnTo>
                  <a:pt x="10079990" y="0"/>
                </a:lnTo>
                <a:lnTo>
                  <a:pt x="10079990" y="7559040"/>
                </a:lnTo>
                <a:lnTo>
                  <a:pt x="0" y="755904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2286000" y="2514600"/>
            <a:ext cx="914400" cy="914400"/>
          </a:xfrm>
          <a:custGeom>
            <a:avLst/>
            <a:gdLst>
              <a:gd name="connsiteX0" fmla="*/ 457200 w 914400"/>
              <a:gd name="connsiteY0" fmla="*/ 0 h 914400"/>
              <a:gd name="connsiteX1" fmla="*/ 914400 w 914400"/>
              <a:gd name="connsiteY1" fmla="*/ 457200 h 914400"/>
              <a:gd name="connsiteX2" fmla="*/ 457200 w 914400"/>
              <a:gd name="connsiteY2" fmla="*/ 914400 h 914400"/>
              <a:gd name="connsiteX3" fmla="*/ 0 w 914400"/>
              <a:gd name="connsiteY3" fmla="*/ 457200 h 914400"/>
              <a:gd name="connsiteX4" fmla="*/ 457200 w 914400"/>
              <a:gd name="connsiteY4" fmla="*/ 0 h 914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" h="914400">
                <a:moveTo>
                  <a:pt x="457200" y="0"/>
                </a:moveTo>
                <a:cubicBezTo>
                  <a:pt x="716279" y="0"/>
                  <a:pt x="914400" y="198120"/>
                  <a:pt x="914400" y="457200"/>
                </a:cubicBezTo>
                <a:cubicBezTo>
                  <a:pt x="914400" y="716279"/>
                  <a:pt x="716279" y="914400"/>
                  <a:pt x="457200" y="914400"/>
                </a:cubicBezTo>
                <a:cubicBezTo>
                  <a:pt x="198120" y="914400"/>
                  <a:pt x="0" y="716279"/>
                  <a:pt x="0" y="457200"/>
                </a:cubicBezTo>
                <a:cubicBezTo>
                  <a:pt x="0" y="198120"/>
                  <a:pt x="198120" y="0"/>
                  <a:pt x="457200" y="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8" name="Freeform 3"/>
          <p:cNvSpPr/>
          <p:nvPr/>
        </p:nvSpPr>
        <p:spPr>
          <a:xfrm>
            <a:off x="5486400" y="1563369"/>
            <a:ext cx="914400" cy="914400"/>
          </a:xfrm>
          <a:custGeom>
            <a:avLst/>
            <a:gdLst>
              <a:gd name="connsiteX0" fmla="*/ 457200 w 914400"/>
              <a:gd name="connsiteY0" fmla="*/ 0 h 914400"/>
              <a:gd name="connsiteX1" fmla="*/ 914400 w 914400"/>
              <a:gd name="connsiteY1" fmla="*/ 457200 h 914400"/>
              <a:gd name="connsiteX2" fmla="*/ 457200 w 914400"/>
              <a:gd name="connsiteY2" fmla="*/ 914400 h 914400"/>
              <a:gd name="connsiteX3" fmla="*/ 0 w 914400"/>
              <a:gd name="connsiteY3" fmla="*/ 457200 h 914400"/>
              <a:gd name="connsiteX4" fmla="*/ 457200 w 914400"/>
              <a:gd name="connsiteY4" fmla="*/ 0 h 914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" h="914400">
                <a:moveTo>
                  <a:pt x="457200" y="0"/>
                </a:moveTo>
                <a:cubicBezTo>
                  <a:pt x="716279" y="0"/>
                  <a:pt x="914400" y="198119"/>
                  <a:pt x="914400" y="457200"/>
                </a:cubicBezTo>
                <a:cubicBezTo>
                  <a:pt x="914400" y="716280"/>
                  <a:pt x="716279" y="914400"/>
                  <a:pt x="457200" y="914400"/>
                </a:cubicBezTo>
                <a:cubicBezTo>
                  <a:pt x="198120" y="914400"/>
                  <a:pt x="0" y="716280"/>
                  <a:pt x="0" y="457200"/>
                </a:cubicBezTo>
                <a:cubicBezTo>
                  <a:pt x="0" y="198119"/>
                  <a:pt x="198120" y="0"/>
                  <a:pt x="457200" y="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0" name="Freeform 3"/>
          <p:cNvSpPr/>
          <p:nvPr/>
        </p:nvSpPr>
        <p:spPr>
          <a:xfrm>
            <a:off x="7315200" y="1563369"/>
            <a:ext cx="914400" cy="914400"/>
          </a:xfrm>
          <a:custGeom>
            <a:avLst/>
            <a:gdLst>
              <a:gd name="connsiteX0" fmla="*/ 457200 w 914400"/>
              <a:gd name="connsiteY0" fmla="*/ 0 h 914400"/>
              <a:gd name="connsiteX1" fmla="*/ 914400 w 914400"/>
              <a:gd name="connsiteY1" fmla="*/ 457200 h 914400"/>
              <a:gd name="connsiteX2" fmla="*/ 457200 w 914400"/>
              <a:gd name="connsiteY2" fmla="*/ 914400 h 914400"/>
              <a:gd name="connsiteX3" fmla="*/ 0 w 914400"/>
              <a:gd name="connsiteY3" fmla="*/ 457200 h 914400"/>
              <a:gd name="connsiteX4" fmla="*/ 457200 w 914400"/>
              <a:gd name="connsiteY4" fmla="*/ 0 h 914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" h="914400">
                <a:moveTo>
                  <a:pt x="457200" y="0"/>
                </a:moveTo>
                <a:cubicBezTo>
                  <a:pt x="716280" y="0"/>
                  <a:pt x="914400" y="198119"/>
                  <a:pt x="914400" y="457200"/>
                </a:cubicBezTo>
                <a:cubicBezTo>
                  <a:pt x="914400" y="716280"/>
                  <a:pt x="716280" y="914400"/>
                  <a:pt x="457200" y="914400"/>
                </a:cubicBezTo>
                <a:cubicBezTo>
                  <a:pt x="198119" y="914400"/>
                  <a:pt x="0" y="716280"/>
                  <a:pt x="0" y="457200"/>
                </a:cubicBezTo>
                <a:cubicBezTo>
                  <a:pt x="0" y="198119"/>
                  <a:pt x="198119" y="0"/>
                  <a:pt x="457200" y="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1" name="Freeform 3"/>
          <p:cNvSpPr/>
          <p:nvPr/>
        </p:nvSpPr>
        <p:spPr>
          <a:xfrm>
            <a:off x="7296870" y="1545040"/>
            <a:ext cx="951059" cy="951059"/>
          </a:xfrm>
          <a:custGeom>
            <a:avLst/>
            <a:gdLst>
              <a:gd name="connsiteX0" fmla="*/ 475529 w 951059"/>
              <a:gd name="connsiteY0" fmla="*/ 18329 h 951059"/>
              <a:gd name="connsiteX1" fmla="*/ 932729 w 951059"/>
              <a:gd name="connsiteY1" fmla="*/ 475529 h 951059"/>
              <a:gd name="connsiteX2" fmla="*/ 475529 w 951059"/>
              <a:gd name="connsiteY2" fmla="*/ 932729 h 951059"/>
              <a:gd name="connsiteX3" fmla="*/ 18329 w 951059"/>
              <a:gd name="connsiteY3" fmla="*/ 475529 h 951059"/>
              <a:gd name="connsiteX4" fmla="*/ 475529 w 951059"/>
              <a:gd name="connsiteY4" fmla="*/ 18329 h 9510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51059" h="951059">
                <a:moveTo>
                  <a:pt x="475529" y="18329"/>
                </a:moveTo>
                <a:cubicBezTo>
                  <a:pt x="734610" y="18329"/>
                  <a:pt x="932729" y="216449"/>
                  <a:pt x="932729" y="475529"/>
                </a:cubicBezTo>
                <a:cubicBezTo>
                  <a:pt x="932729" y="734609"/>
                  <a:pt x="734610" y="932729"/>
                  <a:pt x="475529" y="932729"/>
                </a:cubicBezTo>
                <a:cubicBezTo>
                  <a:pt x="216449" y="932729"/>
                  <a:pt x="18329" y="734609"/>
                  <a:pt x="18329" y="475529"/>
                </a:cubicBezTo>
                <a:cubicBezTo>
                  <a:pt x="18329" y="216449"/>
                  <a:pt x="216449" y="18329"/>
                  <a:pt x="475529" y="18329"/>
                </a:cubicBez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2" name="Freeform 3"/>
          <p:cNvSpPr/>
          <p:nvPr/>
        </p:nvSpPr>
        <p:spPr>
          <a:xfrm>
            <a:off x="3657600" y="3465829"/>
            <a:ext cx="914400" cy="914400"/>
          </a:xfrm>
          <a:custGeom>
            <a:avLst/>
            <a:gdLst>
              <a:gd name="connsiteX0" fmla="*/ 457200 w 914400"/>
              <a:gd name="connsiteY0" fmla="*/ 0 h 914400"/>
              <a:gd name="connsiteX1" fmla="*/ 914400 w 914400"/>
              <a:gd name="connsiteY1" fmla="*/ 457200 h 914400"/>
              <a:gd name="connsiteX2" fmla="*/ 457200 w 914400"/>
              <a:gd name="connsiteY2" fmla="*/ 914400 h 914400"/>
              <a:gd name="connsiteX3" fmla="*/ 0 w 914400"/>
              <a:gd name="connsiteY3" fmla="*/ 457200 h 914400"/>
              <a:gd name="connsiteX4" fmla="*/ 457200 w 914400"/>
              <a:gd name="connsiteY4" fmla="*/ 0 h 914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" h="914400">
                <a:moveTo>
                  <a:pt x="457200" y="0"/>
                </a:moveTo>
                <a:cubicBezTo>
                  <a:pt x="716279" y="0"/>
                  <a:pt x="914400" y="198120"/>
                  <a:pt x="914400" y="457200"/>
                </a:cubicBezTo>
                <a:cubicBezTo>
                  <a:pt x="914400" y="716279"/>
                  <a:pt x="716279" y="914400"/>
                  <a:pt x="457200" y="914400"/>
                </a:cubicBezTo>
                <a:cubicBezTo>
                  <a:pt x="198120" y="914400"/>
                  <a:pt x="0" y="716279"/>
                  <a:pt x="0" y="457200"/>
                </a:cubicBezTo>
                <a:cubicBezTo>
                  <a:pt x="0" y="198120"/>
                  <a:pt x="198120" y="0"/>
                  <a:pt x="457200" y="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4" name="Freeform 3"/>
          <p:cNvSpPr/>
          <p:nvPr/>
        </p:nvSpPr>
        <p:spPr>
          <a:xfrm>
            <a:off x="5486400" y="3465829"/>
            <a:ext cx="914400" cy="914400"/>
          </a:xfrm>
          <a:custGeom>
            <a:avLst/>
            <a:gdLst>
              <a:gd name="connsiteX0" fmla="*/ 457200 w 914400"/>
              <a:gd name="connsiteY0" fmla="*/ 0 h 914400"/>
              <a:gd name="connsiteX1" fmla="*/ 914400 w 914400"/>
              <a:gd name="connsiteY1" fmla="*/ 457200 h 914400"/>
              <a:gd name="connsiteX2" fmla="*/ 457200 w 914400"/>
              <a:gd name="connsiteY2" fmla="*/ 914400 h 914400"/>
              <a:gd name="connsiteX3" fmla="*/ 0 w 914400"/>
              <a:gd name="connsiteY3" fmla="*/ 457200 h 914400"/>
              <a:gd name="connsiteX4" fmla="*/ 457200 w 914400"/>
              <a:gd name="connsiteY4" fmla="*/ 0 h 914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" h="914400">
                <a:moveTo>
                  <a:pt x="457200" y="0"/>
                </a:moveTo>
                <a:cubicBezTo>
                  <a:pt x="716279" y="0"/>
                  <a:pt x="914400" y="198120"/>
                  <a:pt x="914400" y="457200"/>
                </a:cubicBezTo>
                <a:cubicBezTo>
                  <a:pt x="914400" y="716279"/>
                  <a:pt x="716279" y="914400"/>
                  <a:pt x="457200" y="914400"/>
                </a:cubicBezTo>
                <a:cubicBezTo>
                  <a:pt x="198120" y="914400"/>
                  <a:pt x="0" y="716279"/>
                  <a:pt x="0" y="457200"/>
                </a:cubicBezTo>
                <a:cubicBezTo>
                  <a:pt x="0" y="198120"/>
                  <a:pt x="198120" y="0"/>
                  <a:pt x="457200" y="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5" name="Freeform 3"/>
          <p:cNvSpPr/>
          <p:nvPr/>
        </p:nvSpPr>
        <p:spPr>
          <a:xfrm>
            <a:off x="5468070" y="3447500"/>
            <a:ext cx="951059" cy="951059"/>
          </a:xfrm>
          <a:custGeom>
            <a:avLst/>
            <a:gdLst>
              <a:gd name="connsiteX0" fmla="*/ 475529 w 951059"/>
              <a:gd name="connsiteY0" fmla="*/ 18329 h 951059"/>
              <a:gd name="connsiteX1" fmla="*/ 932729 w 951059"/>
              <a:gd name="connsiteY1" fmla="*/ 475529 h 951059"/>
              <a:gd name="connsiteX2" fmla="*/ 475529 w 951059"/>
              <a:gd name="connsiteY2" fmla="*/ 932729 h 951059"/>
              <a:gd name="connsiteX3" fmla="*/ 18329 w 951059"/>
              <a:gd name="connsiteY3" fmla="*/ 475529 h 951059"/>
              <a:gd name="connsiteX4" fmla="*/ 475529 w 951059"/>
              <a:gd name="connsiteY4" fmla="*/ 18329 h 9510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51059" h="951059">
                <a:moveTo>
                  <a:pt x="475529" y="18329"/>
                </a:moveTo>
                <a:cubicBezTo>
                  <a:pt x="734609" y="18329"/>
                  <a:pt x="932729" y="216449"/>
                  <a:pt x="932729" y="475529"/>
                </a:cubicBezTo>
                <a:cubicBezTo>
                  <a:pt x="932729" y="734609"/>
                  <a:pt x="734609" y="932729"/>
                  <a:pt x="475529" y="932729"/>
                </a:cubicBezTo>
                <a:cubicBezTo>
                  <a:pt x="216449" y="932729"/>
                  <a:pt x="18329" y="734609"/>
                  <a:pt x="18329" y="475529"/>
                </a:cubicBezTo>
                <a:cubicBezTo>
                  <a:pt x="18329" y="216449"/>
                  <a:pt x="216449" y="18329"/>
                  <a:pt x="475529" y="18329"/>
                </a:cubicBez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6" name="Freeform 3"/>
          <p:cNvSpPr/>
          <p:nvPr/>
        </p:nvSpPr>
        <p:spPr>
          <a:xfrm>
            <a:off x="7315200" y="3465829"/>
            <a:ext cx="914400" cy="914400"/>
          </a:xfrm>
          <a:custGeom>
            <a:avLst/>
            <a:gdLst>
              <a:gd name="connsiteX0" fmla="*/ 457200 w 914400"/>
              <a:gd name="connsiteY0" fmla="*/ 0 h 914400"/>
              <a:gd name="connsiteX1" fmla="*/ 914400 w 914400"/>
              <a:gd name="connsiteY1" fmla="*/ 457200 h 914400"/>
              <a:gd name="connsiteX2" fmla="*/ 457200 w 914400"/>
              <a:gd name="connsiteY2" fmla="*/ 914400 h 914400"/>
              <a:gd name="connsiteX3" fmla="*/ 0 w 914400"/>
              <a:gd name="connsiteY3" fmla="*/ 457200 h 914400"/>
              <a:gd name="connsiteX4" fmla="*/ 457200 w 914400"/>
              <a:gd name="connsiteY4" fmla="*/ 0 h 914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" h="914400">
                <a:moveTo>
                  <a:pt x="457200" y="0"/>
                </a:moveTo>
                <a:cubicBezTo>
                  <a:pt x="716280" y="0"/>
                  <a:pt x="914400" y="198120"/>
                  <a:pt x="914400" y="457200"/>
                </a:cubicBezTo>
                <a:cubicBezTo>
                  <a:pt x="914400" y="716279"/>
                  <a:pt x="716280" y="914400"/>
                  <a:pt x="457200" y="914400"/>
                </a:cubicBezTo>
                <a:cubicBezTo>
                  <a:pt x="198119" y="914400"/>
                  <a:pt x="0" y="716279"/>
                  <a:pt x="0" y="457200"/>
                </a:cubicBezTo>
                <a:cubicBezTo>
                  <a:pt x="0" y="198120"/>
                  <a:pt x="198119" y="0"/>
                  <a:pt x="457200" y="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7" name="Freeform 3"/>
          <p:cNvSpPr/>
          <p:nvPr/>
        </p:nvSpPr>
        <p:spPr>
          <a:xfrm>
            <a:off x="7296870" y="3447500"/>
            <a:ext cx="951059" cy="951059"/>
          </a:xfrm>
          <a:custGeom>
            <a:avLst/>
            <a:gdLst>
              <a:gd name="connsiteX0" fmla="*/ 475529 w 951059"/>
              <a:gd name="connsiteY0" fmla="*/ 18329 h 951059"/>
              <a:gd name="connsiteX1" fmla="*/ 932729 w 951059"/>
              <a:gd name="connsiteY1" fmla="*/ 475529 h 951059"/>
              <a:gd name="connsiteX2" fmla="*/ 475529 w 951059"/>
              <a:gd name="connsiteY2" fmla="*/ 932729 h 951059"/>
              <a:gd name="connsiteX3" fmla="*/ 18329 w 951059"/>
              <a:gd name="connsiteY3" fmla="*/ 475529 h 951059"/>
              <a:gd name="connsiteX4" fmla="*/ 475529 w 951059"/>
              <a:gd name="connsiteY4" fmla="*/ 18329 h 9510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51059" h="951059">
                <a:moveTo>
                  <a:pt x="475529" y="18329"/>
                </a:moveTo>
                <a:cubicBezTo>
                  <a:pt x="734610" y="18329"/>
                  <a:pt x="932729" y="216449"/>
                  <a:pt x="932729" y="475529"/>
                </a:cubicBezTo>
                <a:cubicBezTo>
                  <a:pt x="932729" y="734609"/>
                  <a:pt x="734610" y="932729"/>
                  <a:pt x="475529" y="932729"/>
                </a:cubicBezTo>
                <a:cubicBezTo>
                  <a:pt x="216449" y="932729"/>
                  <a:pt x="18329" y="734609"/>
                  <a:pt x="18329" y="475529"/>
                </a:cubicBezTo>
                <a:cubicBezTo>
                  <a:pt x="18329" y="216449"/>
                  <a:pt x="216449" y="18329"/>
                  <a:pt x="475529" y="18329"/>
                </a:cubicBez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8" name="Freeform 3"/>
          <p:cNvSpPr/>
          <p:nvPr/>
        </p:nvSpPr>
        <p:spPr>
          <a:xfrm>
            <a:off x="2724785" y="2011045"/>
            <a:ext cx="717550" cy="521970"/>
          </a:xfrm>
          <a:custGeom>
            <a:avLst/>
            <a:gdLst>
              <a:gd name="connsiteX0" fmla="*/ 18414 w 717550"/>
              <a:gd name="connsiteY0" fmla="*/ 503554 h 521970"/>
              <a:gd name="connsiteX1" fmla="*/ 699135 w 717550"/>
              <a:gd name="connsiteY1" fmla="*/ 18414 h 52197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17550" h="521970">
                <a:moveTo>
                  <a:pt x="18414" y="503554"/>
                </a:moveTo>
                <a:cubicBezTo>
                  <a:pt x="18414" y="174625"/>
                  <a:pt x="245744" y="57784"/>
                  <a:pt x="699135" y="18414"/>
                </a:cubicBezTo>
              </a:path>
            </a:pathLst>
          </a:custGeom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3409950" y="1949450"/>
            <a:ext cx="247650" cy="162560"/>
          </a:xfrm>
          <a:custGeom>
            <a:avLst/>
            <a:gdLst>
              <a:gd name="connsiteX0" fmla="*/ 247650 w 247650"/>
              <a:gd name="connsiteY0" fmla="*/ 71120 h 162560"/>
              <a:gd name="connsiteX1" fmla="*/ 0 w 247650"/>
              <a:gd name="connsiteY1" fmla="*/ 0 h 162560"/>
              <a:gd name="connsiteX2" fmla="*/ 7620 w 247650"/>
              <a:gd name="connsiteY2" fmla="*/ 162560 h 162560"/>
              <a:gd name="connsiteX3" fmla="*/ 247650 w 247650"/>
              <a:gd name="connsiteY3" fmla="*/ 71120 h 1625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7650" h="162560">
                <a:moveTo>
                  <a:pt x="247650" y="71120"/>
                </a:moveTo>
                <a:lnTo>
                  <a:pt x="0" y="0"/>
                </a:lnTo>
                <a:lnTo>
                  <a:pt x="7620" y="162560"/>
                </a:lnTo>
                <a:lnTo>
                  <a:pt x="247650" y="7112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0" name="Freeform 3"/>
          <p:cNvSpPr/>
          <p:nvPr/>
        </p:nvSpPr>
        <p:spPr>
          <a:xfrm>
            <a:off x="4553584" y="2002155"/>
            <a:ext cx="717550" cy="73660"/>
          </a:xfrm>
          <a:custGeom>
            <a:avLst/>
            <a:gdLst>
              <a:gd name="connsiteX0" fmla="*/ 18415 w 717550"/>
              <a:gd name="connsiteY0" fmla="*/ 18414 h 73660"/>
              <a:gd name="connsiteX1" fmla="*/ 699135 w 717550"/>
              <a:gd name="connsiteY1" fmla="*/ 18414 h 736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17550" h="73660">
                <a:moveTo>
                  <a:pt x="18415" y="18414"/>
                </a:moveTo>
                <a:lnTo>
                  <a:pt x="699135" y="18414"/>
                </a:lnTo>
              </a:path>
            </a:pathLst>
          </a:custGeom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5242559" y="1939289"/>
            <a:ext cx="243840" cy="162560"/>
          </a:xfrm>
          <a:custGeom>
            <a:avLst/>
            <a:gdLst>
              <a:gd name="connsiteX0" fmla="*/ 243840 w 243840"/>
              <a:gd name="connsiteY0" fmla="*/ 81280 h 162560"/>
              <a:gd name="connsiteX1" fmla="*/ 0 w 243840"/>
              <a:gd name="connsiteY1" fmla="*/ 0 h 162560"/>
              <a:gd name="connsiteX2" fmla="*/ 0 w 243840"/>
              <a:gd name="connsiteY2" fmla="*/ 162560 h 162560"/>
              <a:gd name="connsiteX3" fmla="*/ 243840 w 243840"/>
              <a:gd name="connsiteY3" fmla="*/ 81280 h 1625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3840" h="162560">
                <a:moveTo>
                  <a:pt x="243840" y="81280"/>
                </a:moveTo>
                <a:lnTo>
                  <a:pt x="0" y="0"/>
                </a:lnTo>
                <a:lnTo>
                  <a:pt x="0" y="162560"/>
                </a:lnTo>
                <a:lnTo>
                  <a:pt x="243840" y="8128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2" name="Freeform 3"/>
          <p:cNvSpPr/>
          <p:nvPr/>
        </p:nvSpPr>
        <p:spPr>
          <a:xfrm>
            <a:off x="6382384" y="2002155"/>
            <a:ext cx="717550" cy="73660"/>
          </a:xfrm>
          <a:custGeom>
            <a:avLst/>
            <a:gdLst>
              <a:gd name="connsiteX0" fmla="*/ 18415 w 717550"/>
              <a:gd name="connsiteY0" fmla="*/ 18414 h 73660"/>
              <a:gd name="connsiteX1" fmla="*/ 699134 w 717550"/>
              <a:gd name="connsiteY1" fmla="*/ 18414 h 736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17550" h="73660">
                <a:moveTo>
                  <a:pt x="18415" y="18414"/>
                </a:moveTo>
                <a:lnTo>
                  <a:pt x="699134" y="18414"/>
                </a:lnTo>
              </a:path>
            </a:pathLst>
          </a:custGeom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7071359" y="1939289"/>
            <a:ext cx="243840" cy="162560"/>
          </a:xfrm>
          <a:custGeom>
            <a:avLst/>
            <a:gdLst>
              <a:gd name="connsiteX0" fmla="*/ 243840 w 243840"/>
              <a:gd name="connsiteY0" fmla="*/ 81280 h 162560"/>
              <a:gd name="connsiteX1" fmla="*/ 0 w 243840"/>
              <a:gd name="connsiteY1" fmla="*/ 0 h 162560"/>
              <a:gd name="connsiteX2" fmla="*/ 0 w 243840"/>
              <a:gd name="connsiteY2" fmla="*/ 162560 h 162560"/>
              <a:gd name="connsiteX3" fmla="*/ 243840 w 243840"/>
              <a:gd name="connsiteY3" fmla="*/ 81280 h 1625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3840" h="162560">
                <a:moveTo>
                  <a:pt x="243840" y="81280"/>
                </a:moveTo>
                <a:lnTo>
                  <a:pt x="0" y="0"/>
                </a:lnTo>
                <a:lnTo>
                  <a:pt x="0" y="162560"/>
                </a:lnTo>
                <a:lnTo>
                  <a:pt x="243840" y="8128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4" name="Freeform 3"/>
          <p:cNvSpPr/>
          <p:nvPr/>
        </p:nvSpPr>
        <p:spPr>
          <a:xfrm>
            <a:off x="2724785" y="3410584"/>
            <a:ext cx="717550" cy="521970"/>
          </a:xfrm>
          <a:custGeom>
            <a:avLst/>
            <a:gdLst>
              <a:gd name="connsiteX0" fmla="*/ 18414 w 717550"/>
              <a:gd name="connsiteY0" fmla="*/ 18415 h 521970"/>
              <a:gd name="connsiteX1" fmla="*/ 699135 w 717550"/>
              <a:gd name="connsiteY1" fmla="*/ 503555 h 52197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17550" h="521970">
                <a:moveTo>
                  <a:pt x="18414" y="18415"/>
                </a:moveTo>
                <a:cubicBezTo>
                  <a:pt x="18414" y="347345"/>
                  <a:pt x="245744" y="464185"/>
                  <a:pt x="699135" y="503555"/>
                </a:cubicBezTo>
              </a:path>
            </a:pathLst>
          </a:custGeom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3409950" y="3831590"/>
            <a:ext cx="247650" cy="162559"/>
          </a:xfrm>
          <a:custGeom>
            <a:avLst/>
            <a:gdLst>
              <a:gd name="connsiteX0" fmla="*/ 247650 w 247650"/>
              <a:gd name="connsiteY0" fmla="*/ 91439 h 162559"/>
              <a:gd name="connsiteX1" fmla="*/ 7620 w 247650"/>
              <a:gd name="connsiteY1" fmla="*/ 0 h 162559"/>
              <a:gd name="connsiteX2" fmla="*/ 0 w 247650"/>
              <a:gd name="connsiteY2" fmla="*/ 162559 h 162559"/>
              <a:gd name="connsiteX3" fmla="*/ 247650 w 247650"/>
              <a:gd name="connsiteY3" fmla="*/ 91439 h 1625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7650" h="162559">
                <a:moveTo>
                  <a:pt x="247650" y="91439"/>
                </a:moveTo>
                <a:lnTo>
                  <a:pt x="7620" y="0"/>
                </a:lnTo>
                <a:lnTo>
                  <a:pt x="0" y="162559"/>
                </a:lnTo>
                <a:lnTo>
                  <a:pt x="247650" y="91439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6" name="Freeform 3"/>
          <p:cNvSpPr/>
          <p:nvPr/>
        </p:nvSpPr>
        <p:spPr>
          <a:xfrm>
            <a:off x="4553584" y="3904614"/>
            <a:ext cx="717550" cy="73660"/>
          </a:xfrm>
          <a:custGeom>
            <a:avLst/>
            <a:gdLst>
              <a:gd name="connsiteX0" fmla="*/ 18415 w 717550"/>
              <a:gd name="connsiteY0" fmla="*/ 18415 h 73660"/>
              <a:gd name="connsiteX1" fmla="*/ 699135 w 717550"/>
              <a:gd name="connsiteY1" fmla="*/ 18415 h 736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17550" h="73660">
                <a:moveTo>
                  <a:pt x="18415" y="18415"/>
                </a:moveTo>
                <a:lnTo>
                  <a:pt x="699135" y="18415"/>
                </a:lnTo>
              </a:path>
            </a:pathLst>
          </a:custGeom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5242559" y="3841750"/>
            <a:ext cx="243840" cy="162559"/>
          </a:xfrm>
          <a:custGeom>
            <a:avLst/>
            <a:gdLst>
              <a:gd name="connsiteX0" fmla="*/ 243840 w 243840"/>
              <a:gd name="connsiteY0" fmla="*/ 81279 h 162559"/>
              <a:gd name="connsiteX1" fmla="*/ 0 w 243840"/>
              <a:gd name="connsiteY1" fmla="*/ 0 h 162559"/>
              <a:gd name="connsiteX2" fmla="*/ 0 w 243840"/>
              <a:gd name="connsiteY2" fmla="*/ 162559 h 162559"/>
              <a:gd name="connsiteX3" fmla="*/ 243840 w 243840"/>
              <a:gd name="connsiteY3" fmla="*/ 81279 h 1625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3840" h="162559">
                <a:moveTo>
                  <a:pt x="243840" y="81279"/>
                </a:moveTo>
                <a:lnTo>
                  <a:pt x="0" y="0"/>
                </a:lnTo>
                <a:lnTo>
                  <a:pt x="0" y="162559"/>
                </a:lnTo>
                <a:lnTo>
                  <a:pt x="243840" y="81279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8" name="Freeform 3"/>
          <p:cNvSpPr/>
          <p:nvPr/>
        </p:nvSpPr>
        <p:spPr>
          <a:xfrm>
            <a:off x="6382384" y="3904614"/>
            <a:ext cx="717550" cy="73660"/>
          </a:xfrm>
          <a:custGeom>
            <a:avLst/>
            <a:gdLst>
              <a:gd name="connsiteX0" fmla="*/ 18415 w 717550"/>
              <a:gd name="connsiteY0" fmla="*/ 18415 h 73660"/>
              <a:gd name="connsiteX1" fmla="*/ 699134 w 717550"/>
              <a:gd name="connsiteY1" fmla="*/ 18415 h 736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17550" h="73660">
                <a:moveTo>
                  <a:pt x="18415" y="18415"/>
                </a:moveTo>
                <a:lnTo>
                  <a:pt x="699134" y="18415"/>
                </a:lnTo>
              </a:path>
            </a:pathLst>
          </a:custGeom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7071359" y="3841750"/>
            <a:ext cx="243840" cy="162559"/>
          </a:xfrm>
          <a:custGeom>
            <a:avLst/>
            <a:gdLst>
              <a:gd name="connsiteX0" fmla="*/ 243840 w 243840"/>
              <a:gd name="connsiteY0" fmla="*/ 81279 h 162559"/>
              <a:gd name="connsiteX1" fmla="*/ 0 w 243840"/>
              <a:gd name="connsiteY1" fmla="*/ 0 h 162559"/>
              <a:gd name="connsiteX2" fmla="*/ 0 w 243840"/>
              <a:gd name="connsiteY2" fmla="*/ 162559 h 162559"/>
              <a:gd name="connsiteX3" fmla="*/ 243840 w 243840"/>
              <a:gd name="connsiteY3" fmla="*/ 81279 h 1625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3840" h="162559">
                <a:moveTo>
                  <a:pt x="243840" y="81279"/>
                </a:moveTo>
                <a:lnTo>
                  <a:pt x="0" y="0"/>
                </a:lnTo>
                <a:lnTo>
                  <a:pt x="0" y="162559"/>
                </a:lnTo>
                <a:lnTo>
                  <a:pt x="243840" y="81279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0" name="Freeform 3"/>
          <p:cNvSpPr/>
          <p:nvPr/>
        </p:nvSpPr>
        <p:spPr>
          <a:xfrm>
            <a:off x="7406640" y="1654810"/>
            <a:ext cx="731519" cy="731520"/>
          </a:xfrm>
          <a:custGeom>
            <a:avLst/>
            <a:gdLst>
              <a:gd name="connsiteX0" fmla="*/ 365759 w 731519"/>
              <a:gd name="connsiteY0" fmla="*/ 0 h 731520"/>
              <a:gd name="connsiteX1" fmla="*/ 731519 w 731519"/>
              <a:gd name="connsiteY1" fmla="*/ 365760 h 731520"/>
              <a:gd name="connsiteX2" fmla="*/ 365759 w 731519"/>
              <a:gd name="connsiteY2" fmla="*/ 731519 h 731520"/>
              <a:gd name="connsiteX3" fmla="*/ 0 w 731519"/>
              <a:gd name="connsiteY3" fmla="*/ 365760 h 731520"/>
              <a:gd name="connsiteX4" fmla="*/ 365759 w 731519"/>
              <a:gd name="connsiteY4" fmla="*/ 0 h 7315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31519" h="731520">
                <a:moveTo>
                  <a:pt x="365759" y="0"/>
                </a:moveTo>
                <a:cubicBezTo>
                  <a:pt x="572769" y="0"/>
                  <a:pt x="731519" y="158750"/>
                  <a:pt x="731519" y="365760"/>
                </a:cubicBezTo>
                <a:cubicBezTo>
                  <a:pt x="731519" y="572769"/>
                  <a:pt x="572769" y="731519"/>
                  <a:pt x="365759" y="731519"/>
                </a:cubicBezTo>
                <a:cubicBezTo>
                  <a:pt x="157479" y="731519"/>
                  <a:pt x="0" y="572769"/>
                  <a:pt x="0" y="365760"/>
                </a:cubicBezTo>
                <a:cubicBezTo>
                  <a:pt x="0" y="158750"/>
                  <a:pt x="157479" y="0"/>
                  <a:pt x="365759" y="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1" name="Freeform 3"/>
          <p:cNvSpPr/>
          <p:nvPr/>
        </p:nvSpPr>
        <p:spPr>
          <a:xfrm>
            <a:off x="7388310" y="1636480"/>
            <a:ext cx="768179" cy="768179"/>
          </a:xfrm>
          <a:custGeom>
            <a:avLst/>
            <a:gdLst>
              <a:gd name="connsiteX0" fmla="*/ 384089 w 768179"/>
              <a:gd name="connsiteY0" fmla="*/ 18329 h 768179"/>
              <a:gd name="connsiteX1" fmla="*/ 749849 w 768179"/>
              <a:gd name="connsiteY1" fmla="*/ 384089 h 768179"/>
              <a:gd name="connsiteX2" fmla="*/ 384089 w 768179"/>
              <a:gd name="connsiteY2" fmla="*/ 749849 h 768179"/>
              <a:gd name="connsiteX3" fmla="*/ 18329 w 768179"/>
              <a:gd name="connsiteY3" fmla="*/ 384089 h 768179"/>
              <a:gd name="connsiteX4" fmla="*/ 384089 w 768179"/>
              <a:gd name="connsiteY4" fmla="*/ 18329 h 7681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68179" h="768179">
                <a:moveTo>
                  <a:pt x="384089" y="18329"/>
                </a:moveTo>
                <a:cubicBezTo>
                  <a:pt x="591099" y="18329"/>
                  <a:pt x="749849" y="177079"/>
                  <a:pt x="749849" y="384089"/>
                </a:cubicBezTo>
                <a:cubicBezTo>
                  <a:pt x="749849" y="591099"/>
                  <a:pt x="591099" y="749849"/>
                  <a:pt x="384089" y="749849"/>
                </a:cubicBezTo>
                <a:cubicBezTo>
                  <a:pt x="175809" y="749849"/>
                  <a:pt x="18329" y="591099"/>
                  <a:pt x="18329" y="384089"/>
                </a:cubicBezTo>
                <a:cubicBezTo>
                  <a:pt x="18329" y="177079"/>
                  <a:pt x="175809" y="18329"/>
                  <a:pt x="384089" y="18329"/>
                </a:cubicBez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2" name="Freeform 3"/>
          <p:cNvSpPr/>
          <p:nvPr/>
        </p:nvSpPr>
        <p:spPr>
          <a:xfrm>
            <a:off x="7406640" y="3557270"/>
            <a:ext cx="731519" cy="731519"/>
          </a:xfrm>
          <a:custGeom>
            <a:avLst/>
            <a:gdLst>
              <a:gd name="connsiteX0" fmla="*/ 365759 w 731519"/>
              <a:gd name="connsiteY0" fmla="*/ 0 h 731519"/>
              <a:gd name="connsiteX1" fmla="*/ 731519 w 731519"/>
              <a:gd name="connsiteY1" fmla="*/ 365759 h 731519"/>
              <a:gd name="connsiteX2" fmla="*/ 365759 w 731519"/>
              <a:gd name="connsiteY2" fmla="*/ 731520 h 731519"/>
              <a:gd name="connsiteX3" fmla="*/ 0 w 731519"/>
              <a:gd name="connsiteY3" fmla="*/ 365759 h 731519"/>
              <a:gd name="connsiteX4" fmla="*/ 365759 w 731519"/>
              <a:gd name="connsiteY4" fmla="*/ 0 h 73151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31519" h="731519">
                <a:moveTo>
                  <a:pt x="365759" y="0"/>
                </a:moveTo>
                <a:cubicBezTo>
                  <a:pt x="572769" y="0"/>
                  <a:pt x="731519" y="157479"/>
                  <a:pt x="731519" y="365759"/>
                </a:cubicBezTo>
                <a:cubicBezTo>
                  <a:pt x="731519" y="572770"/>
                  <a:pt x="572769" y="731520"/>
                  <a:pt x="365759" y="731520"/>
                </a:cubicBezTo>
                <a:cubicBezTo>
                  <a:pt x="157479" y="731520"/>
                  <a:pt x="0" y="572770"/>
                  <a:pt x="0" y="365759"/>
                </a:cubicBezTo>
                <a:cubicBezTo>
                  <a:pt x="0" y="157479"/>
                  <a:pt x="157479" y="0"/>
                  <a:pt x="365759" y="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3" name="Freeform 3"/>
          <p:cNvSpPr/>
          <p:nvPr/>
        </p:nvSpPr>
        <p:spPr>
          <a:xfrm>
            <a:off x="7388310" y="3538940"/>
            <a:ext cx="768179" cy="768179"/>
          </a:xfrm>
          <a:custGeom>
            <a:avLst/>
            <a:gdLst>
              <a:gd name="connsiteX0" fmla="*/ 384089 w 768179"/>
              <a:gd name="connsiteY0" fmla="*/ 18329 h 768179"/>
              <a:gd name="connsiteX1" fmla="*/ 749849 w 768179"/>
              <a:gd name="connsiteY1" fmla="*/ 384089 h 768179"/>
              <a:gd name="connsiteX2" fmla="*/ 384089 w 768179"/>
              <a:gd name="connsiteY2" fmla="*/ 749849 h 768179"/>
              <a:gd name="connsiteX3" fmla="*/ 18329 w 768179"/>
              <a:gd name="connsiteY3" fmla="*/ 384089 h 768179"/>
              <a:gd name="connsiteX4" fmla="*/ 384089 w 768179"/>
              <a:gd name="connsiteY4" fmla="*/ 18329 h 7681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68179" h="768179">
                <a:moveTo>
                  <a:pt x="384089" y="18329"/>
                </a:moveTo>
                <a:cubicBezTo>
                  <a:pt x="591099" y="18329"/>
                  <a:pt x="749849" y="175809"/>
                  <a:pt x="749849" y="384089"/>
                </a:cubicBezTo>
                <a:cubicBezTo>
                  <a:pt x="749849" y="591099"/>
                  <a:pt x="591099" y="749849"/>
                  <a:pt x="384089" y="749849"/>
                </a:cubicBezTo>
                <a:cubicBezTo>
                  <a:pt x="175809" y="749849"/>
                  <a:pt x="18329" y="591099"/>
                  <a:pt x="18329" y="384089"/>
                </a:cubicBezTo>
                <a:cubicBezTo>
                  <a:pt x="18329" y="175809"/>
                  <a:pt x="175809" y="18329"/>
                  <a:pt x="384089" y="18329"/>
                </a:cubicBez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4" name="Freeform 3"/>
          <p:cNvSpPr/>
          <p:nvPr/>
        </p:nvSpPr>
        <p:spPr>
          <a:xfrm>
            <a:off x="1124585" y="2953385"/>
            <a:ext cx="946150" cy="73660"/>
          </a:xfrm>
          <a:custGeom>
            <a:avLst/>
            <a:gdLst>
              <a:gd name="connsiteX0" fmla="*/ 18414 w 946150"/>
              <a:gd name="connsiteY0" fmla="*/ 18414 h 73660"/>
              <a:gd name="connsiteX1" fmla="*/ 927735 w 946150"/>
              <a:gd name="connsiteY1" fmla="*/ 18414 h 736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46150" h="73660">
                <a:moveTo>
                  <a:pt x="18414" y="18414"/>
                </a:moveTo>
                <a:lnTo>
                  <a:pt x="927735" y="18414"/>
                </a:lnTo>
              </a:path>
            </a:pathLst>
          </a:custGeom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35" name="Freeform 3"/>
          <p:cNvSpPr/>
          <p:nvPr/>
        </p:nvSpPr>
        <p:spPr>
          <a:xfrm>
            <a:off x="2042160" y="2890520"/>
            <a:ext cx="243839" cy="162560"/>
          </a:xfrm>
          <a:custGeom>
            <a:avLst/>
            <a:gdLst>
              <a:gd name="connsiteX0" fmla="*/ 243839 w 243839"/>
              <a:gd name="connsiteY0" fmla="*/ 81279 h 162560"/>
              <a:gd name="connsiteX1" fmla="*/ 0 w 243839"/>
              <a:gd name="connsiteY1" fmla="*/ 0 h 162560"/>
              <a:gd name="connsiteX2" fmla="*/ 0 w 243839"/>
              <a:gd name="connsiteY2" fmla="*/ 162559 h 162560"/>
              <a:gd name="connsiteX3" fmla="*/ 243839 w 243839"/>
              <a:gd name="connsiteY3" fmla="*/ 81279 h 1625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3839" h="162560">
                <a:moveTo>
                  <a:pt x="243839" y="81279"/>
                </a:moveTo>
                <a:lnTo>
                  <a:pt x="0" y="0"/>
                </a:lnTo>
                <a:lnTo>
                  <a:pt x="0" y="162559"/>
                </a:lnTo>
                <a:lnTo>
                  <a:pt x="243839" y="81279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tx1"/>
              </a:solidFill>
            </a:endParaRPr>
          </a:p>
        </p:txBody>
      </p:sp>
      <p:sp>
        <p:nvSpPr>
          <p:cNvPr id="36" name="Freeform 3"/>
          <p:cNvSpPr/>
          <p:nvPr/>
        </p:nvSpPr>
        <p:spPr>
          <a:xfrm>
            <a:off x="3048635" y="2629535"/>
            <a:ext cx="437376" cy="628650"/>
          </a:xfrm>
          <a:custGeom>
            <a:avLst/>
            <a:gdLst>
              <a:gd name="connsiteX0" fmla="*/ 18414 w 437376"/>
              <a:gd name="connsiteY0" fmla="*/ 18414 h 628650"/>
              <a:gd name="connsiteX1" fmla="*/ 239394 w 437376"/>
              <a:gd name="connsiteY1" fmla="*/ 610235 h 6286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37376" h="628650">
                <a:moveTo>
                  <a:pt x="18414" y="18414"/>
                </a:moveTo>
                <a:cubicBezTo>
                  <a:pt x="516255" y="18414"/>
                  <a:pt x="501014" y="454025"/>
                  <a:pt x="239394" y="610235"/>
                </a:cubicBezTo>
              </a:path>
            </a:pathLst>
          </a:custGeom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3067050" y="3153410"/>
            <a:ext cx="256540" cy="157480"/>
          </a:xfrm>
          <a:custGeom>
            <a:avLst/>
            <a:gdLst>
              <a:gd name="connsiteX0" fmla="*/ 0 w 256540"/>
              <a:gd name="connsiteY0" fmla="*/ 142239 h 157480"/>
              <a:gd name="connsiteX1" fmla="*/ 256540 w 256540"/>
              <a:gd name="connsiteY1" fmla="*/ 157480 h 157480"/>
              <a:gd name="connsiteX2" fmla="*/ 214629 w 256540"/>
              <a:gd name="connsiteY2" fmla="*/ 0 h 157480"/>
              <a:gd name="connsiteX3" fmla="*/ 0 w 256540"/>
              <a:gd name="connsiteY3" fmla="*/ 142239 h 1574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56540" h="157480">
                <a:moveTo>
                  <a:pt x="0" y="142239"/>
                </a:moveTo>
                <a:lnTo>
                  <a:pt x="256540" y="157480"/>
                </a:lnTo>
                <a:lnTo>
                  <a:pt x="214629" y="0"/>
                </a:lnTo>
                <a:lnTo>
                  <a:pt x="0" y="142239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8" name="Freeform 3"/>
          <p:cNvSpPr/>
          <p:nvPr/>
        </p:nvSpPr>
        <p:spPr>
          <a:xfrm>
            <a:off x="4572000" y="5257800"/>
            <a:ext cx="685800" cy="685800"/>
          </a:xfrm>
          <a:custGeom>
            <a:avLst/>
            <a:gdLst>
              <a:gd name="connsiteX0" fmla="*/ 342900 w 685800"/>
              <a:gd name="connsiteY0" fmla="*/ 685800 h 685800"/>
              <a:gd name="connsiteX1" fmla="*/ 0 w 685800"/>
              <a:gd name="connsiteY1" fmla="*/ 685800 h 685800"/>
              <a:gd name="connsiteX2" fmla="*/ 0 w 685800"/>
              <a:gd name="connsiteY2" fmla="*/ 0 h 685800"/>
              <a:gd name="connsiteX3" fmla="*/ 685800 w 685800"/>
              <a:gd name="connsiteY3" fmla="*/ 0 h 685800"/>
              <a:gd name="connsiteX4" fmla="*/ 685800 w 685800"/>
              <a:gd name="connsiteY4" fmla="*/ 685800 h 685800"/>
              <a:gd name="connsiteX5" fmla="*/ 342900 w 685800"/>
              <a:gd name="connsiteY5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85800" h="685800">
                <a:moveTo>
                  <a:pt x="342900" y="685800"/>
                </a:moveTo>
                <a:lnTo>
                  <a:pt x="0" y="685800"/>
                </a:lnTo>
                <a:lnTo>
                  <a:pt x="0" y="0"/>
                </a:lnTo>
                <a:lnTo>
                  <a:pt x="685800" y="0"/>
                </a:lnTo>
                <a:lnTo>
                  <a:pt x="685800" y="685800"/>
                </a:lnTo>
                <a:lnTo>
                  <a:pt x="342900" y="685800"/>
                </a:lnTo>
              </a:path>
            </a:pathLst>
          </a:custGeom>
          <a:solidFill>
            <a:srgbClr val="99CC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9" name="Freeform 3"/>
          <p:cNvSpPr/>
          <p:nvPr/>
        </p:nvSpPr>
        <p:spPr>
          <a:xfrm>
            <a:off x="4565650" y="5251450"/>
            <a:ext cx="698500" cy="698500"/>
          </a:xfrm>
          <a:custGeom>
            <a:avLst/>
            <a:gdLst>
              <a:gd name="connsiteX0" fmla="*/ 349250 w 698500"/>
              <a:gd name="connsiteY0" fmla="*/ 692150 h 698500"/>
              <a:gd name="connsiteX1" fmla="*/ 6350 w 698500"/>
              <a:gd name="connsiteY1" fmla="*/ 692150 h 698500"/>
              <a:gd name="connsiteX2" fmla="*/ 6350 w 698500"/>
              <a:gd name="connsiteY2" fmla="*/ 6350 h 698500"/>
              <a:gd name="connsiteX3" fmla="*/ 692150 w 698500"/>
              <a:gd name="connsiteY3" fmla="*/ 6350 h 698500"/>
              <a:gd name="connsiteX4" fmla="*/ 692150 w 698500"/>
              <a:gd name="connsiteY4" fmla="*/ 692150 h 698500"/>
              <a:gd name="connsiteX5" fmla="*/ 349250 w 698500"/>
              <a:gd name="connsiteY5" fmla="*/ 692150 h 6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98500" h="698500">
                <a:moveTo>
                  <a:pt x="349250" y="692150"/>
                </a:moveTo>
                <a:lnTo>
                  <a:pt x="6350" y="692150"/>
                </a:lnTo>
                <a:lnTo>
                  <a:pt x="6350" y="6350"/>
                </a:lnTo>
                <a:lnTo>
                  <a:pt x="692150" y="6350"/>
                </a:lnTo>
                <a:lnTo>
                  <a:pt x="692150" y="692150"/>
                </a:lnTo>
                <a:lnTo>
                  <a:pt x="349250" y="692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0" name="Freeform 3"/>
          <p:cNvSpPr/>
          <p:nvPr/>
        </p:nvSpPr>
        <p:spPr>
          <a:xfrm>
            <a:off x="5257800" y="5257800"/>
            <a:ext cx="685800" cy="685800"/>
          </a:xfrm>
          <a:custGeom>
            <a:avLst/>
            <a:gdLst>
              <a:gd name="connsiteX0" fmla="*/ 342900 w 685800"/>
              <a:gd name="connsiteY0" fmla="*/ 685800 h 685800"/>
              <a:gd name="connsiteX1" fmla="*/ 0 w 685800"/>
              <a:gd name="connsiteY1" fmla="*/ 685800 h 685800"/>
              <a:gd name="connsiteX2" fmla="*/ 0 w 685800"/>
              <a:gd name="connsiteY2" fmla="*/ 0 h 685800"/>
              <a:gd name="connsiteX3" fmla="*/ 685800 w 685800"/>
              <a:gd name="connsiteY3" fmla="*/ 0 h 685800"/>
              <a:gd name="connsiteX4" fmla="*/ 685800 w 685800"/>
              <a:gd name="connsiteY4" fmla="*/ 685800 h 685800"/>
              <a:gd name="connsiteX5" fmla="*/ 342900 w 685800"/>
              <a:gd name="connsiteY5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85800" h="685800">
                <a:moveTo>
                  <a:pt x="342900" y="685800"/>
                </a:moveTo>
                <a:lnTo>
                  <a:pt x="0" y="685800"/>
                </a:lnTo>
                <a:lnTo>
                  <a:pt x="0" y="0"/>
                </a:lnTo>
                <a:lnTo>
                  <a:pt x="685800" y="0"/>
                </a:lnTo>
                <a:lnTo>
                  <a:pt x="685800" y="685800"/>
                </a:lnTo>
                <a:lnTo>
                  <a:pt x="342900" y="685800"/>
                </a:lnTo>
              </a:path>
            </a:pathLst>
          </a:custGeom>
          <a:solidFill>
            <a:srgbClr val="99CC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1" name="Freeform 3"/>
          <p:cNvSpPr/>
          <p:nvPr/>
        </p:nvSpPr>
        <p:spPr>
          <a:xfrm>
            <a:off x="5251450" y="5251450"/>
            <a:ext cx="698500" cy="698500"/>
          </a:xfrm>
          <a:custGeom>
            <a:avLst/>
            <a:gdLst>
              <a:gd name="connsiteX0" fmla="*/ 349250 w 698500"/>
              <a:gd name="connsiteY0" fmla="*/ 692150 h 698500"/>
              <a:gd name="connsiteX1" fmla="*/ 6350 w 698500"/>
              <a:gd name="connsiteY1" fmla="*/ 692150 h 698500"/>
              <a:gd name="connsiteX2" fmla="*/ 6350 w 698500"/>
              <a:gd name="connsiteY2" fmla="*/ 6350 h 698500"/>
              <a:gd name="connsiteX3" fmla="*/ 692150 w 698500"/>
              <a:gd name="connsiteY3" fmla="*/ 6350 h 698500"/>
              <a:gd name="connsiteX4" fmla="*/ 692150 w 698500"/>
              <a:gd name="connsiteY4" fmla="*/ 692150 h 698500"/>
              <a:gd name="connsiteX5" fmla="*/ 349250 w 698500"/>
              <a:gd name="connsiteY5" fmla="*/ 692150 h 6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98500" h="698500">
                <a:moveTo>
                  <a:pt x="349250" y="692150"/>
                </a:moveTo>
                <a:lnTo>
                  <a:pt x="6350" y="692150"/>
                </a:lnTo>
                <a:lnTo>
                  <a:pt x="6350" y="6350"/>
                </a:lnTo>
                <a:lnTo>
                  <a:pt x="692150" y="6350"/>
                </a:lnTo>
                <a:lnTo>
                  <a:pt x="692150" y="692150"/>
                </a:lnTo>
                <a:lnTo>
                  <a:pt x="349250" y="692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2" name="Freeform 3"/>
          <p:cNvSpPr/>
          <p:nvPr/>
        </p:nvSpPr>
        <p:spPr>
          <a:xfrm>
            <a:off x="5943600" y="5257800"/>
            <a:ext cx="685800" cy="685800"/>
          </a:xfrm>
          <a:custGeom>
            <a:avLst/>
            <a:gdLst>
              <a:gd name="connsiteX0" fmla="*/ 342900 w 685800"/>
              <a:gd name="connsiteY0" fmla="*/ 685800 h 685800"/>
              <a:gd name="connsiteX1" fmla="*/ 0 w 685800"/>
              <a:gd name="connsiteY1" fmla="*/ 685800 h 685800"/>
              <a:gd name="connsiteX2" fmla="*/ 0 w 685800"/>
              <a:gd name="connsiteY2" fmla="*/ 0 h 685800"/>
              <a:gd name="connsiteX3" fmla="*/ 685800 w 685800"/>
              <a:gd name="connsiteY3" fmla="*/ 0 h 685800"/>
              <a:gd name="connsiteX4" fmla="*/ 685800 w 685800"/>
              <a:gd name="connsiteY4" fmla="*/ 685800 h 685800"/>
              <a:gd name="connsiteX5" fmla="*/ 342900 w 685800"/>
              <a:gd name="connsiteY5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85800" h="685800">
                <a:moveTo>
                  <a:pt x="342900" y="685800"/>
                </a:moveTo>
                <a:lnTo>
                  <a:pt x="0" y="685800"/>
                </a:lnTo>
                <a:lnTo>
                  <a:pt x="0" y="0"/>
                </a:lnTo>
                <a:lnTo>
                  <a:pt x="685800" y="0"/>
                </a:lnTo>
                <a:lnTo>
                  <a:pt x="685800" y="685800"/>
                </a:lnTo>
                <a:lnTo>
                  <a:pt x="342900" y="685800"/>
                </a:lnTo>
              </a:path>
            </a:pathLst>
          </a:custGeom>
          <a:solidFill>
            <a:srgbClr val="99CC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3" name="Freeform 3"/>
          <p:cNvSpPr/>
          <p:nvPr/>
        </p:nvSpPr>
        <p:spPr>
          <a:xfrm>
            <a:off x="5937250" y="5251450"/>
            <a:ext cx="698500" cy="698500"/>
          </a:xfrm>
          <a:custGeom>
            <a:avLst/>
            <a:gdLst>
              <a:gd name="connsiteX0" fmla="*/ 349250 w 698500"/>
              <a:gd name="connsiteY0" fmla="*/ 692150 h 698500"/>
              <a:gd name="connsiteX1" fmla="*/ 6350 w 698500"/>
              <a:gd name="connsiteY1" fmla="*/ 692150 h 698500"/>
              <a:gd name="connsiteX2" fmla="*/ 6350 w 698500"/>
              <a:gd name="connsiteY2" fmla="*/ 6350 h 698500"/>
              <a:gd name="connsiteX3" fmla="*/ 692150 w 698500"/>
              <a:gd name="connsiteY3" fmla="*/ 6350 h 698500"/>
              <a:gd name="connsiteX4" fmla="*/ 692150 w 698500"/>
              <a:gd name="connsiteY4" fmla="*/ 692150 h 698500"/>
              <a:gd name="connsiteX5" fmla="*/ 349250 w 698500"/>
              <a:gd name="connsiteY5" fmla="*/ 692150 h 6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98500" h="698500">
                <a:moveTo>
                  <a:pt x="349250" y="692150"/>
                </a:moveTo>
                <a:lnTo>
                  <a:pt x="6350" y="692150"/>
                </a:lnTo>
                <a:lnTo>
                  <a:pt x="6350" y="6350"/>
                </a:lnTo>
                <a:lnTo>
                  <a:pt x="692150" y="6350"/>
                </a:lnTo>
                <a:lnTo>
                  <a:pt x="692150" y="692150"/>
                </a:lnTo>
                <a:lnTo>
                  <a:pt x="349250" y="692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4" name="Freeform 3"/>
          <p:cNvSpPr/>
          <p:nvPr/>
        </p:nvSpPr>
        <p:spPr>
          <a:xfrm>
            <a:off x="6629400" y="5257800"/>
            <a:ext cx="685800" cy="685800"/>
          </a:xfrm>
          <a:custGeom>
            <a:avLst/>
            <a:gdLst>
              <a:gd name="connsiteX0" fmla="*/ 342900 w 685800"/>
              <a:gd name="connsiteY0" fmla="*/ 685800 h 685800"/>
              <a:gd name="connsiteX1" fmla="*/ 0 w 685800"/>
              <a:gd name="connsiteY1" fmla="*/ 685800 h 685800"/>
              <a:gd name="connsiteX2" fmla="*/ 0 w 685800"/>
              <a:gd name="connsiteY2" fmla="*/ 0 h 685800"/>
              <a:gd name="connsiteX3" fmla="*/ 685800 w 685800"/>
              <a:gd name="connsiteY3" fmla="*/ 0 h 685800"/>
              <a:gd name="connsiteX4" fmla="*/ 685800 w 685800"/>
              <a:gd name="connsiteY4" fmla="*/ 685800 h 685800"/>
              <a:gd name="connsiteX5" fmla="*/ 342900 w 685800"/>
              <a:gd name="connsiteY5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85800" h="685800">
                <a:moveTo>
                  <a:pt x="342900" y="685800"/>
                </a:moveTo>
                <a:lnTo>
                  <a:pt x="0" y="685800"/>
                </a:lnTo>
                <a:lnTo>
                  <a:pt x="0" y="0"/>
                </a:lnTo>
                <a:lnTo>
                  <a:pt x="685800" y="0"/>
                </a:lnTo>
                <a:lnTo>
                  <a:pt x="685800" y="685800"/>
                </a:lnTo>
                <a:lnTo>
                  <a:pt x="342900" y="685800"/>
                </a:lnTo>
              </a:path>
            </a:pathLst>
          </a:custGeom>
          <a:solidFill>
            <a:srgbClr val="99CC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5" name="Freeform 3"/>
          <p:cNvSpPr/>
          <p:nvPr/>
        </p:nvSpPr>
        <p:spPr>
          <a:xfrm>
            <a:off x="6623050" y="5251450"/>
            <a:ext cx="698500" cy="698500"/>
          </a:xfrm>
          <a:custGeom>
            <a:avLst/>
            <a:gdLst>
              <a:gd name="connsiteX0" fmla="*/ 349250 w 698500"/>
              <a:gd name="connsiteY0" fmla="*/ 692150 h 698500"/>
              <a:gd name="connsiteX1" fmla="*/ 6350 w 698500"/>
              <a:gd name="connsiteY1" fmla="*/ 692150 h 698500"/>
              <a:gd name="connsiteX2" fmla="*/ 6350 w 698500"/>
              <a:gd name="connsiteY2" fmla="*/ 6350 h 698500"/>
              <a:gd name="connsiteX3" fmla="*/ 692150 w 698500"/>
              <a:gd name="connsiteY3" fmla="*/ 6350 h 698500"/>
              <a:gd name="connsiteX4" fmla="*/ 692150 w 698500"/>
              <a:gd name="connsiteY4" fmla="*/ 692150 h 698500"/>
              <a:gd name="connsiteX5" fmla="*/ 349250 w 698500"/>
              <a:gd name="connsiteY5" fmla="*/ 692150 h 6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98500" h="698500">
                <a:moveTo>
                  <a:pt x="349250" y="692150"/>
                </a:moveTo>
                <a:lnTo>
                  <a:pt x="6350" y="692150"/>
                </a:lnTo>
                <a:lnTo>
                  <a:pt x="6350" y="6350"/>
                </a:lnTo>
                <a:lnTo>
                  <a:pt x="692150" y="6350"/>
                </a:lnTo>
                <a:lnTo>
                  <a:pt x="692150" y="692150"/>
                </a:lnTo>
                <a:lnTo>
                  <a:pt x="349250" y="692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6" name="Freeform 3"/>
          <p:cNvSpPr/>
          <p:nvPr/>
        </p:nvSpPr>
        <p:spPr>
          <a:xfrm>
            <a:off x="7315200" y="5257800"/>
            <a:ext cx="685800" cy="685800"/>
          </a:xfrm>
          <a:custGeom>
            <a:avLst/>
            <a:gdLst>
              <a:gd name="connsiteX0" fmla="*/ 342900 w 685800"/>
              <a:gd name="connsiteY0" fmla="*/ 685800 h 685800"/>
              <a:gd name="connsiteX1" fmla="*/ 0 w 685800"/>
              <a:gd name="connsiteY1" fmla="*/ 685800 h 685800"/>
              <a:gd name="connsiteX2" fmla="*/ 0 w 685800"/>
              <a:gd name="connsiteY2" fmla="*/ 0 h 685800"/>
              <a:gd name="connsiteX3" fmla="*/ 685800 w 685800"/>
              <a:gd name="connsiteY3" fmla="*/ 0 h 685800"/>
              <a:gd name="connsiteX4" fmla="*/ 685800 w 685800"/>
              <a:gd name="connsiteY4" fmla="*/ 685800 h 685800"/>
              <a:gd name="connsiteX5" fmla="*/ 342900 w 685800"/>
              <a:gd name="connsiteY5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85800" h="685800">
                <a:moveTo>
                  <a:pt x="342900" y="685800"/>
                </a:moveTo>
                <a:lnTo>
                  <a:pt x="0" y="685800"/>
                </a:lnTo>
                <a:lnTo>
                  <a:pt x="0" y="0"/>
                </a:lnTo>
                <a:lnTo>
                  <a:pt x="685800" y="0"/>
                </a:lnTo>
                <a:lnTo>
                  <a:pt x="685800" y="685800"/>
                </a:lnTo>
                <a:lnTo>
                  <a:pt x="342900" y="685800"/>
                </a:lnTo>
              </a:path>
            </a:pathLst>
          </a:custGeom>
          <a:solidFill>
            <a:srgbClr val="99CC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7" name="Freeform 3"/>
          <p:cNvSpPr/>
          <p:nvPr/>
        </p:nvSpPr>
        <p:spPr>
          <a:xfrm>
            <a:off x="7308850" y="5251450"/>
            <a:ext cx="698500" cy="698500"/>
          </a:xfrm>
          <a:custGeom>
            <a:avLst/>
            <a:gdLst>
              <a:gd name="connsiteX0" fmla="*/ 349250 w 698500"/>
              <a:gd name="connsiteY0" fmla="*/ 692150 h 698500"/>
              <a:gd name="connsiteX1" fmla="*/ 6350 w 698500"/>
              <a:gd name="connsiteY1" fmla="*/ 692150 h 698500"/>
              <a:gd name="connsiteX2" fmla="*/ 6350 w 698500"/>
              <a:gd name="connsiteY2" fmla="*/ 6350 h 698500"/>
              <a:gd name="connsiteX3" fmla="*/ 692150 w 698500"/>
              <a:gd name="connsiteY3" fmla="*/ 6350 h 698500"/>
              <a:gd name="connsiteX4" fmla="*/ 692150 w 698500"/>
              <a:gd name="connsiteY4" fmla="*/ 692150 h 698500"/>
              <a:gd name="connsiteX5" fmla="*/ 349250 w 698500"/>
              <a:gd name="connsiteY5" fmla="*/ 692150 h 6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98500" h="698500">
                <a:moveTo>
                  <a:pt x="349250" y="692150"/>
                </a:moveTo>
                <a:lnTo>
                  <a:pt x="6350" y="692150"/>
                </a:lnTo>
                <a:lnTo>
                  <a:pt x="6350" y="6350"/>
                </a:lnTo>
                <a:lnTo>
                  <a:pt x="692150" y="6350"/>
                </a:lnTo>
                <a:lnTo>
                  <a:pt x="692150" y="692150"/>
                </a:lnTo>
                <a:lnTo>
                  <a:pt x="349250" y="692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8" name="Freeform 3"/>
          <p:cNvSpPr/>
          <p:nvPr/>
        </p:nvSpPr>
        <p:spPr>
          <a:xfrm>
            <a:off x="8001000" y="5257800"/>
            <a:ext cx="685800" cy="685800"/>
          </a:xfrm>
          <a:custGeom>
            <a:avLst/>
            <a:gdLst>
              <a:gd name="connsiteX0" fmla="*/ 342900 w 685800"/>
              <a:gd name="connsiteY0" fmla="*/ 685800 h 685800"/>
              <a:gd name="connsiteX1" fmla="*/ 0 w 685800"/>
              <a:gd name="connsiteY1" fmla="*/ 685800 h 685800"/>
              <a:gd name="connsiteX2" fmla="*/ 0 w 685800"/>
              <a:gd name="connsiteY2" fmla="*/ 0 h 685800"/>
              <a:gd name="connsiteX3" fmla="*/ 685800 w 685800"/>
              <a:gd name="connsiteY3" fmla="*/ 0 h 685800"/>
              <a:gd name="connsiteX4" fmla="*/ 685800 w 685800"/>
              <a:gd name="connsiteY4" fmla="*/ 685800 h 685800"/>
              <a:gd name="connsiteX5" fmla="*/ 342900 w 685800"/>
              <a:gd name="connsiteY5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85800" h="685800">
                <a:moveTo>
                  <a:pt x="342900" y="685800"/>
                </a:moveTo>
                <a:lnTo>
                  <a:pt x="0" y="685800"/>
                </a:lnTo>
                <a:lnTo>
                  <a:pt x="0" y="0"/>
                </a:lnTo>
                <a:lnTo>
                  <a:pt x="685800" y="0"/>
                </a:lnTo>
                <a:lnTo>
                  <a:pt x="685800" y="685800"/>
                </a:lnTo>
                <a:lnTo>
                  <a:pt x="342900" y="685800"/>
                </a:lnTo>
              </a:path>
            </a:pathLst>
          </a:custGeom>
          <a:solidFill>
            <a:srgbClr val="99CC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9" name="Freeform 3"/>
          <p:cNvSpPr/>
          <p:nvPr/>
        </p:nvSpPr>
        <p:spPr>
          <a:xfrm>
            <a:off x="7994650" y="5251450"/>
            <a:ext cx="698500" cy="698500"/>
          </a:xfrm>
          <a:custGeom>
            <a:avLst/>
            <a:gdLst>
              <a:gd name="connsiteX0" fmla="*/ 349250 w 698500"/>
              <a:gd name="connsiteY0" fmla="*/ 692150 h 698500"/>
              <a:gd name="connsiteX1" fmla="*/ 6350 w 698500"/>
              <a:gd name="connsiteY1" fmla="*/ 692150 h 698500"/>
              <a:gd name="connsiteX2" fmla="*/ 6350 w 698500"/>
              <a:gd name="connsiteY2" fmla="*/ 6350 h 698500"/>
              <a:gd name="connsiteX3" fmla="*/ 692150 w 698500"/>
              <a:gd name="connsiteY3" fmla="*/ 6350 h 698500"/>
              <a:gd name="connsiteX4" fmla="*/ 692150 w 698500"/>
              <a:gd name="connsiteY4" fmla="*/ 692150 h 698500"/>
              <a:gd name="connsiteX5" fmla="*/ 349250 w 698500"/>
              <a:gd name="connsiteY5" fmla="*/ 692150 h 6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98500" h="698500">
                <a:moveTo>
                  <a:pt x="349250" y="692150"/>
                </a:moveTo>
                <a:lnTo>
                  <a:pt x="6350" y="692150"/>
                </a:lnTo>
                <a:lnTo>
                  <a:pt x="6350" y="6350"/>
                </a:lnTo>
                <a:lnTo>
                  <a:pt x="692150" y="6350"/>
                </a:lnTo>
                <a:lnTo>
                  <a:pt x="692150" y="692150"/>
                </a:lnTo>
                <a:lnTo>
                  <a:pt x="349250" y="692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0" name="TextBox 1"/>
          <p:cNvSpPr txBox="1"/>
          <p:nvPr/>
        </p:nvSpPr>
        <p:spPr>
          <a:xfrm>
            <a:off x="2908300" y="1676400"/>
            <a:ext cx="279400" cy="276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500"/>
              </a:lnSpc>
              <a:tabLst>
                <a:tab pos="63500" algn="l"/>
              </a:tabLst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0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4200"/>
              </a:lnSpc>
              <a:tabLst>
                <a:tab pos="63500" algn="l"/>
              </a:tabLst>
            </a:pPr>
            <a:r>
              <a:rPr lang="en-US" altLang="zh-CN" dirty="0" smtClean="0"/>
              <a:t>	</a:t>
            </a: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51" name="TextBox 1"/>
          <p:cNvSpPr txBox="1"/>
          <p:nvPr/>
        </p:nvSpPr>
        <p:spPr>
          <a:xfrm>
            <a:off x="4914900" y="1447800"/>
            <a:ext cx="205184" cy="329385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5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1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41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0</a:t>
            </a:r>
          </a:p>
        </p:txBody>
      </p:sp>
      <p:sp>
        <p:nvSpPr>
          <p:cNvPr id="52" name="TextBox 1"/>
          <p:cNvSpPr txBox="1"/>
          <p:nvPr/>
        </p:nvSpPr>
        <p:spPr>
          <a:xfrm>
            <a:off x="6743700" y="1447800"/>
            <a:ext cx="205184" cy="329385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5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0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41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53" name="TextBox 1"/>
          <p:cNvSpPr txBox="1"/>
          <p:nvPr/>
        </p:nvSpPr>
        <p:spPr>
          <a:xfrm>
            <a:off x="1320800" y="2514600"/>
            <a:ext cx="706925" cy="39241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start</a:t>
            </a:r>
          </a:p>
        </p:txBody>
      </p:sp>
      <p:sp>
        <p:nvSpPr>
          <p:cNvPr id="54" name="TextBox 1"/>
          <p:cNvSpPr txBox="1"/>
          <p:nvPr/>
        </p:nvSpPr>
        <p:spPr>
          <a:xfrm>
            <a:off x="3644900" y="2755900"/>
            <a:ext cx="615553" cy="49500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5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0, 1</a:t>
            </a:r>
          </a:p>
        </p:txBody>
      </p:sp>
      <p:sp>
        <p:nvSpPr>
          <p:cNvPr id="55" name="TextBox 1"/>
          <p:cNvSpPr txBox="1"/>
          <p:nvPr/>
        </p:nvSpPr>
        <p:spPr>
          <a:xfrm>
            <a:off x="4737100" y="5295900"/>
            <a:ext cx="3863237" cy="68525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900"/>
              </a:lnSpc>
              <a:tabLst/>
            </a:pPr>
            <a:r>
              <a:rPr lang="en-US" altLang="zh-CN" sz="4400" b="1" dirty="0" smtClean="0">
                <a:latin typeface="Courier New" pitchFamily="18" charset="0"/>
                <a:cs typeface="Courier New" pitchFamily="18" charset="0"/>
              </a:rPr>
              <a:t>0</a:t>
            </a: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4400" b="1" dirty="0" smtClean="0">
                <a:latin typeface="Courier New" pitchFamily="18" charset="0"/>
                <a:cs typeface="Courier New" pitchFamily="18" charset="0"/>
              </a:rPr>
              <a:t>1</a:t>
            </a: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4400" b="1" dirty="0" smtClean="0">
                <a:latin typeface="Courier New" pitchFamily="18" charset="0"/>
                <a:cs typeface="Courier New" pitchFamily="18" charset="0"/>
              </a:rPr>
              <a:t>1</a:t>
            </a: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4400" b="1" dirty="0" smtClean="0">
                <a:latin typeface="Courier New" pitchFamily="18" charset="0"/>
                <a:cs typeface="Courier New" pitchFamily="18" charset="0"/>
              </a:rPr>
              <a:t>1</a:t>
            </a: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4400" b="1" dirty="0" smtClean="0">
                <a:latin typeface="Courier New" pitchFamily="18" charset="0"/>
                <a:cs typeface="Courier New" pitchFamily="18" charset="0"/>
              </a:rPr>
              <a:t>0</a:t>
            </a: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4400" b="1" dirty="0" smtClean="0">
                <a:latin typeface="Courier New" pitchFamily="18" charset="0"/>
                <a:cs typeface="Courier New" pitchFamily="18" charset="0"/>
              </a:rPr>
              <a:t>1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1644147" y="622300"/>
            <a:ext cx="6598153" cy="70019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100"/>
              </a:lnSpc>
              <a:tabLst/>
            </a:pP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A More Complex Automaton</a:t>
            </a:r>
          </a:p>
        </p:txBody>
      </p:sp>
      <p:sp>
        <p:nvSpPr>
          <p:cNvPr id="60" name="Freeform 3"/>
          <p:cNvSpPr/>
          <p:nvPr/>
        </p:nvSpPr>
        <p:spPr>
          <a:xfrm>
            <a:off x="2240830" y="2501180"/>
            <a:ext cx="914400" cy="914400"/>
          </a:xfrm>
          <a:custGeom>
            <a:avLst/>
            <a:gdLst>
              <a:gd name="connsiteX0" fmla="*/ 457200 w 914400"/>
              <a:gd name="connsiteY0" fmla="*/ 0 h 914400"/>
              <a:gd name="connsiteX1" fmla="*/ 914400 w 914400"/>
              <a:gd name="connsiteY1" fmla="*/ 457200 h 914400"/>
              <a:gd name="connsiteX2" fmla="*/ 457200 w 914400"/>
              <a:gd name="connsiteY2" fmla="*/ 914400 h 914400"/>
              <a:gd name="connsiteX3" fmla="*/ 0 w 914400"/>
              <a:gd name="connsiteY3" fmla="*/ 457200 h 914400"/>
              <a:gd name="connsiteX4" fmla="*/ 457200 w 914400"/>
              <a:gd name="connsiteY4" fmla="*/ 0 h 914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" h="914400">
                <a:moveTo>
                  <a:pt x="457200" y="0"/>
                </a:moveTo>
                <a:cubicBezTo>
                  <a:pt x="716279" y="0"/>
                  <a:pt x="914400" y="198120"/>
                  <a:pt x="914400" y="457200"/>
                </a:cubicBezTo>
                <a:cubicBezTo>
                  <a:pt x="914400" y="716279"/>
                  <a:pt x="716279" y="914400"/>
                  <a:pt x="457200" y="914400"/>
                </a:cubicBezTo>
                <a:cubicBezTo>
                  <a:pt x="198120" y="914400"/>
                  <a:pt x="0" y="716279"/>
                  <a:pt x="0" y="457200"/>
                </a:cubicBezTo>
                <a:cubicBezTo>
                  <a:pt x="0" y="198120"/>
                  <a:pt x="198120" y="0"/>
                  <a:pt x="457200" y="0"/>
                </a:cubicBezTo>
              </a:path>
            </a:pathLst>
          </a:custGeom>
          <a:solidFill>
            <a:srgbClr val="FFD32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1" name="Freeform 3"/>
          <p:cNvSpPr/>
          <p:nvPr/>
        </p:nvSpPr>
        <p:spPr>
          <a:xfrm>
            <a:off x="2222500" y="2482850"/>
            <a:ext cx="951059" cy="951059"/>
          </a:xfrm>
          <a:custGeom>
            <a:avLst/>
            <a:gdLst>
              <a:gd name="connsiteX0" fmla="*/ 475529 w 951059"/>
              <a:gd name="connsiteY0" fmla="*/ 18329 h 951059"/>
              <a:gd name="connsiteX1" fmla="*/ 932729 w 951059"/>
              <a:gd name="connsiteY1" fmla="*/ 475529 h 951059"/>
              <a:gd name="connsiteX2" fmla="*/ 475529 w 951059"/>
              <a:gd name="connsiteY2" fmla="*/ 932729 h 951059"/>
              <a:gd name="connsiteX3" fmla="*/ 18329 w 951059"/>
              <a:gd name="connsiteY3" fmla="*/ 475529 h 951059"/>
              <a:gd name="connsiteX4" fmla="*/ 475529 w 951059"/>
              <a:gd name="connsiteY4" fmla="*/ 18329 h 9510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51059" h="951059">
                <a:moveTo>
                  <a:pt x="475529" y="18329"/>
                </a:moveTo>
                <a:cubicBezTo>
                  <a:pt x="734609" y="18329"/>
                  <a:pt x="932729" y="216449"/>
                  <a:pt x="932729" y="475529"/>
                </a:cubicBezTo>
                <a:cubicBezTo>
                  <a:pt x="932729" y="734609"/>
                  <a:pt x="734609" y="932729"/>
                  <a:pt x="475529" y="932729"/>
                </a:cubicBezTo>
                <a:cubicBezTo>
                  <a:pt x="216449" y="932729"/>
                  <a:pt x="18329" y="734609"/>
                  <a:pt x="18329" y="475529"/>
                </a:cubicBezTo>
                <a:cubicBezTo>
                  <a:pt x="18329" y="216449"/>
                  <a:pt x="216449" y="18329"/>
                  <a:pt x="475529" y="18329"/>
                </a:cubicBez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2" name="Freeform 3"/>
          <p:cNvSpPr/>
          <p:nvPr/>
        </p:nvSpPr>
        <p:spPr>
          <a:xfrm>
            <a:off x="3021880" y="3139990"/>
            <a:ext cx="256540" cy="157480"/>
          </a:xfrm>
          <a:custGeom>
            <a:avLst/>
            <a:gdLst>
              <a:gd name="connsiteX0" fmla="*/ 0 w 256540"/>
              <a:gd name="connsiteY0" fmla="*/ 142239 h 157480"/>
              <a:gd name="connsiteX1" fmla="*/ 256540 w 256540"/>
              <a:gd name="connsiteY1" fmla="*/ 157480 h 157480"/>
              <a:gd name="connsiteX2" fmla="*/ 214629 w 256540"/>
              <a:gd name="connsiteY2" fmla="*/ 0 h 157480"/>
              <a:gd name="connsiteX3" fmla="*/ 0 w 256540"/>
              <a:gd name="connsiteY3" fmla="*/ 142239 h 1574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56540" h="157480">
                <a:moveTo>
                  <a:pt x="0" y="142239"/>
                </a:moveTo>
                <a:lnTo>
                  <a:pt x="256540" y="157480"/>
                </a:lnTo>
                <a:lnTo>
                  <a:pt x="214629" y="0"/>
                </a:lnTo>
                <a:lnTo>
                  <a:pt x="0" y="142239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7" name="Freeform 3"/>
          <p:cNvSpPr/>
          <p:nvPr/>
        </p:nvSpPr>
        <p:spPr>
          <a:xfrm>
            <a:off x="3639270" y="1545040"/>
            <a:ext cx="951059" cy="951059"/>
          </a:xfrm>
          <a:custGeom>
            <a:avLst/>
            <a:gdLst>
              <a:gd name="connsiteX0" fmla="*/ 475529 w 951059"/>
              <a:gd name="connsiteY0" fmla="*/ 18329 h 951059"/>
              <a:gd name="connsiteX1" fmla="*/ 932729 w 951059"/>
              <a:gd name="connsiteY1" fmla="*/ 475529 h 951059"/>
              <a:gd name="connsiteX2" fmla="*/ 475529 w 951059"/>
              <a:gd name="connsiteY2" fmla="*/ 932729 h 951059"/>
              <a:gd name="connsiteX3" fmla="*/ 18329 w 951059"/>
              <a:gd name="connsiteY3" fmla="*/ 475529 h 951059"/>
              <a:gd name="connsiteX4" fmla="*/ 475529 w 951059"/>
              <a:gd name="connsiteY4" fmla="*/ 18329 h 9510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51059" h="951059">
                <a:moveTo>
                  <a:pt x="475529" y="18329"/>
                </a:moveTo>
                <a:cubicBezTo>
                  <a:pt x="734609" y="18329"/>
                  <a:pt x="932729" y="216449"/>
                  <a:pt x="932729" y="475529"/>
                </a:cubicBezTo>
                <a:cubicBezTo>
                  <a:pt x="932729" y="734609"/>
                  <a:pt x="734609" y="932729"/>
                  <a:pt x="475529" y="932729"/>
                </a:cubicBezTo>
                <a:cubicBezTo>
                  <a:pt x="216449" y="932729"/>
                  <a:pt x="18329" y="734609"/>
                  <a:pt x="18329" y="475529"/>
                </a:cubicBezTo>
                <a:cubicBezTo>
                  <a:pt x="18329" y="216449"/>
                  <a:pt x="216449" y="18329"/>
                  <a:pt x="475529" y="18329"/>
                </a:cubicBez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Freeform 3"/>
          <p:cNvSpPr/>
          <p:nvPr/>
        </p:nvSpPr>
        <p:spPr>
          <a:xfrm>
            <a:off x="3657600" y="3465829"/>
            <a:ext cx="914400" cy="914400"/>
          </a:xfrm>
          <a:custGeom>
            <a:avLst/>
            <a:gdLst>
              <a:gd name="connsiteX0" fmla="*/ 457200 w 914400"/>
              <a:gd name="connsiteY0" fmla="*/ 0 h 914400"/>
              <a:gd name="connsiteX1" fmla="*/ 914400 w 914400"/>
              <a:gd name="connsiteY1" fmla="*/ 457200 h 914400"/>
              <a:gd name="connsiteX2" fmla="*/ 457200 w 914400"/>
              <a:gd name="connsiteY2" fmla="*/ 914400 h 914400"/>
              <a:gd name="connsiteX3" fmla="*/ 0 w 914400"/>
              <a:gd name="connsiteY3" fmla="*/ 457200 h 914400"/>
              <a:gd name="connsiteX4" fmla="*/ 457200 w 914400"/>
              <a:gd name="connsiteY4" fmla="*/ 0 h 914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" h="914400">
                <a:moveTo>
                  <a:pt x="457200" y="0"/>
                </a:moveTo>
                <a:cubicBezTo>
                  <a:pt x="716279" y="0"/>
                  <a:pt x="914400" y="198120"/>
                  <a:pt x="914400" y="457200"/>
                </a:cubicBezTo>
                <a:cubicBezTo>
                  <a:pt x="914400" y="716279"/>
                  <a:pt x="716279" y="914400"/>
                  <a:pt x="457200" y="914400"/>
                </a:cubicBezTo>
                <a:cubicBezTo>
                  <a:pt x="198120" y="914400"/>
                  <a:pt x="0" y="716279"/>
                  <a:pt x="0" y="457200"/>
                </a:cubicBezTo>
                <a:cubicBezTo>
                  <a:pt x="0" y="198120"/>
                  <a:pt x="198120" y="0"/>
                  <a:pt x="457200" y="0"/>
                </a:cubicBezTo>
              </a:path>
            </a:pathLst>
          </a:custGeom>
          <a:solidFill>
            <a:srgbClr val="FFD32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Freeform 3"/>
          <p:cNvSpPr/>
          <p:nvPr/>
        </p:nvSpPr>
        <p:spPr>
          <a:xfrm>
            <a:off x="3639270" y="3447500"/>
            <a:ext cx="951059" cy="951059"/>
          </a:xfrm>
          <a:custGeom>
            <a:avLst/>
            <a:gdLst>
              <a:gd name="connsiteX0" fmla="*/ 475529 w 951059"/>
              <a:gd name="connsiteY0" fmla="*/ 18329 h 951059"/>
              <a:gd name="connsiteX1" fmla="*/ 932729 w 951059"/>
              <a:gd name="connsiteY1" fmla="*/ 475529 h 951059"/>
              <a:gd name="connsiteX2" fmla="*/ 475529 w 951059"/>
              <a:gd name="connsiteY2" fmla="*/ 932729 h 951059"/>
              <a:gd name="connsiteX3" fmla="*/ 18329 w 951059"/>
              <a:gd name="connsiteY3" fmla="*/ 475529 h 951059"/>
              <a:gd name="connsiteX4" fmla="*/ 475529 w 951059"/>
              <a:gd name="connsiteY4" fmla="*/ 18329 h 9510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51059" h="951059">
                <a:moveTo>
                  <a:pt x="475529" y="18329"/>
                </a:moveTo>
                <a:cubicBezTo>
                  <a:pt x="734609" y="18329"/>
                  <a:pt x="932729" y="216449"/>
                  <a:pt x="932729" y="475529"/>
                </a:cubicBezTo>
                <a:cubicBezTo>
                  <a:pt x="932729" y="734609"/>
                  <a:pt x="734609" y="932729"/>
                  <a:pt x="475529" y="932729"/>
                </a:cubicBezTo>
                <a:cubicBezTo>
                  <a:pt x="216449" y="932729"/>
                  <a:pt x="18329" y="734609"/>
                  <a:pt x="18329" y="475529"/>
                </a:cubicBezTo>
                <a:cubicBezTo>
                  <a:pt x="18329" y="216449"/>
                  <a:pt x="216449" y="18329"/>
                  <a:pt x="475529" y="18329"/>
                </a:cubicBez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Freeform 3"/>
          <p:cNvSpPr/>
          <p:nvPr/>
        </p:nvSpPr>
        <p:spPr>
          <a:xfrm>
            <a:off x="5943600" y="5943600"/>
            <a:ext cx="685800" cy="685800"/>
          </a:xfrm>
          <a:custGeom>
            <a:avLst/>
            <a:gdLst>
              <a:gd name="connsiteX0" fmla="*/ 176529 w 685800"/>
              <a:gd name="connsiteY0" fmla="*/ 685800 h 685800"/>
              <a:gd name="connsiteX1" fmla="*/ 176529 w 685800"/>
              <a:gd name="connsiteY1" fmla="*/ 321309 h 685800"/>
              <a:gd name="connsiteX2" fmla="*/ 0 w 685800"/>
              <a:gd name="connsiteY2" fmla="*/ 321309 h 685800"/>
              <a:gd name="connsiteX3" fmla="*/ 342900 w 685800"/>
              <a:gd name="connsiteY3" fmla="*/ 0 h 685800"/>
              <a:gd name="connsiteX4" fmla="*/ 685800 w 685800"/>
              <a:gd name="connsiteY4" fmla="*/ 321309 h 685800"/>
              <a:gd name="connsiteX5" fmla="*/ 508000 w 685800"/>
              <a:gd name="connsiteY5" fmla="*/ 321309 h 685800"/>
              <a:gd name="connsiteX6" fmla="*/ 508000 w 685800"/>
              <a:gd name="connsiteY6" fmla="*/ 685800 h 685800"/>
              <a:gd name="connsiteX7" fmla="*/ 176529 w 685800"/>
              <a:gd name="connsiteY7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85800" h="685800">
                <a:moveTo>
                  <a:pt x="176529" y="685800"/>
                </a:moveTo>
                <a:lnTo>
                  <a:pt x="176529" y="321309"/>
                </a:lnTo>
                <a:lnTo>
                  <a:pt x="0" y="321309"/>
                </a:lnTo>
                <a:lnTo>
                  <a:pt x="342900" y="0"/>
                </a:lnTo>
                <a:lnTo>
                  <a:pt x="685800" y="321309"/>
                </a:lnTo>
                <a:lnTo>
                  <a:pt x="508000" y="321309"/>
                </a:lnTo>
                <a:lnTo>
                  <a:pt x="508000" y="685800"/>
                </a:lnTo>
                <a:lnTo>
                  <a:pt x="176529" y="685800"/>
                </a:lnTo>
              </a:path>
            </a:pathLst>
          </a:custGeom>
          <a:solidFill>
            <a:srgbClr val="00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Freeform 3"/>
          <p:cNvSpPr/>
          <p:nvPr/>
        </p:nvSpPr>
        <p:spPr>
          <a:xfrm>
            <a:off x="5937250" y="5937250"/>
            <a:ext cx="698500" cy="698500"/>
          </a:xfrm>
          <a:custGeom>
            <a:avLst/>
            <a:gdLst>
              <a:gd name="connsiteX0" fmla="*/ 182879 w 698500"/>
              <a:gd name="connsiteY0" fmla="*/ 692150 h 698500"/>
              <a:gd name="connsiteX1" fmla="*/ 182879 w 698500"/>
              <a:gd name="connsiteY1" fmla="*/ 327659 h 698500"/>
              <a:gd name="connsiteX2" fmla="*/ 6350 w 698500"/>
              <a:gd name="connsiteY2" fmla="*/ 327659 h 698500"/>
              <a:gd name="connsiteX3" fmla="*/ 349250 w 698500"/>
              <a:gd name="connsiteY3" fmla="*/ 6350 h 698500"/>
              <a:gd name="connsiteX4" fmla="*/ 692150 w 698500"/>
              <a:gd name="connsiteY4" fmla="*/ 327659 h 698500"/>
              <a:gd name="connsiteX5" fmla="*/ 514350 w 698500"/>
              <a:gd name="connsiteY5" fmla="*/ 327659 h 698500"/>
              <a:gd name="connsiteX6" fmla="*/ 514350 w 698500"/>
              <a:gd name="connsiteY6" fmla="*/ 692150 h 698500"/>
              <a:gd name="connsiteX7" fmla="*/ 182879 w 698500"/>
              <a:gd name="connsiteY7" fmla="*/ 692150 h 6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98500" h="698500">
                <a:moveTo>
                  <a:pt x="182879" y="692150"/>
                </a:moveTo>
                <a:lnTo>
                  <a:pt x="182879" y="327659"/>
                </a:lnTo>
                <a:lnTo>
                  <a:pt x="6350" y="327659"/>
                </a:lnTo>
                <a:lnTo>
                  <a:pt x="349250" y="6350"/>
                </a:lnTo>
                <a:lnTo>
                  <a:pt x="692150" y="327659"/>
                </a:lnTo>
                <a:lnTo>
                  <a:pt x="514350" y="327659"/>
                </a:lnTo>
                <a:lnTo>
                  <a:pt x="514350" y="692150"/>
                </a:lnTo>
                <a:lnTo>
                  <a:pt x="182879" y="692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Freeform 3"/>
          <p:cNvSpPr/>
          <p:nvPr/>
        </p:nvSpPr>
        <p:spPr>
          <a:xfrm>
            <a:off x="5468070" y="1545040"/>
            <a:ext cx="951059" cy="951059"/>
          </a:xfrm>
          <a:custGeom>
            <a:avLst/>
            <a:gdLst>
              <a:gd name="connsiteX0" fmla="*/ 475529 w 951059"/>
              <a:gd name="connsiteY0" fmla="*/ 18329 h 951059"/>
              <a:gd name="connsiteX1" fmla="*/ 932729 w 951059"/>
              <a:gd name="connsiteY1" fmla="*/ 475529 h 951059"/>
              <a:gd name="connsiteX2" fmla="*/ 475529 w 951059"/>
              <a:gd name="connsiteY2" fmla="*/ 932729 h 951059"/>
              <a:gd name="connsiteX3" fmla="*/ 18329 w 951059"/>
              <a:gd name="connsiteY3" fmla="*/ 475529 h 951059"/>
              <a:gd name="connsiteX4" fmla="*/ 475529 w 951059"/>
              <a:gd name="connsiteY4" fmla="*/ 18329 h 9510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51059" h="951059">
                <a:moveTo>
                  <a:pt x="475529" y="18329"/>
                </a:moveTo>
                <a:cubicBezTo>
                  <a:pt x="734609" y="18329"/>
                  <a:pt x="932729" y="216449"/>
                  <a:pt x="932729" y="475529"/>
                </a:cubicBezTo>
                <a:cubicBezTo>
                  <a:pt x="932729" y="734609"/>
                  <a:pt x="734609" y="932729"/>
                  <a:pt x="475529" y="932729"/>
                </a:cubicBezTo>
                <a:cubicBezTo>
                  <a:pt x="216449" y="932729"/>
                  <a:pt x="18329" y="734609"/>
                  <a:pt x="18329" y="475529"/>
                </a:cubicBezTo>
                <a:cubicBezTo>
                  <a:pt x="18329" y="216449"/>
                  <a:pt x="216449" y="18329"/>
                  <a:pt x="475529" y="18329"/>
                </a:cubicBez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0079990" cy="7559040"/>
          </a:xfrm>
          <a:custGeom>
            <a:avLst/>
            <a:gdLst>
              <a:gd name="connsiteX0" fmla="*/ 0 w 10079990"/>
              <a:gd name="connsiteY0" fmla="*/ 0 h 7559040"/>
              <a:gd name="connsiteX1" fmla="*/ 10079990 w 10079990"/>
              <a:gd name="connsiteY1" fmla="*/ 0 h 7559040"/>
              <a:gd name="connsiteX2" fmla="*/ 10079990 w 10079990"/>
              <a:gd name="connsiteY2" fmla="*/ 7559040 h 7559040"/>
              <a:gd name="connsiteX3" fmla="*/ 0 w 10079990"/>
              <a:gd name="connsiteY3" fmla="*/ 7559040 h 7559040"/>
              <a:gd name="connsiteX4" fmla="*/ 0 w 10079990"/>
              <a:gd name="connsiteY4" fmla="*/ 0 h 75590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079990" h="7559040">
                <a:moveTo>
                  <a:pt x="0" y="0"/>
                </a:moveTo>
                <a:lnTo>
                  <a:pt x="10079990" y="0"/>
                </a:lnTo>
                <a:lnTo>
                  <a:pt x="10079990" y="7559040"/>
                </a:lnTo>
                <a:lnTo>
                  <a:pt x="0" y="755904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2286000" y="2514600"/>
            <a:ext cx="914400" cy="914400"/>
          </a:xfrm>
          <a:custGeom>
            <a:avLst/>
            <a:gdLst>
              <a:gd name="connsiteX0" fmla="*/ 457200 w 914400"/>
              <a:gd name="connsiteY0" fmla="*/ 0 h 914400"/>
              <a:gd name="connsiteX1" fmla="*/ 914400 w 914400"/>
              <a:gd name="connsiteY1" fmla="*/ 457200 h 914400"/>
              <a:gd name="connsiteX2" fmla="*/ 457200 w 914400"/>
              <a:gd name="connsiteY2" fmla="*/ 914400 h 914400"/>
              <a:gd name="connsiteX3" fmla="*/ 0 w 914400"/>
              <a:gd name="connsiteY3" fmla="*/ 457200 h 914400"/>
              <a:gd name="connsiteX4" fmla="*/ 457200 w 914400"/>
              <a:gd name="connsiteY4" fmla="*/ 0 h 914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" h="914400">
                <a:moveTo>
                  <a:pt x="457200" y="0"/>
                </a:moveTo>
                <a:cubicBezTo>
                  <a:pt x="716279" y="0"/>
                  <a:pt x="914400" y="198120"/>
                  <a:pt x="914400" y="457200"/>
                </a:cubicBezTo>
                <a:cubicBezTo>
                  <a:pt x="914400" y="716279"/>
                  <a:pt x="716279" y="914400"/>
                  <a:pt x="457200" y="914400"/>
                </a:cubicBezTo>
                <a:cubicBezTo>
                  <a:pt x="198120" y="914400"/>
                  <a:pt x="0" y="716279"/>
                  <a:pt x="0" y="457200"/>
                </a:cubicBezTo>
                <a:cubicBezTo>
                  <a:pt x="0" y="198120"/>
                  <a:pt x="198120" y="0"/>
                  <a:pt x="457200" y="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8" name="Freeform 3"/>
          <p:cNvSpPr/>
          <p:nvPr/>
        </p:nvSpPr>
        <p:spPr>
          <a:xfrm>
            <a:off x="5486400" y="1563369"/>
            <a:ext cx="914400" cy="914400"/>
          </a:xfrm>
          <a:custGeom>
            <a:avLst/>
            <a:gdLst>
              <a:gd name="connsiteX0" fmla="*/ 457200 w 914400"/>
              <a:gd name="connsiteY0" fmla="*/ 0 h 914400"/>
              <a:gd name="connsiteX1" fmla="*/ 914400 w 914400"/>
              <a:gd name="connsiteY1" fmla="*/ 457200 h 914400"/>
              <a:gd name="connsiteX2" fmla="*/ 457200 w 914400"/>
              <a:gd name="connsiteY2" fmla="*/ 914400 h 914400"/>
              <a:gd name="connsiteX3" fmla="*/ 0 w 914400"/>
              <a:gd name="connsiteY3" fmla="*/ 457200 h 914400"/>
              <a:gd name="connsiteX4" fmla="*/ 457200 w 914400"/>
              <a:gd name="connsiteY4" fmla="*/ 0 h 914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" h="914400">
                <a:moveTo>
                  <a:pt x="457200" y="0"/>
                </a:moveTo>
                <a:cubicBezTo>
                  <a:pt x="716279" y="0"/>
                  <a:pt x="914400" y="198119"/>
                  <a:pt x="914400" y="457200"/>
                </a:cubicBezTo>
                <a:cubicBezTo>
                  <a:pt x="914400" y="716280"/>
                  <a:pt x="716279" y="914400"/>
                  <a:pt x="457200" y="914400"/>
                </a:cubicBezTo>
                <a:cubicBezTo>
                  <a:pt x="198120" y="914400"/>
                  <a:pt x="0" y="716280"/>
                  <a:pt x="0" y="457200"/>
                </a:cubicBezTo>
                <a:cubicBezTo>
                  <a:pt x="0" y="198119"/>
                  <a:pt x="198120" y="0"/>
                  <a:pt x="457200" y="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0" name="Freeform 3"/>
          <p:cNvSpPr/>
          <p:nvPr/>
        </p:nvSpPr>
        <p:spPr>
          <a:xfrm>
            <a:off x="7315200" y="1563369"/>
            <a:ext cx="914400" cy="914400"/>
          </a:xfrm>
          <a:custGeom>
            <a:avLst/>
            <a:gdLst>
              <a:gd name="connsiteX0" fmla="*/ 457200 w 914400"/>
              <a:gd name="connsiteY0" fmla="*/ 0 h 914400"/>
              <a:gd name="connsiteX1" fmla="*/ 914400 w 914400"/>
              <a:gd name="connsiteY1" fmla="*/ 457200 h 914400"/>
              <a:gd name="connsiteX2" fmla="*/ 457200 w 914400"/>
              <a:gd name="connsiteY2" fmla="*/ 914400 h 914400"/>
              <a:gd name="connsiteX3" fmla="*/ 0 w 914400"/>
              <a:gd name="connsiteY3" fmla="*/ 457200 h 914400"/>
              <a:gd name="connsiteX4" fmla="*/ 457200 w 914400"/>
              <a:gd name="connsiteY4" fmla="*/ 0 h 914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" h="914400">
                <a:moveTo>
                  <a:pt x="457200" y="0"/>
                </a:moveTo>
                <a:cubicBezTo>
                  <a:pt x="716280" y="0"/>
                  <a:pt x="914400" y="198119"/>
                  <a:pt x="914400" y="457200"/>
                </a:cubicBezTo>
                <a:cubicBezTo>
                  <a:pt x="914400" y="716280"/>
                  <a:pt x="716280" y="914400"/>
                  <a:pt x="457200" y="914400"/>
                </a:cubicBezTo>
                <a:cubicBezTo>
                  <a:pt x="198119" y="914400"/>
                  <a:pt x="0" y="716280"/>
                  <a:pt x="0" y="457200"/>
                </a:cubicBezTo>
                <a:cubicBezTo>
                  <a:pt x="0" y="198119"/>
                  <a:pt x="198119" y="0"/>
                  <a:pt x="457200" y="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1" name="Freeform 3"/>
          <p:cNvSpPr/>
          <p:nvPr/>
        </p:nvSpPr>
        <p:spPr>
          <a:xfrm>
            <a:off x="7296870" y="1545040"/>
            <a:ext cx="951059" cy="951059"/>
          </a:xfrm>
          <a:custGeom>
            <a:avLst/>
            <a:gdLst>
              <a:gd name="connsiteX0" fmla="*/ 475529 w 951059"/>
              <a:gd name="connsiteY0" fmla="*/ 18329 h 951059"/>
              <a:gd name="connsiteX1" fmla="*/ 932729 w 951059"/>
              <a:gd name="connsiteY1" fmla="*/ 475529 h 951059"/>
              <a:gd name="connsiteX2" fmla="*/ 475529 w 951059"/>
              <a:gd name="connsiteY2" fmla="*/ 932729 h 951059"/>
              <a:gd name="connsiteX3" fmla="*/ 18329 w 951059"/>
              <a:gd name="connsiteY3" fmla="*/ 475529 h 951059"/>
              <a:gd name="connsiteX4" fmla="*/ 475529 w 951059"/>
              <a:gd name="connsiteY4" fmla="*/ 18329 h 9510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51059" h="951059">
                <a:moveTo>
                  <a:pt x="475529" y="18329"/>
                </a:moveTo>
                <a:cubicBezTo>
                  <a:pt x="734610" y="18329"/>
                  <a:pt x="932729" y="216449"/>
                  <a:pt x="932729" y="475529"/>
                </a:cubicBezTo>
                <a:cubicBezTo>
                  <a:pt x="932729" y="734609"/>
                  <a:pt x="734610" y="932729"/>
                  <a:pt x="475529" y="932729"/>
                </a:cubicBezTo>
                <a:cubicBezTo>
                  <a:pt x="216449" y="932729"/>
                  <a:pt x="18329" y="734609"/>
                  <a:pt x="18329" y="475529"/>
                </a:cubicBezTo>
                <a:cubicBezTo>
                  <a:pt x="18329" y="216449"/>
                  <a:pt x="216449" y="18329"/>
                  <a:pt x="475529" y="18329"/>
                </a:cubicBez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2" name="Freeform 3"/>
          <p:cNvSpPr/>
          <p:nvPr/>
        </p:nvSpPr>
        <p:spPr>
          <a:xfrm>
            <a:off x="3657600" y="3465829"/>
            <a:ext cx="914400" cy="914400"/>
          </a:xfrm>
          <a:custGeom>
            <a:avLst/>
            <a:gdLst>
              <a:gd name="connsiteX0" fmla="*/ 457200 w 914400"/>
              <a:gd name="connsiteY0" fmla="*/ 0 h 914400"/>
              <a:gd name="connsiteX1" fmla="*/ 914400 w 914400"/>
              <a:gd name="connsiteY1" fmla="*/ 457200 h 914400"/>
              <a:gd name="connsiteX2" fmla="*/ 457200 w 914400"/>
              <a:gd name="connsiteY2" fmla="*/ 914400 h 914400"/>
              <a:gd name="connsiteX3" fmla="*/ 0 w 914400"/>
              <a:gd name="connsiteY3" fmla="*/ 457200 h 914400"/>
              <a:gd name="connsiteX4" fmla="*/ 457200 w 914400"/>
              <a:gd name="connsiteY4" fmla="*/ 0 h 914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" h="914400">
                <a:moveTo>
                  <a:pt x="457200" y="0"/>
                </a:moveTo>
                <a:cubicBezTo>
                  <a:pt x="716279" y="0"/>
                  <a:pt x="914400" y="198120"/>
                  <a:pt x="914400" y="457200"/>
                </a:cubicBezTo>
                <a:cubicBezTo>
                  <a:pt x="914400" y="716279"/>
                  <a:pt x="716279" y="914400"/>
                  <a:pt x="457200" y="914400"/>
                </a:cubicBezTo>
                <a:cubicBezTo>
                  <a:pt x="198120" y="914400"/>
                  <a:pt x="0" y="716279"/>
                  <a:pt x="0" y="457200"/>
                </a:cubicBezTo>
                <a:cubicBezTo>
                  <a:pt x="0" y="198120"/>
                  <a:pt x="198120" y="0"/>
                  <a:pt x="457200" y="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4" name="Freeform 3"/>
          <p:cNvSpPr/>
          <p:nvPr/>
        </p:nvSpPr>
        <p:spPr>
          <a:xfrm>
            <a:off x="5486400" y="3465829"/>
            <a:ext cx="914400" cy="914400"/>
          </a:xfrm>
          <a:custGeom>
            <a:avLst/>
            <a:gdLst>
              <a:gd name="connsiteX0" fmla="*/ 457200 w 914400"/>
              <a:gd name="connsiteY0" fmla="*/ 0 h 914400"/>
              <a:gd name="connsiteX1" fmla="*/ 914400 w 914400"/>
              <a:gd name="connsiteY1" fmla="*/ 457200 h 914400"/>
              <a:gd name="connsiteX2" fmla="*/ 457200 w 914400"/>
              <a:gd name="connsiteY2" fmla="*/ 914400 h 914400"/>
              <a:gd name="connsiteX3" fmla="*/ 0 w 914400"/>
              <a:gd name="connsiteY3" fmla="*/ 457200 h 914400"/>
              <a:gd name="connsiteX4" fmla="*/ 457200 w 914400"/>
              <a:gd name="connsiteY4" fmla="*/ 0 h 914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" h="914400">
                <a:moveTo>
                  <a:pt x="457200" y="0"/>
                </a:moveTo>
                <a:cubicBezTo>
                  <a:pt x="716279" y="0"/>
                  <a:pt x="914400" y="198120"/>
                  <a:pt x="914400" y="457200"/>
                </a:cubicBezTo>
                <a:cubicBezTo>
                  <a:pt x="914400" y="716279"/>
                  <a:pt x="716279" y="914400"/>
                  <a:pt x="457200" y="914400"/>
                </a:cubicBezTo>
                <a:cubicBezTo>
                  <a:pt x="198120" y="914400"/>
                  <a:pt x="0" y="716279"/>
                  <a:pt x="0" y="457200"/>
                </a:cubicBezTo>
                <a:cubicBezTo>
                  <a:pt x="0" y="198120"/>
                  <a:pt x="198120" y="0"/>
                  <a:pt x="457200" y="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5" name="Freeform 3"/>
          <p:cNvSpPr/>
          <p:nvPr/>
        </p:nvSpPr>
        <p:spPr>
          <a:xfrm>
            <a:off x="5468070" y="3447500"/>
            <a:ext cx="951059" cy="951059"/>
          </a:xfrm>
          <a:custGeom>
            <a:avLst/>
            <a:gdLst>
              <a:gd name="connsiteX0" fmla="*/ 475529 w 951059"/>
              <a:gd name="connsiteY0" fmla="*/ 18329 h 951059"/>
              <a:gd name="connsiteX1" fmla="*/ 932729 w 951059"/>
              <a:gd name="connsiteY1" fmla="*/ 475529 h 951059"/>
              <a:gd name="connsiteX2" fmla="*/ 475529 w 951059"/>
              <a:gd name="connsiteY2" fmla="*/ 932729 h 951059"/>
              <a:gd name="connsiteX3" fmla="*/ 18329 w 951059"/>
              <a:gd name="connsiteY3" fmla="*/ 475529 h 951059"/>
              <a:gd name="connsiteX4" fmla="*/ 475529 w 951059"/>
              <a:gd name="connsiteY4" fmla="*/ 18329 h 9510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51059" h="951059">
                <a:moveTo>
                  <a:pt x="475529" y="18329"/>
                </a:moveTo>
                <a:cubicBezTo>
                  <a:pt x="734609" y="18329"/>
                  <a:pt x="932729" y="216449"/>
                  <a:pt x="932729" y="475529"/>
                </a:cubicBezTo>
                <a:cubicBezTo>
                  <a:pt x="932729" y="734609"/>
                  <a:pt x="734609" y="932729"/>
                  <a:pt x="475529" y="932729"/>
                </a:cubicBezTo>
                <a:cubicBezTo>
                  <a:pt x="216449" y="932729"/>
                  <a:pt x="18329" y="734609"/>
                  <a:pt x="18329" y="475529"/>
                </a:cubicBezTo>
                <a:cubicBezTo>
                  <a:pt x="18329" y="216449"/>
                  <a:pt x="216449" y="18329"/>
                  <a:pt x="475529" y="18329"/>
                </a:cubicBez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6" name="Freeform 3"/>
          <p:cNvSpPr/>
          <p:nvPr/>
        </p:nvSpPr>
        <p:spPr>
          <a:xfrm>
            <a:off x="7315200" y="3465829"/>
            <a:ext cx="914400" cy="914400"/>
          </a:xfrm>
          <a:custGeom>
            <a:avLst/>
            <a:gdLst>
              <a:gd name="connsiteX0" fmla="*/ 457200 w 914400"/>
              <a:gd name="connsiteY0" fmla="*/ 0 h 914400"/>
              <a:gd name="connsiteX1" fmla="*/ 914400 w 914400"/>
              <a:gd name="connsiteY1" fmla="*/ 457200 h 914400"/>
              <a:gd name="connsiteX2" fmla="*/ 457200 w 914400"/>
              <a:gd name="connsiteY2" fmla="*/ 914400 h 914400"/>
              <a:gd name="connsiteX3" fmla="*/ 0 w 914400"/>
              <a:gd name="connsiteY3" fmla="*/ 457200 h 914400"/>
              <a:gd name="connsiteX4" fmla="*/ 457200 w 914400"/>
              <a:gd name="connsiteY4" fmla="*/ 0 h 914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" h="914400">
                <a:moveTo>
                  <a:pt x="457200" y="0"/>
                </a:moveTo>
                <a:cubicBezTo>
                  <a:pt x="716280" y="0"/>
                  <a:pt x="914400" y="198120"/>
                  <a:pt x="914400" y="457200"/>
                </a:cubicBezTo>
                <a:cubicBezTo>
                  <a:pt x="914400" y="716279"/>
                  <a:pt x="716280" y="914400"/>
                  <a:pt x="457200" y="914400"/>
                </a:cubicBezTo>
                <a:cubicBezTo>
                  <a:pt x="198119" y="914400"/>
                  <a:pt x="0" y="716279"/>
                  <a:pt x="0" y="457200"/>
                </a:cubicBezTo>
                <a:cubicBezTo>
                  <a:pt x="0" y="198120"/>
                  <a:pt x="198119" y="0"/>
                  <a:pt x="457200" y="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7" name="Freeform 3"/>
          <p:cNvSpPr/>
          <p:nvPr/>
        </p:nvSpPr>
        <p:spPr>
          <a:xfrm>
            <a:off x="7296870" y="3447500"/>
            <a:ext cx="951059" cy="951059"/>
          </a:xfrm>
          <a:custGeom>
            <a:avLst/>
            <a:gdLst>
              <a:gd name="connsiteX0" fmla="*/ 475529 w 951059"/>
              <a:gd name="connsiteY0" fmla="*/ 18329 h 951059"/>
              <a:gd name="connsiteX1" fmla="*/ 932729 w 951059"/>
              <a:gd name="connsiteY1" fmla="*/ 475529 h 951059"/>
              <a:gd name="connsiteX2" fmla="*/ 475529 w 951059"/>
              <a:gd name="connsiteY2" fmla="*/ 932729 h 951059"/>
              <a:gd name="connsiteX3" fmla="*/ 18329 w 951059"/>
              <a:gd name="connsiteY3" fmla="*/ 475529 h 951059"/>
              <a:gd name="connsiteX4" fmla="*/ 475529 w 951059"/>
              <a:gd name="connsiteY4" fmla="*/ 18329 h 9510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51059" h="951059">
                <a:moveTo>
                  <a:pt x="475529" y="18329"/>
                </a:moveTo>
                <a:cubicBezTo>
                  <a:pt x="734610" y="18329"/>
                  <a:pt x="932729" y="216449"/>
                  <a:pt x="932729" y="475529"/>
                </a:cubicBezTo>
                <a:cubicBezTo>
                  <a:pt x="932729" y="734609"/>
                  <a:pt x="734610" y="932729"/>
                  <a:pt x="475529" y="932729"/>
                </a:cubicBezTo>
                <a:cubicBezTo>
                  <a:pt x="216449" y="932729"/>
                  <a:pt x="18329" y="734609"/>
                  <a:pt x="18329" y="475529"/>
                </a:cubicBezTo>
                <a:cubicBezTo>
                  <a:pt x="18329" y="216449"/>
                  <a:pt x="216449" y="18329"/>
                  <a:pt x="475529" y="18329"/>
                </a:cubicBez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8" name="Freeform 3"/>
          <p:cNvSpPr/>
          <p:nvPr/>
        </p:nvSpPr>
        <p:spPr>
          <a:xfrm>
            <a:off x="2724785" y="2011045"/>
            <a:ext cx="717550" cy="521970"/>
          </a:xfrm>
          <a:custGeom>
            <a:avLst/>
            <a:gdLst>
              <a:gd name="connsiteX0" fmla="*/ 18414 w 717550"/>
              <a:gd name="connsiteY0" fmla="*/ 503554 h 521970"/>
              <a:gd name="connsiteX1" fmla="*/ 699135 w 717550"/>
              <a:gd name="connsiteY1" fmla="*/ 18414 h 52197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17550" h="521970">
                <a:moveTo>
                  <a:pt x="18414" y="503554"/>
                </a:moveTo>
                <a:cubicBezTo>
                  <a:pt x="18414" y="174625"/>
                  <a:pt x="245744" y="57784"/>
                  <a:pt x="699135" y="18414"/>
                </a:cubicBezTo>
              </a:path>
            </a:pathLst>
          </a:custGeom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3409950" y="1949450"/>
            <a:ext cx="247650" cy="162560"/>
          </a:xfrm>
          <a:custGeom>
            <a:avLst/>
            <a:gdLst>
              <a:gd name="connsiteX0" fmla="*/ 247650 w 247650"/>
              <a:gd name="connsiteY0" fmla="*/ 71120 h 162560"/>
              <a:gd name="connsiteX1" fmla="*/ 0 w 247650"/>
              <a:gd name="connsiteY1" fmla="*/ 0 h 162560"/>
              <a:gd name="connsiteX2" fmla="*/ 7620 w 247650"/>
              <a:gd name="connsiteY2" fmla="*/ 162560 h 162560"/>
              <a:gd name="connsiteX3" fmla="*/ 247650 w 247650"/>
              <a:gd name="connsiteY3" fmla="*/ 71120 h 1625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7650" h="162560">
                <a:moveTo>
                  <a:pt x="247650" y="71120"/>
                </a:moveTo>
                <a:lnTo>
                  <a:pt x="0" y="0"/>
                </a:lnTo>
                <a:lnTo>
                  <a:pt x="7620" y="162560"/>
                </a:lnTo>
                <a:lnTo>
                  <a:pt x="247650" y="7112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0" name="Freeform 3"/>
          <p:cNvSpPr/>
          <p:nvPr/>
        </p:nvSpPr>
        <p:spPr>
          <a:xfrm>
            <a:off x="4553584" y="2002155"/>
            <a:ext cx="717550" cy="73660"/>
          </a:xfrm>
          <a:custGeom>
            <a:avLst/>
            <a:gdLst>
              <a:gd name="connsiteX0" fmla="*/ 18415 w 717550"/>
              <a:gd name="connsiteY0" fmla="*/ 18414 h 73660"/>
              <a:gd name="connsiteX1" fmla="*/ 699135 w 717550"/>
              <a:gd name="connsiteY1" fmla="*/ 18414 h 736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17550" h="73660">
                <a:moveTo>
                  <a:pt x="18415" y="18414"/>
                </a:moveTo>
                <a:lnTo>
                  <a:pt x="699135" y="18414"/>
                </a:lnTo>
              </a:path>
            </a:pathLst>
          </a:custGeom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5242559" y="1939289"/>
            <a:ext cx="243840" cy="162560"/>
          </a:xfrm>
          <a:custGeom>
            <a:avLst/>
            <a:gdLst>
              <a:gd name="connsiteX0" fmla="*/ 243840 w 243840"/>
              <a:gd name="connsiteY0" fmla="*/ 81280 h 162560"/>
              <a:gd name="connsiteX1" fmla="*/ 0 w 243840"/>
              <a:gd name="connsiteY1" fmla="*/ 0 h 162560"/>
              <a:gd name="connsiteX2" fmla="*/ 0 w 243840"/>
              <a:gd name="connsiteY2" fmla="*/ 162560 h 162560"/>
              <a:gd name="connsiteX3" fmla="*/ 243840 w 243840"/>
              <a:gd name="connsiteY3" fmla="*/ 81280 h 1625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3840" h="162560">
                <a:moveTo>
                  <a:pt x="243840" y="81280"/>
                </a:moveTo>
                <a:lnTo>
                  <a:pt x="0" y="0"/>
                </a:lnTo>
                <a:lnTo>
                  <a:pt x="0" y="162560"/>
                </a:lnTo>
                <a:lnTo>
                  <a:pt x="243840" y="8128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2" name="Freeform 3"/>
          <p:cNvSpPr/>
          <p:nvPr/>
        </p:nvSpPr>
        <p:spPr>
          <a:xfrm>
            <a:off x="6382384" y="2002155"/>
            <a:ext cx="717550" cy="73660"/>
          </a:xfrm>
          <a:custGeom>
            <a:avLst/>
            <a:gdLst>
              <a:gd name="connsiteX0" fmla="*/ 18415 w 717550"/>
              <a:gd name="connsiteY0" fmla="*/ 18414 h 73660"/>
              <a:gd name="connsiteX1" fmla="*/ 699134 w 717550"/>
              <a:gd name="connsiteY1" fmla="*/ 18414 h 736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17550" h="73660">
                <a:moveTo>
                  <a:pt x="18415" y="18414"/>
                </a:moveTo>
                <a:lnTo>
                  <a:pt x="699134" y="18414"/>
                </a:lnTo>
              </a:path>
            </a:pathLst>
          </a:custGeom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7071359" y="1939289"/>
            <a:ext cx="243840" cy="162560"/>
          </a:xfrm>
          <a:custGeom>
            <a:avLst/>
            <a:gdLst>
              <a:gd name="connsiteX0" fmla="*/ 243840 w 243840"/>
              <a:gd name="connsiteY0" fmla="*/ 81280 h 162560"/>
              <a:gd name="connsiteX1" fmla="*/ 0 w 243840"/>
              <a:gd name="connsiteY1" fmla="*/ 0 h 162560"/>
              <a:gd name="connsiteX2" fmla="*/ 0 w 243840"/>
              <a:gd name="connsiteY2" fmla="*/ 162560 h 162560"/>
              <a:gd name="connsiteX3" fmla="*/ 243840 w 243840"/>
              <a:gd name="connsiteY3" fmla="*/ 81280 h 1625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3840" h="162560">
                <a:moveTo>
                  <a:pt x="243840" y="81280"/>
                </a:moveTo>
                <a:lnTo>
                  <a:pt x="0" y="0"/>
                </a:lnTo>
                <a:lnTo>
                  <a:pt x="0" y="162560"/>
                </a:lnTo>
                <a:lnTo>
                  <a:pt x="243840" y="8128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4" name="Freeform 3"/>
          <p:cNvSpPr/>
          <p:nvPr/>
        </p:nvSpPr>
        <p:spPr>
          <a:xfrm>
            <a:off x="2724785" y="3410584"/>
            <a:ext cx="717550" cy="521970"/>
          </a:xfrm>
          <a:custGeom>
            <a:avLst/>
            <a:gdLst>
              <a:gd name="connsiteX0" fmla="*/ 18414 w 717550"/>
              <a:gd name="connsiteY0" fmla="*/ 18415 h 521970"/>
              <a:gd name="connsiteX1" fmla="*/ 699135 w 717550"/>
              <a:gd name="connsiteY1" fmla="*/ 503555 h 52197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17550" h="521970">
                <a:moveTo>
                  <a:pt x="18414" y="18415"/>
                </a:moveTo>
                <a:cubicBezTo>
                  <a:pt x="18414" y="347345"/>
                  <a:pt x="245744" y="464185"/>
                  <a:pt x="699135" y="503555"/>
                </a:cubicBezTo>
              </a:path>
            </a:pathLst>
          </a:custGeom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3409950" y="3831590"/>
            <a:ext cx="247650" cy="162559"/>
          </a:xfrm>
          <a:custGeom>
            <a:avLst/>
            <a:gdLst>
              <a:gd name="connsiteX0" fmla="*/ 247650 w 247650"/>
              <a:gd name="connsiteY0" fmla="*/ 91439 h 162559"/>
              <a:gd name="connsiteX1" fmla="*/ 7620 w 247650"/>
              <a:gd name="connsiteY1" fmla="*/ 0 h 162559"/>
              <a:gd name="connsiteX2" fmla="*/ 0 w 247650"/>
              <a:gd name="connsiteY2" fmla="*/ 162559 h 162559"/>
              <a:gd name="connsiteX3" fmla="*/ 247650 w 247650"/>
              <a:gd name="connsiteY3" fmla="*/ 91439 h 1625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7650" h="162559">
                <a:moveTo>
                  <a:pt x="247650" y="91439"/>
                </a:moveTo>
                <a:lnTo>
                  <a:pt x="7620" y="0"/>
                </a:lnTo>
                <a:lnTo>
                  <a:pt x="0" y="162559"/>
                </a:lnTo>
                <a:lnTo>
                  <a:pt x="247650" y="91439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6" name="Freeform 3"/>
          <p:cNvSpPr/>
          <p:nvPr/>
        </p:nvSpPr>
        <p:spPr>
          <a:xfrm>
            <a:off x="4553584" y="3904614"/>
            <a:ext cx="717550" cy="73660"/>
          </a:xfrm>
          <a:custGeom>
            <a:avLst/>
            <a:gdLst>
              <a:gd name="connsiteX0" fmla="*/ 18415 w 717550"/>
              <a:gd name="connsiteY0" fmla="*/ 18415 h 73660"/>
              <a:gd name="connsiteX1" fmla="*/ 699135 w 717550"/>
              <a:gd name="connsiteY1" fmla="*/ 18415 h 736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17550" h="73660">
                <a:moveTo>
                  <a:pt x="18415" y="18415"/>
                </a:moveTo>
                <a:lnTo>
                  <a:pt x="699135" y="18415"/>
                </a:lnTo>
              </a:path>
            </a:pathLst>
          </a:custGeom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5242559" y="3841750"/>
            <a:ext cx="243840" cy="162559"/>
          </a:xfrm>
          <a:custGeom>
            <a:avLst/>
            <a:gdLst>
              <a:gd name="connsiteX0" fmla="*/ 243840 w 243840"/>
              <a:gd name="connsiteY0" fmla="*/ 81279 h 162559"/>
              <a:gd name="connsiteX1" fmla="*/ 0 w 243840"/>
              <a:gd name="connsiteY1" fmla="*/ 0 h 162559"/>
              <a:gd name="connsiteX2" fmla="*/ 0 w 243840"/>
              <a:gd name="connsiteY2" fmla="*/ 162559 h 162559"/>
              <a:gd name="connsiteX3" fmla="*/ 243840 w 243840"/>
              <a:gd name="connsiteY3" fmla="*/ 81279 h 1625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3840" h="162559">
                <a:moveTo>
                  <a:pt x="243840" y="81279"/>
                </a:moveTo>
                <a:lnTo>
                  <a:pt x="0" y="0"/>
                </a:lnTo>
                <a:lnTo>
                  <a:pt x="0" y="162559"/>
                </a:lnTo>
                <a:lnTo>
                  <a:pt x="243840" y="81279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8" name="Freeform 3"/>
          <p:cNvSpPr/>
          <p:nvPr/>
        </p:nvSpPr>
        <p:spPr>
          <a:xfrm>
            <a:off x="6382384" y="3904614"/>
            <a:ext cx="717550" cy="73660"/>
          </a:xfrm>
          <a:custGeom>
            <a:avLst/>
            <a:gdLst>
              <a:gd name="connsiteX0" fmla="*/ 18415 w 717550"/>
              <a:gd name="connsiteY0" fmla="*/ 18415 h 73660"/>
              <a:gd name="connsiteX1" fmla="*/ 699134 w 717550"/>
              <a:gd name="connsiteY1" fmla="*/ 18415 h 736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17550" h="73660">
                <a:moveTo>
                  <a:pt x="18415" y="18415"/>
                </a:moveTo>
                <a:lnTo>
                  <a:pt x="699134" y="18415"/>
                </a:lnTo>
              </a:path>
            </a:pathLst>
          </a:custGeom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7071359" y="3841750"/>
            <a:ext cx="243840" cy="162559"/>
          </a:xfrm>
          <a:custGeom>
            <a:avLst/>
            <a:gdLst>
              <a:gd name="connsiteX0" fmla="*/ 243840 w 243840"/>
              <a:gd name="connsiteY0" fmla="*/ 81279 h 162559"/>
              <a:gd name="connsiteX1" fmla="*/ 0 w 243840"/>
              <a:gd name="connsiteY1" fmla="*/ 0 h 162559"/>
              <a:gd name="connsiteX2" fmla="*/ 0 w 243840"/>
              <a:gd name="connsiteY2" fmla="*/ 162559 h 162559"/>
              <a:gd name="connsiteX3" fmla="*/ 243840 w 243840"/>
              <a:gd name="connsiteY3" fmla="*/ 81279 h 1625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3840" h="162559">
                <a:moveTo>
                  <a:pt x="243840" y="81279"/>
                </a:moveTo>
                <a:lnTo>
                  <a:pt x="0" y="0"/>
                </a:lnTo>
                <a:lnTo>
                  <a:pt x="0" y="162559"/>
                </a:lnTo>
                <a:lnTo>
                  <a:pt x="243840" y="81279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0" name="Freeform 3"/>
          <p:cNvSpPr/>
          <p:nvPr/>
        </p:nvSpPr>
        <p:spPr>
          <a:xfrm>
            <a:off x="7406640" y="1654810"/>
            <a:ext cx="731519" cy="731520"/>
          </a:xfrm>
          <a:custGeom>
            <a:avLst/>
            <a:gdLst>
              <a:gd name="connsiteX0" fmla="*/ 365759 w 731519"/>
              <a:gd name="connsiteY0" fmla="*/ 0 h 731520"/>
              <a:gd name="connsiteX1" fmla="*/ 731519 w 731519"/>
              <a:gd name="connsiteY1" fmla="*/ 365760 h 731520"/>
              <a:gd name="connsiteX2" fmla="*/ 365759 w 731519"/>
              <a:gd name="connsiteY2" fmla="*/ 731519 h 731520"/>
              <a:gd name="connsiteX3" fmla="*/ 0 w 731519"/>
              <a:gd name="connsiteY3" fmla="*/ 365760 h 731520"/>
              <a:gd name="connsiteX4" fmla="*/ 365759 w 731519"/>
              <a:gd name="connsiteY4" fmla="*/ 0 h 7315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31519" h="731520">
                <a:moveTo>
                  <a:pt x="365759" y="0"/>
                </a:moveTo>
                <a:cubicBezTo>
                  <a:pt x="572769" y="0"/>
                  <a:pt x="731519" y="158750"/>
                  <a:pt x="731519" y="365760"/>
                </a:cubicBezTo>
                <a:cubicBezTo>
                  <a:pt x="731519" y="572769"/>
                  <a:pt x="572769" y="731519"/>
                  <a:pt x="365759" y="731519"/>
                </a:cubicBezTo>
                <a:cubicBezTo>
                  <a:pt x="157479" y="731519"/>
                  <a:pt x="0" y="572769"/>
                  <a:pt x="0" y="365760"/>
                </a:cubicBezTo>
                <a:cubicBezTo>
                  <a:pt x="0" y="158750"/>
                  <a:pt x="157479" y="0"/>
                  <a:pt x="365759" y="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1" name="Freeform 3"/>
          <p:cNvSpPr/>
          <p:nvPr/>
        </p:nvSpPr>
        <p:spPr>
          <a:xfrm>
            <a:off x="7388310" y="1636480"/>
            <a:ext cx="768179" cy="768179"/>
          </a:xfrm>
          <a:custGeom>
            <a:avLst/>
            <a:gdLst>
              <a:gd name="connsiteX0" fmla="*/ 384089 w 768179"/>
              <a:gd name="connsiteY0" fmla="*/ 18329 h 768179"/>
              <a:gd name="connsiteX1" fmla="*/ 749849 w 768179"/>
              <a:gd name="connsiteY1" fmla="*/ 384089 h 768179"/>
              <a:gd name="connsiteX2" fmla="*/ 384089 w 768179"/>
              <a:gd name="connsiteY2" fmla="*/ 749849 h 768179"/>
              <a:gd name="connsiteX3" fmla="*/ 18329 w 768179"/>
              <a:gd name="connsiteY3" fmla="*/ 384089 h 768179"/>
              <a:gd name="connsiteX4" fmla="*/ 384089 w 768179"/>
              <a:gd name="connsiteY4" fmla="*/ 18329 h 7681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68179" h="768179">
                <a:moveTo>
                  <a:pt x="384089" y="18329"/>
                </a:moveTo>
                <a:cubicBezTo>
                  <a:pt x="591099" y="18329"/>
                  <a:pt x="749849" y="177079"/>
                  <a:pt x="749849" y="384089"/>
                </a:cubicBezTo>
                <a:cubicBezTo>
                  <a:pt x="749849" y="591099"/>
                  <a:pt x="591099" y="749849"/>
                  <a:pt x="384089" y="749849"/>
                </a:cubicBezTo>
                <a:cubicBezTo>
                  <a:pt x="175809" y="749849"/>
                  <a:pt x="18329" y="591099"/>
                  <a:pt x="18329" y="384089"/>
                </a:cubicBezTo>
                <a:cubicBezTo>
                  <a:pt x="18329" y="177079"/>
                  <a:pt x="175809" y="18329"/>
                  <a:pt x="384089" y="18329"/>
                </a:cubicBez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2" name="Freeform 3"/>
          <p:cNvSpPr/>
          <p:nvPr/>
        </p:nvSpPr>
        <p:spPr>
          <a:xfrm>
            <a:off x="7406640" y="3557270"/>
            <a:ext cx="731519" cy="731519"/>
          </a:xfrm>
          <a:custGeom>
            <a:avLst/>
            <a:gdLst>
              <a:gd name="connsiteX0" fmla="*/ 365759 w 731519"/>
              <a:gd name="connsiteY0" fmla="*/ 0 h 731519"/>
              <a:gd name="connsiteX1" fmla="*/ 731519 w 731519"/>
              <a:gd name="connsiteY1" fmla="*/ 365759 h 731519"/>
              <a:gd name="connsiteX2" fmla="*/ 365759 w 731519"/>
              <a:gd name="connsiteY2" fmla="*/ 731520 h 731519"/>
              <a:gd name="connsiteX3" fmla="*/ 0 w 731519"/>
              <a:gd name="connsiteY3" fmla="*/ 365759 h 731519"/>
              <a:gd name="connsiteX4" fmla="*/ 365759 w 731519"/>
              <a:gd name="connsiteY4" fmla="*/ 0 h 73151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31519" h="731519">
                <a:moveTo>
                  <a:pt x="365759" y="0"/>
                </a:moveTo>
                <a:cubicBezTo>
                  <a:pt x="572769" y="0"/>
                  <a:pt x="731519" y="157479"/>
                  <a:pt x="731519" y="365759"/>
                </a:cubicBezTo>
                <a:cubicBezTo>
                  <a:pt x="731519" y="572770"/>
                  <a:pt x="572769" y="731520"/>
                  <a:pt x="365759" y="731520"/>
                </a:cubicBezTo>
                <a:cubicBezTo>
                  <a:pt x="157479" y="731520"/>
                  <a:pt x="0" y="572770"/>
                  <a:pt x="0" y="365759"/>
                </a:cubicBezTo>
                <a:cubicBezTo>
                  <a:pt x="0" y="157479"/>
                  <a:pt x="157479" y="0"/>
                  <a:pt x="365759" y="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3" name="Freeform 3"/>
          <p:cNvSpPr/>
          <p:nvPr/>
        </p:nvSpPr>
        <p:spPr>
          <a:xfrm>
            <a:off x="7388310" y="3538940"/>
            <a:ext cx="768179" cy="768179"/>
          </a:xfrm>
          <a:custGeom>
            <a:avLst/>
            <a:gdLst>
              <a:gd name="connsiteX0" fmla="*/ 384089 w 768179"/>
              <a:gd name="connsiteY0" fmla="*/ 18329 h 768179"/>
              <a:gd name="connsiteX1" fmla="*/ 749849 w 768179"/>
              <a:gd name="connsiteY1" fmla="*/ 384089 h 768179"/>
              <a:gd name="connsiteX2" fmla="*/ 384089 w 768179"/>
              <a:gd name="connsiteY2" fmla="*/ 749849 h 768179"/>
              <a:gd name="connsiteX3" fmla="*/ 18329 w 768179"/>
              <a:gd name="connsiteY3" fmla="*/ 384089 h 768179"/>
              <a:gd name="connsiteX4" fmla="*/ 384089 w 768179"/>
              <a:gd name="connsiteY4" fmla="*/ 18329 h 7681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68179" h="768179">
                <a:moveTo>
                  <a:pt x="384089" y="18329"/>
                </a:moveTo>
                <a:cubicBezTo>
                  <a:pt x="591099" y="18329"/>
                  <a:pt x="749849" y="175809"/>
                  <a:pt x="749849" y="384089"/>
                </a:cubicBezTo>
                <a:cubicBezTo>
                  <a:pt x="749849" y="591099"/>
                  <a:pt x="591099" y="749849"/>
                  <a:pt x="384089" y="749849"/>
                </a:cubicBezTo>
                <a:cubicBezTo>
                  <a:pt x="175809" y="749849"/>
                  <a:pt x="18329" y="591099"/>
                  <a:pt x="18329" y="384089"/>
                </a:cubicBezTo>
                <a:cubicBezTo>
                  <a:pt x="18329" y="175809"/>
                  <a:pt x="175809" y="18329"/>
                  <a:pt x="384089" y="18329"/>
                </a:cubicBez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4" name="Freeform 3"/>
          <p:cNvSpPr/>
          <p:nvPr/>
        </p:nvSpPr>
        <p:spPr>
          <a:xfrm>
            <a:off x="1124585" y="2953385"/>
            <a:ext cx="946150" cy="73660"/>
          </a:xfrm>
          <a:custGeom>
            <a:avLst/>
            <a:gdLst>
              <a:gd name="connsiteX0" fmla="*/ 18414 w 946150"/>
              <a:gd name="connsiteY0" fmla="*/ 18414 h 73660"/>
              <a:gd name="connsiteX1" fmla="*/ 927735 w 946150"/>
              <a:gd name="connsiteY1" fmla="*/ 18414 h 736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46150" h="73660">
                <a:moveTo>
                  <a:pt x="18414" y="18414"/>
                </a:moveTo>
                <a:lnTo>
                  <a:pt x="927735" y="18414"/>
                </a:lnTo>
              </a:path>
            </a:pathLst>
          </a:custGeom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35" name="Freeform 3"/>
          <p:cNvSpPr/>
          <p:nvPr/>
        </p:nvSpPr>
        <p:spPr>
          <a:xfrm>
            <a:off x="2042160" y="2890520"/>
            <a:ext cx="243839" cy="162560"/>
          </a:xfrm>
          <a:custGeom>
            <a:avLst/>
            <a:gdLst>
              <a:gd name="connsiteX0" fmla="*/ 243839 w 243839"/>
              <a:gd name="connsiteY0" fmla="*/ 81279 h 162560"/>
              <a:gd name="connsiteX1" fmla="*/ 0 w 243839"/>
              <a:gd name="connsiteY1" fmla="*/ 0 h 162560"/>
              <a:gd name="connsiteX2" fmla="*/ 0 w 243839"/>
              <a:gd name="connsiteY2" fmla="*/ 162559 h 162560"/>
              <a:gd name="connsiteX3" fmla="*/ 243839 w 243839"/>
              <a:gd name="connsiteY3" fmla="*/ 81279 h 1625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3839" h="162560">
                <a:moveTo>
                  <a:pt x="243839" y="81279"/>
                </a:moveTo>
                <a:lnTo>
                  <a:pt x="0" y="0"/>
                </a:lnTo>
                <a:lnTo>
                  <a:pt x="0" y="162559"/>
                </a:lnTo>
                <a:lnTo>
                  <a:pt x="243839" y="81279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tx1"/>
              </a:solidFill>
            </a:endParaRPr>
          </a:p>
        </p:txBody>
      </p:sp>
      <p:sp>
        <p:nvSpPr>
          <p:cNvPr id="36" name="Freeform 3"/>
          <p:cNvSpPr/>
          <p:nvPr/>
        </p:nvSpPr>
        <p:spPr>
          <a:xfrm>
            <a:off x="3048635" y="2629535"/>
            <a:ext cx="437376" cy="628650"/>
          </a:xfrm>
          <a:custGeom>
            <a:avLst/>
            <a:gdLst>
              <a:gd name="connsiteX0" fmla="*/ 18414 w 437376"/>
              <a:gd name="connsiteY0" fmla="*/ 18414 h 628650"/>
              <a:gd name="connsiteX1" fmla="*/ 239394 w 437376"/>
              <a:gd name="connsiteY1" fmla="*/ 610235 h 6286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37376" h="628650">
                <a:moveTo>
                  <a:pt x="18414" y="18414"/>
                </a:moveTo>
                <a:cubicBezTo>
                  <a:pt x="516255" y="18414"/>
                  <a:pt x="501014" y="454025"/>
                  <a:pt x="239394" y="610235"/>
                </a:cubicBezTo>
              </a:path>
            </a:pathLst>
          </a:custGeom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3067050" y="3153410"/>
            <a:ext cx="256540" cy="157480"/>
          </a:xfrm>
          <a:custGeom>
            <a:avLst/>
            <a:gdLst>
              <a:gd name="connsiteX0" fmla="*/ 0 w 256540"/>
              <a:gd name="connsiteY0" fmla="*/ 142239 h 157480"/>
              <a:gd name="connsiteX1" fmla="*/ 256540 w 256540"/>
              <a:gd name="connsiteY1" fmla="*/ 157480 h 157480"/>
              <a:gd name="connsiteX2" fmla="*/ 214629 w 256540"/>
              <a:gd name="connsiteY2" fmla="*/ 0 h 157480"/>
              <a:gd name="connsiteX3" fmla="*/ 0 w 256540"/>
              <a:gd name="connsiteY3" fmla="*/ 142239 h 1574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56540" h="157480">
                <a:moveTo>
                  <a:pt x="0" y="142239"/>
                </a:moveTo>
                <a:lnTo>
                  <a:pt x="256540" y="157480"/>
                </a:lnTo>
                <a:lnTo>
                  <a:pt x="214629" y="0"/>
                </a:lnTo>
                <a:lnTo>
                  <a:pt x="0" y="142239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8" name="Freeform 3"/>
          <p:cNvSpPr/>
          <p:nvPr/>
        </p:nvSpPr>
        <p:spPr>
          <a:xfrm>
            <a:off x="4572000" y="5257800"/>
            <a:ext cx="685800" cy="685800"/>
          </a:xfrm>
          <a:custGeom>
            <a:avLst/>
            <a:gdLst>
              <a:gd name="connsiteX0" fmla="*/ 342900 w 685800"/>
              <a:gd name="connsiteY0" fmla="*/ 685800 h 685800"/>
              <a:gd name="connsiteX1" fmla="*/ 0 w 685800"/>
              <a:gd name="connsiteY1" fmla="*/ 685800 h 685800"/>
              <a:gd name="connsiteX2" fmla="*/ 0 w 685800"/>
              <a:gd name="connsiteY2" fmla="*/ 0 h 685800"/>
              <a:gd name="connsiteX3" fmla="*/ 685800 w 685800"/>
              <a:gd name="connsiteY3" fmla="*/ 0 h 685800"/>
              <a:gd name="connsiteX4" fmla="*/ 685800 w 685800"/>
              <a:gd name="connsiteY4" fmla="*/ 685800 h 685800"/>
              <a:gd name="connsiteX5" fmla="*/ 342900 w 685800"/>
              <a:gd name="connsiteY5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85800" h="685800">
                <a:moveTo>
                  <a:pt x="342900" y="685800"/>
                </a:moveTo>
                <a:lnTo>
                  <a:pt x="0" y="685800"/>
                </a:lnTo>
                <a:lnTo>
                  <a:pt x="0" y="0"/>
                </a:lnTo>
                <a:lnTo>
                  <a:pt x="685800" y="0"/>
                </a:lnTo>
                <a:lnTo>
                  <a:pt x="685800" y="685800"/>
                </a:lnTo>
                <a:lnTo>
                  <a:pt x="342900" y="685800"/>
                </a:lnTo>
              </a:path>
            </a:pathLst>
          </a:custGeom>
          <a:solidFill>
            <a:srgbClr val="99CC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9" name="Freeform 3"/>
          <p:cNvSpPr/>
          <p:nvPr/>
        </p:nvSpPr>
        <p:spPr>
          <a:xfrm>
            <a:off x="4565650" y="5251450"/>
            <a:ext cx="698500" cy="698500"/>
          </a:xfrm>
          <a:custGeom>
            <a:avLst/>
            <a:gdLst>
              <a:gd name="connsiteX0" fmla="*/ 349250 w 698500"/>
              <a:gd name="connsiteY0" fmla="*/ 692150 h 698500"/>
              <a:gd name="connsiteX1" fmla="*/ 6350 w 698500"/>
              <a:gd name="connsiteY1" fmla="*/ 692150 h 698500"/>
              <a:gd name="connsiteX2" fmla="*/ 6350 w 698500"/>
              <a:gd name="connsiteY2" fmla="*/ 6350 h 698500"/>
              <a:gd name="connsiteX3" fmla="*/ 692150 w 698500"/>
              <a:gd name="connsiteY3" fmla="*/ 6350 h 698500"/>
              <a:gd name="connsiteX4" fmla="*/ 692150 w 698500"/>
              <a:gd name="connsiteY4" fmla="*/ 692150 h 698500"/>
              <a:gd name="connsiteX5" fmla="*/ 349250 w 698500"/>
              <a:gd name="connsiteY5" fmla="*/ 692150 h 6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98500" h="698500">
                <a:moveTo>
                  <a:pt x="349250" y="692150"/>
                </a:moveTo>
                <a:lnTo>
                  <a:pt x="6350" y="692150"/>
                </a:lnTo>
                <a:lnTo>
                  <a:pt x="6350" y="6350"/>
                </a:lnTo>
                <a:lnTo>
                  <a:pt x="692150" y="6350"/>
                </a:lnTo>
                <a:lnTo>
                  <a:pt x="692150" y="692150"/>
                </a:lnTo>
                <a:lnTo>
                  <a:pt x="349250" y="692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0" name="Freeform 3"/>
          <p:cNvSpPr/>
          <p:nvPr/>
        </p:nvSpPr>
        <p:spPr>
          <a:xfrm>
            <a:off x="5257800" y="5257800"/>
            <a:ext cx="685800" cy="685800"/>
          </a:xfrm>
          <a:custGeom>
            <a:avLst/>
            <a:gdLst>
              <a:gd name="connsiteX0" fmla="*/ 342900 w 685800"/>
              <a:gd name="connsiteY0" fmla="*/ 685800 h 685800"/>
              <a:gd name="connsiteX1" fmla="*/ 0 w 685800"/>
              <a:gd name="connsiteY1" fmla="*/ 685800 h 685800"/>
              <a:gd name="connsiteX2" fmla="*/ 0 w 685800"/>
              <a:gd name="connsiteY2" fmla="*/ 0 h 685800"/>
              <a:gd name="connsiteX3" fmla="*/ 685800 w 685800"/>
              <a:gd name="connsiteY3" fmla="*/ 0 h 685800"/>
              <a:gd name="connsiteX4" fmla="*/ 685800 w 685800"/>
              <a:gd name="connsiteY4" fmla="*/ 685800 h 685800"/>
              <a:gd name="connsiteX5" fmla="*/ 342900 w 685800"/>
              <a:gd name="connsiteY5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85800" h="685800">
                <a:moveTo>
                  <a:pt x="342900" y="685800"/>
                </a:moveTo>
                <a:lnTo>
                  <a:pt x="0" y="685800"/>
                </a:lnTo>
                <a:lnTo>
                  <a:pt x="0" y="0"/>
                </a:lnTo>
                <a:lnTo>
                  <a:pt x="685800" y="0"/>
                </a:lnTo>
                <a:lnTo>
                  <a:pt x="685800" y="685800"/>
                </a:lnTo>
                <a:lnTo>
                  <a:pt x="342900" y="685800"/>
                </a:lnTo>
              </a:path>
            </a:pathLst>
          </a:custGeom>
          <a:solidFill>
            <a:srgbClr val="99CC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1" name="Freeform 3"/>
          <p:cNvSpPr/>
          <p:nvPr/>
        </p:nvSpPr>
        <p:spPr>
          <a:xfrm>
            <a:off x="5251450" y="5251450"/>
            <a:ext cx="698500" cy="698500"/>
          </a:xfrm>
          <a:custGeom>
            <a:avLst/>
            <a:gdLst>
              <a:gd name="connsiteX0" fmla="*/ 349250 w 698500"/>
              <a:gd name="connsiteY0" fmla="*/ 692150 h 698500"/>
              <a:gd name="connsiteX1" fmla="*/ 6350 w 698500"/>
              <a:gd name="connsiteY1" fmla="*/ 692150 h 698500"/>
              <a:gd name="connsiteX2" fmla="*/ 6350 w 698500"/>
              <a:gd name="connsiteY2" fmla="*/ 6350 h 698500"/>
              <a:gd name="connsiteX3" fmla="*/ 692150 w 698500"/>
              <a:gd name="connsiteY3" fmla="*/ 6350 h 698500"/>
              <a:gd name="connsiteX4" fmla="*/ 692150 w 698500"/>
              <a:gd name="connsiteY4" fmla="*/ 692150 h 698500"/>
              <a:gd name="connsiteX5" fmla="*/ 349250 w 698500"/>
              <a:gd name="connsiteY5" fmla="*/ 692150 h 6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98500" h="698500">
                <a:moveTo>
                  <a:pt x="349250" y="692150"/>
                </a:moveTo>
                <a:lnTo>
                  <a:pt x="6350" y="692150"/>
                </a:lnTo>
                <a:lnTo>
                  <a:pt x="6350" y="6350"/>
                </a:lnTo>
                <a:lnTo>
                  <a:pt x="692150" y="6350"/>
                </a:lnTo>
                <a:lnTo>
                  <a:pt x="692150" y="692150"/>
                </a:lnTo>
                <a:lnTo>
                  <a:pt x="349250" y="692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2" name="Freeform 3"/>
          <p:cNvSpPr/>
          <p:nvPr/>
        </p:nvSpPr>
        <p:spPr>
          <a:xfrm>
            <a:off x="5943600" y="5257800"/>
            <a:ext cx="685800" cy="685800"/>
          </a:xfrm>
          <a:custGeom>
            <a:avLst/>
            <a:gdLst>
              <a:gd name="connsiteX0" fmla="*/ 342900 w 685800"/>
              <a:gd name="connsiteY0" fmla="*/ 685800 h 685800"/>
              <a:gd name="connsiteX1" fmla="*/ 0 w 685800"/>
              <a:gd name="connsiteY1" fmla="*/ 685800 h 685800"/>
              <a:gd name="connsiteX2" fmla="*/ 0 w 685800"/>
              <a:gd name="connsiteY2" fmla="*/ 0 h 685800"/>
              <a:gd name="connsiteX3" fmla="*/ 685800 w 685800"/>
              <a:gd name="connsiteY3" fmla="*/ 0 h 685800"/>
              <a:gd name="connsiteX4" fmla="*/ 685800 w 685800"/>
              <a:gd name="connsiteY4" fmla="*/ 685800 h 685800"/>
              <a:gd name="connsiteX5" fmla="*/ 342900 w 685800"/>
              <a:gd name="connsiteY5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85800" h="685800">
                <a:moveTo>
                  <a:pt x="342900" y="685800"/>
                </a:moveTo>
                <a:lnTo>
                  <a:pt x="0" y="685800"/>
                </a:lnTo>
                <a:lnTo>
                  <a:pt x="0" y="0"/>
                </a:lnTo>
                <a:lnTo>
                  <a:pt x="685800" y="0"/>
                </a:lnTo>
                <a:lnTo>
                  <a:pt x="685800" y="685800"/>
                </a:lnTo>
                <a:lnTo>
                  <a:pt x="342900" y="685800"/>
                </a:lnTo>
              </a:path>
            </a:pathLst>
          </a:custGeom>
          <a:solidFill>
            <a:srgbClr val="99CC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3" name="Freeform 3"/>
          <p:cNvSpPr/>
          <p:nvPr/>
        </p:nvSpPr>
        <p:spPr>
          <a:xfrm>
            <a:off x="5937250" y="5251450"/>
            <a:ext cx="698500" cy="698500"/>
          </a:xfrm>
          <a:custGeom>
            <a:avLst/>
            <a:gdLst>
              <a:gd name="connsiteX0" fmla="*/ 349250 w 698500"/>
              <a:gd name="connsiteY0" fmla="*/ 692150 h 698500"/>
              <a:gd name="connsiteX1" fmla="*/ 6350 w 698500"/>
              <a:gd name="connsiteY1" fmla="*/ 692150 h 698500"/>
              <a:gd name="connsiteX2" fmla="*/ 6350 w 698500"/>
              <a:gd name="connsiteY2" fmla="*/ 6350 h 698500"/>
              <a:gd name="connsiteX3" fmla="*/ 692150 w 698500"/>
              <a:gd name="connsiteY3" fmla="*/ 6350 h 698500"/>
              <a:gd name="connsiteX4" fmla="*/ 692150 w 698500"/>
              <a:gd name="connsiteY4" fmla="*/ 692150 h 698500"/>
              <a:gd name="connsiteX5" fmla="*/ 349250 w 698500"/>
              <a:gd name="connsiteY5" fmla="*/ 692150 h 6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98500" h="698500">
                <a:moveTo>
                  <a:pt x="349250" y="692150"/>
                </a:moveTo>
                <a:lnTo>
                  <a:pt x="6350" y="692150"/>
                </a:lnTo>
                <a:lnTo>
                  <a:pt x="6350" y="6350"/>
                </a:lnTo>
                <a:lnTo>
                  <a:pt x="692150" y="6350"/>
                </a:lnTo>
                <a:lnTo>
                  <a:pt x="692150" y="692150"/>
                </a:lnTo>
                <a:lnTo>
                  <a:pt x="349250" y="692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4" name="Freeform 3"/>
          <p:cNvSpPr/>
          <p:nvPr/>
        </p:nvSpPr>
        <p:spPr>
          <a:xfrm>
            <a:off x="6629400" y="5257800"/>
            <a:ext cx="685800" cy="685800"/>
          </a:xfrm>
          <a:custGeom>
            <a:avLst/>
            <a:gdLst>
              <a:gd name="connsiteX0" fmla="*/ 342900 w 685800"/>
              <a:gd name="connsiteY0" fmla="*/ 685800 h 685800"/>
              <a:gd name="connsiteX1" fmla="*/ 0 w 685800"/>
              <a:gd name="connsiteY1" fmla="*/ 685800 h 685800"/>
              <a:gd name="connsiteX2" fmla="*/ 0 w 685800"/>
              <a:gd name="connsiteY2" fmla="*/ 0 h 685800"/>
              <a:gd name="connsiteX3" fmla="*/ 685800 w 685800"/>
              <a:gd name="connsiteY3" fmla="*/ 0 h 685800"/>
              <a:gd name="connsiteX4" fmla="*/ 685800 w 685800"/>
              <a:gd name="connsiteY4" fmla="*/ 685800 h 685800"/>
              <a:gd name="connsiteX5" fmla="*/ 342900 w 685800"/>
              <a:gd name="connsiteY5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85800" h="685800">
                <a:moveTo>
                  <a:pt x="342900" y="685800"/>
                </a:moveTo>
                <a:lnTo>
                  <a:pt x="0" y="685800"/>
                </a:lnTo>
                <a:lnTo>
                  <a:pt x="0" y="0"/>
                </a:lnTo>
                <a:lnTo>
                  <a:pt x="685800" y="0"/>
                </a:lnTo>
                <a:lnTo>
                  <a:pt x="685800" y="685800"/>
                </a:lnTo>
                <a:lnTo>
                  <a:pt x="342900" y="685800"/>
                </a:lnTo>
              </a:path>
            </a:pathLst>
          </a:custGeom>
          <a:solidFill>
            <a:srgbClr val="99CC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5" name="Freeform 3"/>
          <p:cNvSpPr/>
          <p:nvPr/>
        </p:nvSpPr>
        <p:spPr>
          <a:xfrm>
            <a:off x="6623050" y="5251450"/>
            <a:ext cx="698500" cy="698500"/>
          </a:xfrm>
          <a:custGeom>
            <a:avLst/>
            <a:gdLst>
              <a:gd name="connsiteX0" fmla="*/ 349250 w 698500"/>
              <a:gd name="connsiteY0" fmla="*/ 692150 h 698500"/>
              <a:gd name="connsiteX1" fmla="*/ 6350 w 698500"/>
              <a:gd name="connsiteY1" fmla="*/ 692150 h 698500"/>
              <a:gd name="connsiteX2" fmla="*/ 6350 w 698500"/>
              <a:gd name="connsiteY2" fmla="*/ 6350 h 698500"/>
              <a:gd name="connsiteX3" fmla="*/ 692150 w 698500"/>
              <a:gd name="connsiteY3" fmla="*/ 6350 h 698500"/>
              <a:gd name="connsiteX4" fmla="*/ 692150 w 698500"/>
              <a:gd name="connsiteY4" fmla="*/ 692150 h 698500"/>
              <a:gd name="connsiteX5" fmla="*/ 349250 w 698500"/>
              <a:gd name="connsiteY5" fmla="*/ 692150 h 6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98500" h="698500">
                <a:moveTo>
                  <a:pt x="349250" y="692150"/>
                </a:moveTo>
                <a:lnTo>
                  <a:pt x="6350" y="692150"/>
                </a:lnTo>
                <a:lnTo>
                  <a:pt x="6350" y="6350"/>
                </a:lnTo>
                <a:lnTo>
                  <a:pt x="692150" y="6350"/>
                </a:lnTo>
                <a:lnTo>
                  <a:pt x="692150" y="692150"/>
                </a:lnTo>
                <a:lnTo>
                  <a:pt x="349250" y="692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6" name="Freeform 3"/>
          <p:cNvSpPr/>
          <p:nvPr/>
        </p:nvSpPr>
        <p:spPr>
          <a:xfrm>
            <a:off x="7315200" y="5257800"/>
            <a:ext cx="685800" cy="685800"/>
          </a:xfrm>
          <a:custGeom>
            <a:avLst/>
            <a:gdLst>
              <a:gd name="connsiteX0" fmla="*/ 342900 w 685800"/>
              <a:gd name="connsiteY0" fmla="*/ 685800 h 685800"/>
              <a:gd name="connsiteX1" fmla="*/ 0 w 685800"/>
              <a:gd name="connsiteY1" fmla="*/ 685800 h 685800"/>
              <a:gd name="connsiteX2" fmla="*/ 0 w 685800"/>
              <a:gd name="connsiteY2" fmla="*/ 0 h 685800"/>
              <a:gd name="connsiteX3" fmla="*/ 685800 w 685800"/>
              <a:gd name="connsiteY3" fmla="*/ 0 h 685800"/>
              <a:gd name="connsiteX4" fmla="*/ 685800 w 685800"/>
              <a:gd name="connsiteY4" fmla="*/ 685800 h 685800"/>
              <a:gd name="connsiteX5" fmla="*/ 342900 w 685800"/>
              <a:gd name="connsiteY5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85800" h="685800">
                <a:moveTo>
                  <a:pt x="342900" y="685800"/>
                </a:moveTo>
                <a:lnTo>
                  <a:pt x="0" y="685800"/>
                </a:lnTo>
                <a:lnTo>
                  <a:pt x="0" y="0"/>
                </a:lnTo>
                <a:lnTo>
                  <a:pt x="685800" y="0"/>
                </a:lnTo>
                <a:lnTo>
                  <a:pt x="685800" y="685800"/>
                </a:lnTo>
                <a:lnTo>
                  <a:pt x="342900" y="685800"/>
                </a:lnTo>
              </a:path>
            </a:pathLst>
          </a:custGeom>
          <a:solidFill>
            <a:srgbClr val="99CC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7" name="Freeform 3"/>
          <p:cNvSpPr/>
          <p:nvPr/>
        </p:nvSpPr>
        <p:spPr>
          <a:xfrm>
            <a:off x="7308850" y="5251450"/>
            <a:ext cx="698500" cy="698500"/>
          </a:xfrm>
          <a:custGeom>
            <a:avLst/>
            <a:gdLst>
              <a:gd name="connsiteX0" fmla="*/ 349250 w 698500"/>
              <a:gd name="connsiteY0" fmla="*/ 692150 h 698500"/>
              <a:gd name="connsiteX1" fmla="*/ 6350 w 698500"/>
              <a:gd name="connsiteY1" fmla="*/ 692150 h 698500"/>
              <a:gd name="connsiteX2" fmla="*/ 6350 w 698500"/>
              <a:gd name="connsiteY2" fmla="*/ 6350 h 698500"/>
              <a:gd name="connsiteX3" fmla="*/ 692150 w 698500"/>
              <a:gd name="connsiteY3" fmla="*/ 6350 h 698500"/>
              <a:gd name="connsiteX4" fmla="*/ 692150 w 698500"/>
              <a:gd name="connsiteY4" fmla="*/ 692150 h 698500"/>
              <a:gd name="connsiteX5" fmla="*/ 349250 w 698500"/>
              <a:gd name="connsiteY5" fmla="*/ 692150 h 6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98500" h="698500">
                <a:moveTo>
                  <a:pt x="349250" y="692150"/>
                </a:moveTo>
                <a:lnTo>
                  <a:pt x="6350" y="692150"/>
                </a:lnTo>
                <a:lnTo>
                  <a:pt x="6350" y="6350"/>
                </a:lnTo>
                <a:lnTo>
                  <a:pt x="692150" y="6350"/>
                </a:lnTo>
                <a:lnTo>
                  <a:pt x="692150" y="692150"/>
                </a:lnTo>
                <a:lnTo>
                  <a:pt x="349250" y="692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8" name="Freeform 3"/>
          <p:cNvSpPr/>
          <p:nvPr/>
        </p:nvSpPr>
        <p:spPr>
          <a:xfrm>
            <a:off x="8001000" y="5257800"/>
            <a:ext cx="685800" cy="685800"/>
          </a:xfrm>
          <a:custGeom>
            <a:avLst/>
            <a:gdLst>
              <a:gd name="connsiteX0" fmla="*/ 342900 w 685800"/>
              <a:gd name="connsiteY0" fmla="*/ 685800 h 685800"/>
              <a:gd name="connsiteX1" fmla="*/ 0 w 685800"/>
              <a:gd name="connsiteY1" fmla="*/ 685800 h 685800"/>
              <a:gd name="connsiteX2" fmla="*/ 0 w 685800"/>
              <a:gd name="connsiteY2" fmla="*/ 0 h 685800"/>
              <a:gd name="connsiteX3" fmla="*/ 685800 w 685800"/>
              <a:gd name="connsiteY3" fmla="*/ 0 h 685800"/>
              <a:gd name="connsiteX4" fmla="*/ 685800 w 685800"/>
              <a:gd name="connsiteY4" fmla="*/ 685800 h 685800"/>
              <a:gd name="connsiteX5" fmla="*/ 342900 w 685800"/>
              <a:gd name="connsiteY5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85800" h="685800">
                <a:moveTo>
                  <a:pt x="342900" y="685800"/>
                </a:moveTo>
                <a:lnTo>
                  <a:pt x="0" y="685800"/>
                </a:lnTo>
                <a:lnTo>
                  <a:pt x="0" y="0"/>
                </a:lnTo>
                <a:lnTo>
                  <a:pt x="685800" y="0"/>
                </a:lnTo>
                <a:lnTo>
                  <a:pt x="685800" y="685800"/>
                </a:lnTo>
                <a:lnTo>
                  <a:pt x="342900" y="685800"/>
                </a:lnTo>
              </a:path>
            </a:pathLst>
          </a:custGeom>
          <a:solidFill>
            <a:srgbClr val="99CC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9" name="Freeform 3"/>
          <p:cNvSpPr/>
          <p:nvPr/>
        </p:nvSpPr>
        <p:spPr>
          <a:xfrm>
            <a:off x="7994650" y="5251450"/>
            <a:ext cx="698500" cy="698500"/>
          </a:xfrm>
          <a:custGeom>
            <a:avLst/>
            <a:gdLst>
              <a:gd name="connsiteX0" fmla="*/ 349250 w 698500"/>
              <a:gd name="connsiteY0" fmla="*/ 692150 h 698500"/>
              <a:gd name="connsiteX1" fmla="*/ 6350 w 698500"/>
              <a:gd name="connsiteY1" fmla="*/ 692150 h 698500"/>
              <a:gd name="connsiteX2" fmla="*/ 6350 w 698500"/>
              <a:gd name="connsiteY2" fmla="*/ 6350 h 698500"/>
              <a:gd name="connsiteX3" fmla="*/ 692150 w 698500"/>
              <a:gd name="connsiteY3" fmla="*/ 6350 h 698500"/>
              <a:gd name="connsiteX4" fmla="*/ 692150 w 698500"/>
              <a:gd name="connsiteY4" fmla="*/ 692150 h 698500"/>
              <a:gd name="connsiteX5" fmla="*/ 349250 w 698500"/>
              <a:gd name="connsiteY5" fmla="*/ 692150 h 6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98500" h="698500">
                <a:moveTo>
                  <a:pt x="349250" y="692150"/>
                </a:moveTo>
                <a:lnTo>
                  <a:pt x="6350" y="692150"/>
                </a:lnTo>
                <a:lnTo>
                  <a:pt x="6350" y="6350"/>
                </a:lnTo>
                <a:lnTo>
                  <a:pt x="692150" y="6350"/>
                </a:lnTo>
                <a:lnTo>
                  <a:pt x="692150" y="692150"/>
                </a:lnTo>
                <a:lnTo>
                  <a:pt x="349250" y="692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0" name="TextBox 1"/>
          <p:cNvSpPr txBox="1"/>
          <p:nvPr/>
        </p:nvSpPr>
        <p:spPr>
          <a:xfrm>
            <a:off x="2908300" y="1676400"/>
            <a:ext cx="279400" cy="276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500"/>
              </a:lnSpc>
              <a:tabLst>
                <a:tab pos="63500" algn="l"/>
              </a:tabLst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0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4200"/>
              </a:lnSpc>
              <a:tabLst>
                <a:tab pos="63500" algn="l"/>
              </a:tabLst>
            </a:pPr>
            <a:r>
              <a:rPr lang="en-US" altLang="zh-CN" dirty="0" smtClean="0"/>
              <a:t>	</a:t>
            </a: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51" name="TextBox 1"/>
          <p:cNvSpPr txBox="1"/>
          <p:nvPr/>
        </p:nvSpPr>
        <p:spPr>
          <a:xfrm>
            <a:off x="4914900" y="1447800"/>
            <a:ext cx="205184" cy="329385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5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1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41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0</a:t>
            </a:r>
          </a:p>
        </p:txBody>
      </p:sp>
      <p:sp>
        <p:nvSpPr>
          <p:cNvPr id="52" name="TextBox 1"/>
          <p:cNvSpPr txBox="1"/>
          <p:nvPr/>
        </p:nvSpPr>
        <p:spPr>
          <a:xfrm>
            <a:off x="6743700" y="1447800"/>
            <a:ext cx="205184" cy="329385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5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0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41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53" name="TextBox 1"/>
          <p:cNvSpPr txBox="1"/>
          <p:nvPr/>
        </p:nvSpPr>
        <p:spPr>
          <a:xfrm>
            <a:off x="1320800" y="2514600"/>
            <a:ext cx="706925" cy="39241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start</a:t>
            </a:r>
          </a:p>
        </p:txBody>
      </p:sp>
      <p:sp>
        <p:nvSpPr>
          <p:cNvPr id="54" name="TextBox 1"/>
          <p:cNvSpPr txBox="1"/>
          <p:nvPr/>
        </p:nvSpPr>
        <p:spPr>
          <a:xfrm>
            <a:off x="3644900" y="2755900"/>
            <a:ext cx="615553" cy="49500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5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0, 1</a:t>
            </a:r>
          </a:p>
        </p:txBody>
      </p:sp>
      <p:sp>
        <p:nvSpPr>
          <p:cNvPr id="55" name="TextBox 1"/>
          <p:cNvSpPr txBox="1"/>
          <p:nvPr/>
        </p:nvSpPr>
        <p:spPr>
          <a:xfrm>
            <a:off x="4737100" y="5295900"/>
            <a:ext cx="3863237" cy="68525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900"/>
              </a:lnSpc>
              <a:tabLst/>
            </a:pPr>
            <a:r>
              <a:rPr lang="en-US" altLang="zh-CN" sz="4400" b="1" dirty="0" smtClean="0">
                <a:latin typeface="Courier New" pitchFamily="18" charset="0"/>
                <a:cs typeface="Courier New" pitchFamily="18" charset="0"/>
              </a:rPr>
              <a:t>0</a:t>
            </a: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4400" b="1" dirty="0" smtClean="0">
                <a:latin typeface="Courier New" pitchFamily="18" charset="0"/>
                <a:cs typeface="Courier New" pitchFamily="18" charset="0"/>
              </a:rPr>
              <a:t>1</a:t>
            </a: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4400" b="1" dirty="0" smtClean="0">
                <a:latin typeface="Courier New" pitchFamily="18" charset="0"/>
                <a:cs typeface="Courier New" pitchFamily="18" charset="0"/>
              </a:rPr>
              <a:t>1</a:t>
            </a: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4400" b="1" dirty="0" smtClean="0">
                <a:latin typeface="Courier New" pitchFamily="18" charset="0"/>
                <a:cs typeface="Courier New" pitchFamily="18" charset="0"/>
              </a:rPr>
              <a:t>1</a:t>
            </a: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4400" b="1" dirty="0" smtClean="0">
                <a:latin typeface="Courier New" pitchFamily="18" charset="0"/>
                <a:cs typeface="Courier New" pitchFamily="18" charset="0"/>
              </a:rPr>
              <a:t>0</a:t>
            </a: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4400" b="1" dirty="0" smtClean="0">
                <a:latin typeface="Courier New" pitchFamily="18" charset="0"/>
                <a:cs typeface="Courier New" pitchFamily="18" charset="0"/>
              </a:rPr>
              <a:t>1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1644147" y="622300"/>
            <a:ext cx="6598153" cy="70019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100"/>
              </a:lnSpc>
              <a:tabLst/>
            </a:pP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A More Complex Automaton</a:t>
            </a:r>
          </a:p>
        </p:txBody>
      </p:sp>
      <p:sp>
        <p:nvSpPr>
          <p:cNvPr id="60" name="Freeform 3"/>
          <p:cNvSpPr/>
          <p:nvPr/>
        </p:nvSpPr>
        <p:spPr>
          <a:xfrm>
            <a:off x="2240830" y="2501180"/>
            <a:ext cx="914400" cy="914400"/>
          </a:xfrm>
          <a:custGeom>
            <a:avLst/>
            <a:gdLst>
              <a:gd name="connsiteX0" fmla="*/ 457200 w 914400"/>
              <a:gd name="connsiteY0" fmla="*/ 0 h 914400"/>
              <a:gd name="connsiteX1" fmla="*/ 914400 w 914400"/>
              <a:gd name="connsiteY1" fmla="*/ 457200 h 914400"/>
              <a:gd name="connsiteX2" fmla="*/ 457200 w 914400"/>
              <a:gd name="connsiteY2" fmla="*/ 914400 h 914400"/>
              <a:gd name="connsiteX3" fmla="*/ 0 w 914400"/>
              <a:gd name="connsiteY3" fmla="*/ 457200 h 914400"/>
              <a:gd name="connsiteX4" fmla="*/ 457200 w 914400"/>
              <a:gd name="connsiteY4" fmla="*/ 0 h 914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" h="914400">
                <a:moveTo>
                  <a:pt x="457200" y="0"/>
                </a:moveTo>
                <a:cubicBezTo>
                  <a:pt x="716279" y="0"/>
                  <a:pt x="914400" y="198120"/>
                  <a:pt x="914400" y="457200"/>
                </a:cubicBezTo>
                <a:cubicBezTo>
                  <a:pt x="914400" y="716279"/>
                  <a:pt x="716279" y="914400"/>
                  <a:pt x="457200" y="914400"/>
                </a:cubicBezTo>
                <a:cubicBezTo>
                  <a:pt x="198120" y="914400"/>
                  <a:pt x="0" y="716279"/>
                  <a:pt x="0" y="457200"/>
                </a:cubicBezTo>
                <a:cubicBezTo>
                  <a:pt x="0" y="198120"/>
                  <a:pt x="198120" y="0"/>
                  <a:pt x="457200" y="0"/>
                </a:cubicBezTo>
              </a:path>
            </a:pathLst>
          </a:custGeom>
          <a:solidFill>
            <a:srgbClr val="FFD32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1" name="Freeform 3"/>
          <p:cNvSpPr/>
          <p:nvPr/>
        </p:nvSpPr>
        <p:spPr>
          <a:xfrm>
            <a:off x="2222500" y="2482850"/>
            <a:ext cx="951059" cy="951059"/>
          </a:xfrm>
          <a:custGeom>
            <a:avLst/>
            <a:gdLst>
              <a:gd name="connsiteX0" fmla="*/ 475529 w 951059"/>
              <a:gd name="connsiteY0" fmla="*/ 18329 h 951059"/>
              <a:gd name="connsiteX1" fmla="*/ 932729 w 951059"/>
              <a:gd name="connsiteY1" fmla="*/ 475529 h 951059"/>
              <a:gd name="connsiteX2" fmla="*/ 475529 w 951059"/>
              <a:gd name="connsiteY2" fmla="*/ 932729 h 951059"/>
              <a:gd name="connsiteX3" fmla="*/ 18329 w 951059"/>
              <a:gd name="connsiteY3" fmla="*/ 475529 h 951059"/>
              <a:gd name="connsiteX4" fmla="*/ 475529 w 951059"/>
              <a:gd name="connsiteY4" fmla="*/ 18329 h 9510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51059" h="951059">
                <a:moveTo>
                  <a:pt x="475529" y="18329"/>
                </a:moveTo>
                <a:cubicBezTo>
                  <a:pt x="734609" y="18329"/>
                  <a:pt x="932729" y="216449"/>
                  <a:pt x="932729" y="475529"/>
                </a:cubicBezTo>
                <a:cubicBezTo>
                  <a:pt x="932729" y="734609"/>
                  <a:pt x="734609" y="932729"/>
                  <a:pt x="475529" y="932729"/>
                </a:cubicBezTo>
                <a:cubicBezTo>
                  <a:pt x="216449" y="932729"/>
                  <a:pt x="18329" y="734609"/>
                  <a:pt x="18329" y="475529"/>
                </a:cubicBezTo>
                <a:cubicBezTo>
                  <a:pt x="18329" y="216449"/>
                  <a:pt x="216449" y="18329"/>
                  <a:pt x="475529" y="18329"/>
                </a:cubicBez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2" name="Freeform 3"/>
          <p:cNvSpPr/>
          <p:nvPr/>
        </p:nvSpPr>
        <p:spPr>
          <a:xfrm>
            <a:off x="3021880" y="3139990"/>
            <a:ext cx="256540" cy="157480"/>
          </a:xfrm>
          <a:custGeom>
            <a:avLst/>
            <a:gdLst>
              <a:gd name="connsiteX0" fmla="*/ 0 w 256540"/>
              <a:gd name="connsiteY0" fmla="*/ 142239 h 157480"/>
              <a:gd name="connsiteX1" fmla="*/ 256540 w 256540"/>
              <a:gd name="connsiteY1" fmla="*/ 157480 h 157480"/>
              <a:gd name="connsiteX2" fmla="*/ 214629 w 256540"/>
              <a:gd name="connsiteY2" fmla="*/ 0 h 157480"/>
              <a:gd name="connsiteX3" fmla="*/ 0 w 256540"/>
              <a:gd name="connsiteY3" fmla="*/ 142239 h 1574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56540" h="157480">
                <a:moveTo>
                  <a:pt x="0" y="142239"/>
                </a:moveTo>
                <a:lnTo>
                  <a:pt x="256540" y="157480"/>
                </a:lnTo>
                <a:lnTo>
                  <a:pt x="214629" y="0"/>
                </a:lnTo>
                <a:lnTo>
                  <a:pt x="0" y="142239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7" name="Freeform 3"/>
          <p:cNvSpPr/>
          <p:nvPr/>
        </p:nvSpPr>
        <p:spPr>
          <a:xfrm>
            <a:off x="3639270" y="1545040"/>
            <a:ext cx="951059" cy="951059"/>
          </a:xfrm>
          <a:custGeom>
            <a:avLst/>
            <a:gdLst>
              <a:gd name="connsiteX0" fmla="*/ 475529 w 951059"/>
              <a:gd name="connsiteY0" fmla="*/ 18329 h 951059"/>
              <a:gd name="connsiteX1" fmla="*/ 932729 w 951059"/>
              <a:gd name="connsiteY1" fmla="*/ 475529 h 951059"/>
              <a:gd name="connsiteX2" fmla="*/ 475529 w 951059"/>
              <a:gd name="connsiteY2" fmla="*/ 932729 h 951059"/>
              <a:gd name="connsiteX3" fmla="*/ 18329 w 951059"/>
              <a:gd name="connsiteY3" fmla="*/ 475529 h 951059"/>
              <a:gd name="connsiteX4" fmla="*/ 475529 w 951059"/>
              <a:gd name="connsiteY4" fmla="*/ 18329 h 9510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51059" h="951059">
                <a:moveTo>
                  <a:pt x="475529" y="18329"/>
                </a:moveTo>
                <a:cubicBezTo>
                  <a:pt x="734609" y="18329"/>
                  <a:pt x="932729" y="216449"/>
                  <a:pt x="932729" y="475529"/>
                </a:cubicBezTo>
                <a:cubicBezTo>
                  <a:pt x="932729" y="734609"/>
                  <a:pt x="734609" y="932729"/>
                  <a:pt x="475529" y="932729"/>
                </a:cubicBezTo>
                <a:cubicBezTo>
                  <a:pt x="216449" y="932729"/>
                  <a:pt x="18329" y="734609"/>
                  <a:pt x="18329" y="475529"/>
                </a:cubicBezTo>
                <a:cubicBezTo>
                  <a:pt x="18329" y="216449"/>
                  <a:pt x="216449" y="18329"/>
                  <a:pt x="475529" y="18329"/>
                </a:cubicBez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Freeform 3"/>
          <p:cNvSpPr/>
          <p:nvPr/>
        </p:nvSpPr>
        <p:spPr>
          <a:xfrm>
            <a:off x="3657600" y="3465829"/>
            <a:ext cx="914400" cy="914400"/>
          </a:xfrm>
          <a:custGeom>
            <a:avLst/>
            <a:gdLst>
              <a:gd name="connsiteX0" fmla="*/ 457200 w 914400"/>
              <a:gd name="connsiteY0" fmla="*/ 0 h 914400"/>
              <a:gd name="connsiteX1" fmla="*/ 914400 w 914400"/>
              <a:gd name="connsiteY1" fmla="*/ 457200 h 914400"/>
              <a:gd name="connsiteX2" fmla="*/ 457200 w 914400"/>
              <a:gd name="connsiteY2" fmla="*/ 914400 h 914400"/>
              <a:gd name="connsiteX3" fmla="*/ 0 w 914400"/>
              <a:gd name="connsiteY3" fmla="*/ 457200 h 914400"/>
              <a:gd name="connsiteX4" fmla="*/ 457200 w 914400"/>
              <a:gd name="connsiteY4" fmla="*/ 0 h 914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" h="914400">
                <a:moveTo>
                  <a:pt x="457200" y="0"/>
                </a:moveTo>
                <a:cubicBezTo>
                  <a:pt x="716279" y="0"/>
                  <a:pt x="914400" y="198120"/>
                  <a:pt x="914400" y="457200"/>
                </a:cubicBezTo>
                <a:cubicBezTo>
                  <a:pt x="914400" y="716279"/>
                  <a:pt x="716279" y="914400"/>
                  <a:pt x="457200" y="914400"/>
                </a:cubicBezTo>
                <a:cubicBezTo>
                  <a:pt x="198120" y="914400"/>
                  <a:pt x="0" y="716279"/>
                  <a:pt x="0" y="457200"/>
                </a:cubicBezTo>
                <a:cubicBezTo>
                  <a:pt x="0" y="198120"/>
                  <a:pt x="198120" y="0"/>
                  <a:pt x="457200" y="0"/>
                </a:cubicBezTo>
              </a:path>
            </a:pathLst>
          </a:custGeom>
          <a:solidFill>
            <a:srgbClr val="FFD32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Freeform 3"/>
          <p:cNvSpPr/>
          <p:nvPr/>
        </p:nvSpPr>
        <p:spPr>
          <a:xfrm>
            <a:off x="3639270" y="3447500"/>
            <a:ext cx="951059" cy="951059"/>
          </a:xfrm>
          <a:custGeom>
            <a:avLst/>
            <a:gdLst>
              <a:gd name="connsiteX0" fmla="*/ 475529 w 951059"/>
              <a:gd name="connsiteY0" fmla="*/ 18329 h 951059"/>
              <a:gd name="connsiteX1" fmla="*/ 932729 w 951059"/>
              <a:gd name="connsiteY1" fmla="*/ 475529 h 951059"/>
              <a:gd name="connsiteX2" fmla="*/ 475529 w 951059"/>
              <a:gd name="connsiteY2" fmla="*/ 932729 h 951059"/>
              <a:gd name="connsiteX3" fmla="*/ 18329 w 951059"/>
              <a:gd name="connsiteY3" fmla="*/ 475529 h 951059"/>
              <a:gd name="connsiteX4" fmla="*/ 475529 w 951059"/>
              <a:gd name="connsiteY4" fmla="*/ 18329 h 9510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51059" h="951059">
                <a:moveTo>
                  <a:pt x="475529" y="18329"/>
                </a:moveTo>
                <a:cubicBezTo>
                  <a:pt x="734609" y="18329"/>
                  <a:pt x="932729" y="216449"/>
                  <a:pt x="932729" y="475529"/>
                </a:cubicBezTo>
                <a:cubicBezTo>
                  <a:pt x="932729" y="734609"/>
                  <a:pt x="734609" y="932729"/>
                  <a:pt x="475529" y="932729"/>
                </a:cubicBezTo>
                <a:cubicBezTo>
                  <a:pt x="216449" y="932729"/>
                  <a:pt x="18329" y="734609"/>
                  <a:pt x="18329" y="475529"/>
                </a:cubicBezTo>
                <a:cubicBezTo>
                  <a:pt x="18329" y="216449"/>
                  <a:pt x="216449" y="18329"/>
                  <a:pt x="475529" y="18329"/>
                </a:cubicBez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Freeform 3"/>
          <p:cNvSpPr/>
          <p:nvPr/>
        </p:nvSpPr>
        <p:spPr>
          <a:xfrm>
            <a:off x="5468070" y="1545040"/>
            <a:ext cx="951059" cy="951059"/>
          </a:xfrm>
          <a:custGeom>
            <a:avLst/>
            <a:gdLst>
              <a:gd name="connsiteX0" fmla="*/ 475529 w 951059"/>
              <a:gd name="connsiteY0" fmla="*/ 18329 h 951059"/>
              <a:gd name="connsiteX1" fmla="*/ 932729 w 951059"/>
              <a:gd name="connsiteY1" fmla="*/ 475529 h 951059"/>
              <a:gd name="connsiteX2" fmla="*/ 475529 w 951059"/>
              <a:gd name="connsiteY2" fmla="*/ 932729 h 951059"/>
              <a:gd name="connsiteX3" fmla="*/ 18329 w 951059"/>
              <a:gd name="connsiteY3" fmla="*/ 475529 h 951059"/>
              <a:gd name="connsiteX4" fmla="*/ 475529 w 951059"/>
              <a:gd name="connsiteY4" fmla="*/ 18329 h 9510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51059" h="951059">
                <a:moveTo>
                  <a:pt x="475529" y="18329"/>
                </a:moveTo>
                <a:cubicBezTo>
                  <a:pt x="734609" y="18329"/>
                  <a:pt x="932729" y="216449"/>
                  <a:pt x="932729" y="475529"/>
                </a:cubicBezTo>
                <a:cubicBezTo>
                  <a:pt x="932729" y="734609"/>
                  <a:pt x="734609" y="932729"/>
                  <a:pt x="475529" y="932729"/>
                </a:cubicBezTo>
                <a:cubicBezTo>
                  <a:pt x="216449" y="932729"/>
                  <a:pt x="18329" y="734609"/>
                  <a:pt x="18329" y="475529"/>
                </a:cubicBezTo>
                <a:cubicBezTo>
                  <a:pt x="18329" y="216449"/>
                  <a:pt x="216449" y="18329"/>
                  <a:pt x="475529" y="18329"/>
                </a:cubicBez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Freeform 3"/>
          <p:cNvSpPr/>
          <p:nvPr/>
        </p:nvSpPr>
        <p:spPr>
          <a:xfrm>
            <a:off x="6629400" y="5943600"/>
            <a:ext cx="685800" cy="685800"/>
          </a:xfrm>
          <a:custGeom>
            <a:avLst/>
            <a:gdLst>
              <a:gd name="connsiteX0" fmla="*/ 176530 w 685800"/>
              <a:gd name="connsiteY0" fmla="*/ 685800 h 685800"/>
              <a:gd name="connsiteX1" fmla="*/ 176530 w 685800"/>
              <a:gd name="connsiteY1" fmla="*/ 322579 h 685800"/>
              <a:gd name="connsiteX2" fmla="*/ 0 w 685800"/>
              <a:gd name="connsiteY2" fmla="*/ 322579 h 685800"/>
              <a:gd name="connsiteX3" fmla="*/ 342900 w 685800"/>
              <a:gd name="connsiteY3" fmla="*/ 0 h 685800"/>
              <a:gd name="connsiteX4" fmla="*/ 685800 w 685800"/>
              <a:gd name="connsiteY4" fmla="*/ 322579 h 685800"/>
              <a:gd name="connsiteX5" fmla="*/ 508000 w 685800"/>
              <a:gd name="connsiteY5" fmla="*/ 322579 h 685800"/>
              <a:gd name="connsiteX6" fmla="*/ 508000 w 685800"/>
              <a:gd name="connsiteY6" fmla="*/ 685800 h 685800"/>
              <a:gd name="connsiteX7" fmla="*/ 176530 w 685800"/>
              <a:gd name="connsiteY7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85800" h="685800">
                <a:moveTo>
                  <a:pt x="176530" y="685800"/>
                </a:moveTo>
                <a:lnTo>
                  <a:pt x="176530" y="322579"/>
                </a:lnTo>
                <a:lnTo>
                  <a:pt x="0" y="322579"/>
                </a:lnTo>
                <a:lnTo>
                  <a:pt x="342900" y="0"/>
                </a:lnTo>
                <a:lnTo>
                  <a:pt x="685800" y="322579"/>
                </a:lnTo>
                <a:lnTo>
                  <a:pt x="508000" y="322579"/>
                </a:lnTo>
                <a:lnTo>
                  <a:pt x="508000" y="685800"/>
                </a:lnTo>
                <a:lnTo>
                  <a:pt x="176530" y="685800"/>
                </a:lnTo>
              </a:path>
            </a:pathLst>
          </a:custGeom>
          <a:solidFill>
            <a:srgbClr val="00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Freeform 3"/>
          <p:cNvSpPr/>
          <p:nvPr/>
        </p:nvSpPr>
        <p:spPr>
          <a:xfrm>
            <a:off x="6623050" y="5937250"/>
            <a:ext cx="698500" cy="698500"/>
          </a:xfrm>
          <a:custGeom>
            <a:avLst/>
            <a:gdLst>
              <a:gd name="connsiteX0" fmla="*/ 182880 w 698500"/>
              <a:gd name="connsiteY0" fmla="*/ 692150 h 698500"/>
              <a:gd name="connsiteX1" fmla="*/ 182880 w 698500"/>
              <a:gd name="connsiteY1" fmla="*/ 328929 h 698500"/>
              <a:gd name="connsiteX2" fmla="*/ 6350 w 698500"/>
              <a:gd name="connsiteY2" fmla="*/ 328929 h 698500"/>
              <a:gd name="connsiteX3" fmla="*/ 349250 w 698500"/>
              <a:gd name="connsiteY3" fmla="*/ 6350 h 698500"/>
              <a:gd name="connsiteX4" fmla="*/ 692150 w 698500"/>
              <a:gd name="connsiteY4" fmla="*/ 328929 h 698500"/>
              <a:gd name="connsiteX5" fmla="*/ 514350 w 698500"/>
              <a:gd name="connsiteY5" fmla="*/ 328929 h 698500"/>
              <a:gd name="connsiteX6" fmla="*/ 514350 w 698500"/>
              <a:gd name="connsiteY6" fmla="*/ 692150 h 698500"/>
              <a:gd name="connsiteX7" fmla="*/ 182880 w 698500"/>
              <a:gd name="connsiteY7" fmla="*/ 692150 h 6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98500" h="698500">
                <a:moveTo>
                  <a:pt x="182880" y="692150"/>
                </a:moveTo>
                <a:lnTo>
                  <a:pt x="182880" y="328929"/>
                </a:lnTo>
                <a:lnTo>
                  <a:pt x="6350" y="328929"/>
                </a:lnTo>
                <a:lnTo>
                  <a:pt x="349250" y="6350"/>
                </a:lnTo>
                <a:lnTo>
                  <a:pt x="692150" y="328929"/>
                </a:lnTo>
                <a:lnTo>
                  <a:pt x="514350" y="328929"/>
                </a:lnTo>
                <a:lnTo>
                  <a:pt x="514350" y="692150"/>
                </a:lnTo>
                <a:lnTo>
                  <a:pt x="182880" y="692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0083800" cy="7556500"/>
          </a:xfrm>
          <a:prstGeom prst="rect">
            <a:avLst/>
          </a:prstGeom>
          <a:noFill/>
        </p:spPr>
      </p:pic>
      <p:sp>
        <p:nvSpPr>
          <p:cNvPr id="3" name="TextBox 1"/>
          <p:cNvSpPr txBox="1"/>
          <p:nvPr/>
        </p:nvSpPr>
        <p:spPr>
          <a:xfrm>
            <a:off x="355600" y="1651000"/>
            <a:ext cx="2002151" cy="42428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  <a:tabLst/>
            </a:pPr>
            <a:r>
              <a:rPr lang="en-US" altLang="zh-CN" sz="2600" b="1" dirty="0" smtClean="0">
                <a:latin typeface="Courier New" pitchFamily="18" charset="0"/>
                <a:cs typeface="Courier New" pitchFamily="18" charset="0"/>
              </a:rPr>
              <a:t>w</a:t>
            </a: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 smtClean="0">
                <a:latin typeface="Courier New" pitchFamily="18" charset="0"/>
                <a:cs typeface="Courier New" pitchFamily="18" charset="0"/>
              </a:rPr>
              <a:t>h</a:t>
            </a: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 smtClean="0">
                <a:latin typeface="Courier New" pitchFamily="18" charset="0"/>
                <a:cs typeface="Courier New" pitchFamily="18" charset="0"/>
              </a:rPr>
              <a:t>i</a:t>
            </a: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 smtClean="0">
                <a:latin typeface="Courier New" pitchFamily="18" charset="0"/>
                <a:cs typeface="Courier New" pitchFamily="18" charset="0"/>
              </a:rPr>
              <a:t>l</a:t>
            </a: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 smtClean="0">
                <a:latin typeface="Courier New" pitchFamily="18" charset="0"/>
                <a:cs typeface="Courier New" pitchFamily="18" charset="0"/>
              </a:rPr>
              <a:t>e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3060700" y="1644650"/>
            <a:ext cx="6758260" cy="42428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  <a:tabLst/>
            </a:pPr>
            <a:r>
              <a:rPr lang="en-US" altLang="zh-CN" sz="2600" b="1" dirty="0" smtClean="0">
                <a:latin typeface="Courier New" pitchFamily="18" charset="0"/>
                <a:cs typeface="Courier New" pitchFamily="18" charset="0"/>
              </a:rPr>
              <a:t>(</a:t>
            </a: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2600" b="1" dirty="0" smtClean="0">
                <a:latin typeface="Courier New" pitchFamily="18" charset="0"/>
                <a:cs typeface="Courier New" pitchFamily="18" charset="0"/>
              </a:rPr>
              <a:t>1 3 7</a:t>
            </a: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 smtClean="0">
                <a:latin typeface="Courier New" pitchFamily="18" charset="0"/>
                <a:cs typeface="Courier New" pitchFamily="18" charset="0"/>
              </a:rPr>
              <a:t>  </a:t>
            </a: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600" b="1" dirty="0" smtClean="0">
                <a:latin typeface="Courier New" pitchFamily="18" charset="0"/>
                <a:cs typeface="Courier New" pitchFamily="18" charset="0"/>
              </a:rPr>
              <a:t>&lt;</a:t>
            </a: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         </a:t>
            </a:r>
            <a:r>
              <a:rPr lang="en-US" altLang="zh-CN" sz="2600" b="1" dirty="0" err="1" smtClean="0">
                <a:latin typeface="Courier New" pitchFamily="18" charset="0"/>
                <a:cs typeface="Courier New" pitchFamily="18" charset="0"/>
              </a:rPr>
              <a:t>i</a:t>
            </a: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 smtClean="0">
                <a:latin typeface="Courier New" pitchFamily="18" charset="0"/>
                <a:cs typeface="Courier New" pitchFamily="18" charset="0"/>
              </a:rPr>
              <a:t>)</a:t>
            </a: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600" b="1" dirty="0" smtClean="0">
                <a:latin typeface="Courier New" pitchFamily="18" charset="0"/>
                <a:cs typeface="Courier New" pitchFamily="18" charset="0"/>
              </a:rPr>
              <a:t>\n\t</a:t>
            </a: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2600" b="1" dirty="0" smtClean="0">
                <a:latin typeface="Courier New" pitchFamily="18" charset="0"/>
                <a:cs typeface="Courier New" pitchFamily="18" charset="0"/>
              </a:rPr>
              <a:t>+ +</a:t>
            </a: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 err="1" smtClean="0">
                <a:latin typeface="Courier New" pitchFamily="18" charset="0"/>
                <a:cs typeface="Courier New" pitchFamily="18" charset="0"/>
              </a:rPr>
              <a:t>i</a:t>
            </a: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 smtClean="0">
                <a:latin typeface="Courier New" pitchFamily="18" charset="0"/>
                <a:cs typeface="Courier New" pitchFamily="18" charset="0"/>
              </a:rPr>
              <a:t>;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262525" y="622300"/>
            <a:ext cx="5217775" cy="70019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100"/>
              </a:lnSpc>
              <a:tabLst/>
            </a:pP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Scanning a Source File</a:t>
            </a:r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0079990" cy="7559040"/>
          </a:xfrm>
          <a:custGeom>
            <a:avLst/>
            <a:gdLst>
              <a:gd name="connsiteX0" fmla="*/ 0 w 10079990"/>
              <a:gd name="connsiteY0" fmla="*/ 0 h 7559040"/>
              <a:gd name="connsiteX1" fmla="*/ 10079990 w 10079990"/>
              <a:gd name="connsiteY1" fmla="*/ 0 h 7559040"/>
              <a:gd name="connsiteX2" fmla="*/ 10079990 w 10079990"/>
              <a:gd name="connsiteY2" fmla="*/ 7559040 h 7559040"/>
              <a:gd name="connsiteX3" fmla="*/ 0 w 10079990"/>
              <a:gd name="connsiteY3" fmla="*/ 7559040 h 7559040"/>
              <a:gd name="connsiteX4" fmla="*/ 0 w 10079990"/>
              <a:gd name="connsiteY4" fmla="*/ 0 h 75590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079990" h="7559040">
                <a:moveTo>
                  <a:pt x="0" y="0"/>
                </a:moveTo>
                <a:lnTo>
                  <a:pt x="10079990" y="0"/>
                </a:lnTo>
                <a:lnTo>
                  <a:pt x="10079990" y="7559040"/>
                </a:lnTo>
                <a:lnTo>
                  <a:pt x="0" y="755904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2286000" y="2514600"/>
            <a:ext cx="914400" cy="914400"/>
          </a:xfrm>
          <a:custGeom>
            <a:avLst/>
            <a:gdLst>
              <a:gd name="connsiteX0" fmla="*/ 457200 w 914400"/>
              <a:gd name="connsiteY0" fmla="*/ 0 h 914400"/>
              <a:gd name="connsiteX1" fmla="*/ 914400 w 914400"/>
              <a:gd name="connsiteY1" fmla="*/ 457200 h 914400"/>
              <a:gd name="connsiteX2" fmla="*/ 457200 w 914400"/>
              <a:gd name="connsiteY2" fmla="*/ 914400 h 914400"/>
              <a:gd name="connsiteX3" fmla="*/ 0 w 914400"/>
              <a:gd name="connsiteY3" fmla="*/ 457200 h 914400"/>
              <a:gd name="connsiteX4" fmla="*/ 457200 w 914400"/>
              <a:gd name="connsiteY4" fmla="*/ 0 h 914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" h="914400">
                <a:moveTo>
                  <a:pt x="457200" y="0"/>
                </a:moveTo>
                <a:cubicBezTo>
                  <a:pt x="716279" y="0"/>
                  <a:pt x="914400" y="198120"/>
                  <a:pt x="914400" y="457200"/>
                </a:cubicBezTo>
                <a:cubicBezTo>
                  <a:pt x="914400" y="716279"/>
                  <a:pt x="716279" y="914400"/>
                  <a:pt x="457200" y="914400"/>
                </a:cubicBezTo>
                <a:cubicBezTo>
                  <a:pt x="198120" y="914400"/>
                  <a:pt x="0" y="716279"/>
                  <a:pt x="0" y="457200"/>
                </a:cubicBezTo>
                <a:cubicBezTo>
                  <a:pt x="0" y="198120"/>
                  <a:pt x="198120" y="0"/>
                  <a:pt x="457200" y="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8" name="Freeform 3"/>
          <p:cNvSpPr/>
          <p:nvPr/>
        </p:nvSpPr>
        <p:spPr>
          <a:xfrm>
            <a:off x="5486400" y="1563369"/>
            <a:ext cx="914400" cy="914400"/>
          </a:xfrm>
          <a:custGeom>
            <a:avLst/>
            <a:gdLst>
              <a:gd name="connsiteX0" fmla="*/ 457200 w 914400"/>
              <a:gd name="connsiteY0" fmla="*/ 0 h 914400"/>
              <a:gd name="connsiteX1" fmla="*/ 914400 w 914400"/>
              <a:gd name="connsiteY1" fmla="*/ 457200 h 914400"/>
              <a:gd name="connsiteX2" fmla="*/ 457200 w 914400"/>
              <a:gd name="connsiteY2" fmla="*/ 914400 h 914400"/>
              <a:gd name="connsiteX3" fmla="*/ 0 w 914400"/>
              <a:gd name="connsiteY3" fmla="*/ 457200 h 914400"/>
              <a:gd name="connsiteX4" fmla="*/ 457200 w 914400"/>
              <a:gd name="connsiteY4" fmla="*/ 0 h 914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" h="914400">
                <a:moveTo>
                  <a:pt x="457200" y="0"/>
                </a:moveTo>
                <a:cubicBezTo>
                  <a:pt x="716279" y="0"/>
                  <a:pt x="914400" y="198119"/>
                  <a:pt x="914400" y="457200"/>
                </a:cubicBezTo>
                <a:cubicBezTo>
                  <a:pt x="914400" y="716280"/>
                  <a:pt x="716279" y="914400"/>
                  <a:pt x="457200" y="914400"/>
                </a:cubicBezTo>
                <a:cubicBezTo>
                  <a:pt x="198120" y="914400"/>
                  <a:pt x="0" y="716280"/>
                  <a:pt x="0" y="457200"/>
                </a:cubicBezTo>
                <a:cubicBezTo>
                  <a:pt x="0" y="198119"/>
                  <a:pt x="198120" y="0"/>
                  <a:pt x="457200" y="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0" name="Freeform 3"/>
          <p:cNvSpPr/>
          <p:nvPr/>
        </p:nvSpPr>
        <p:spPr>
          <a:xfrm>
            <a:off x="7315200" y="1563369"/>
            <a:ext cx="914400" cy="914400"/>
          </a:xfrm>
          <a:custGeom>
            <a:avLst/>
            <a:gdLst>
              <a:gd name="connsiteX0" fmla="*/ 457200 w 914400"/>
              <a:gd name="connsiteY0" fmla="*/ 0 h 914400"/>
              <a:gd name="connsiteX1" fmla="*/ 914400 w 914400"/>
              <a:gd name="connsiteY1" fmla="*/ 457200 h 914400"/>
              <a:gd name="connsiteX2" fmla="*/ 457200 w 914400"/>
              <a:gd name="connsiteY2" fmla="*/ 914400 h 914400"/>
              <a:gd name="connsiteX3" fmla="*/ 0 w 914400"/>
              <a:gd name="connsiteY3" fmla="*/ 457200 h 914400"/>
              <a:gd name="connsiteX4" fmla="*/ 457200 w 914400"/>
              <a:gd name="connsiteY4" fmla="*/ 0 h 914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" h="914400">
                <a:moveTo>
                  <a:pt x="457200" y="0"/>
                </a:moveTo>
                <a:cubicBezTo>
                  <a:pt x="716280" y="0"/>
                  <a:pt x="914400" y="198119"/>
                  <a:pt x="914400" y="457200"/>
                </a:cubicBezTo>
                <a:cubicBezTo>
                  <a:pt x="914400" y="716280"/>
                  <a:pt x="716280" y="914400"/>
                  <a:pt x="457200" y="914400"/>
                </a:cubicBezTo>
                <a:cubicBezTo>
                  <a:pt x="198119" y="914400"/>
                  <a:pt x="0" y="716280"/>
                  <a:pt x="0" y="457200"/>
                </a:cubicBezTo>
                <a:cubicBezTo>
                  <a:pt x="0" y="198119"/>
                  <a:pt x="198119" y="0"/>
                  <a:pt x="457200" y="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1" name="Freeform 3"/>
          <p:cNvSpPr/>
          <p:nvPr/>
        </p:nvSpPr>
        <p:spPr>
          <a:xfrm>
            <a:off x="7296870" y="1545040"/>
            <a:ext cx="951059" cy="951059"/>
          </a:xfrm>
          <a:custGeom>
            <a:avLst/>
            <a:gdLst>
              <a:gd name="connsiteX0" fmla="*/ 475529 w 951059"/>
              <a:gd name="connsiteY0" fmla="*/ 18329 h 951059"/>
              <a:gd name="connsiteX1" fmla="*/ 932729 w 951059"/>
              <a:gd name="connsiteY1" fmla="*/ 475529 h 951059"/>
              <a:gd name="connsiteX2" fmla="*/ 475529 w 951059"/>
              <a:gd name="connsiteY2" fmla="*/ 932729 h 951059"/>
              <a:gd name="connsiteX3" fmla="*/ 18329 w 951059"/>
              <a:gd name="connsiteY3" fmla="*/ 475529 h 951059"/>
              <a:gd name="connsiteX4" fmla="*/ 475529 w 951059"/>
              <a:gd name="connsiteY4" fmla="*/ 18329 h 9510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51059" h="951059">
                <a:moveTo>
                  <a:pt x="475529" y="18329"/>
                </a:moveTo>
                <a:cubicBezTo>
                  <a:pt x="734610" y="18329"/>
                  <a:pt x="932729" y="216449"/>
                  <a:pt x="932729" y="475529"/>
                </a:cubicBezTo>
                <a:cubicBezTo>
                  <a:pt x="932729" y="734609"/>
                  <a:pt x="734610" y="932729"/>
                  <a:pt x="475529" y="932729"/>
                </a:cubicBezTo>
                <a:cubicBezTo>
                  <a:pt x="216449" y="932729"/>
                  <a:pt x="18329" y="734609"/>
                  <a:pt x="18329" y="475529"/>
                </a:cubicBezTo>
                <a:cubicBezTo>
                  <a:pt x="18329" y="216449"/>
                  <a:pt x="216449" y="18329"/>
                  <a:pt x="475529" y="18329"/>
                </a:cubicBez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2" name="Freeform 3"/>
          <p:cNvSpPr/>
          <p:nvPr/>
        </p:nvSpPr>
        <p:spPr>
          <a:xfrm>
            <a:off x="3657600" y="3465829"/>
            <a:ext cx="914400" cy="914400"/>
          </a:xfrm>
          <a:custGeom>
            <a:avLst/>
            <a:gdLst>
              <a:gd name="connsiteX0" fmla="*/ 457200 w 914400"/>
              <a:gd name="connsiteY0" fmla="*/ 0 h 914400"/>
              <a:gd name="connsiteX1" fmla="*/ 914400 w 914400"/>
              <a:gd name="connsiteY1" fmla="*/ 457200 h 914400"/>
              <a:gd name="connsiteX2" fmla="*/ 457200 w 914400"/>
              <a:gd name="connsiteY2" fmla="*/ 914400 h 914400"/>
              <a:gd name="connsiteX3" fmla="*/ 0 w 914400"/>
              <a:gd name="connsiteY3" fmla="*/ 457200 h 914400"/>
              <a:gd name="connsiteX4" fmla="*/ 457200 w 914400"/>
              <a:gd name="connsiteY4" fmla="*/ 0 h 914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" h="914400">
                <a:moveTo>
                  <a:pt x="457200" y="0"/>
                </a:moveTo>
                <a:cubicBezTo>
                  <a:pt x="716279" y="0"/>
                  <a:pt x="914400" y="198120"/>
                  <a:pt x="914400" y="457200"/>
                </a:cubicBezTo>
                <a:cubicBezTo>
                  <a:pt x="914400" y="716279"/>
                  <a:pt x="716279" y="914400"/>
                  <a:pt x="457200" y="914400"/>
                </a:cubicBezTo>
                <a:cubicBezTo>
                  <a:pt x="198120" y="914400"/>
                  <a:pt x="0" y="716279"/>
                  <a:pt x="0" y="457200"/>
                </a:cubicBezTo>
                <a:cubicBezTo>
                  <a:pt x="0" y="198120"/>
                  <a:pt x="198120" y="0"/>
                  <a:pt x="457200" y="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4" name="Freeform 3"/>
          <p:cNvSpPr/>
          <p:nvPr/>
        </p:nvSpPr>
        <p:spPr>
          <a:xfrm>
            <a:off x="5486400" y="3465829"/>
            <a:ext cx="914400" cy="914400"/>
          </a:xfrm>
          <a:custGeom>
            <a:avLst/>
            <a:gdLst>
              <a:gd name="connsiteX0" fmla="*/ 457200 w 914400"/>
              <a:gd name="connsiteY0" fmla="*/ 0 h 914400"/>
              <a:gd name="connsiteX1" fmla="*/ 914400 w 914400"/>
              <a:gd name="connsiteY1" fmla="*/ 457200 h 914400"/>
              <a:gd name="connsiteX2" fmla="*/ 457200 w 914400"/>
              <a:gd name="connsiteY2" fmla="*/ 914400 h 914400"/>
              <a:gd name="connsiteX3" fmla="*/ 0 w 914400"/>
              <a:gd name="connsiteY3" fmla="*/ 457200 h 914400"/>
              <a:gd name="connsiteX4" fmla="*/ 457200 w 914400"/>
              <a:gd name="connsiteY4" fmla="*/ 0 h 914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" h="914400">
                <a:moveTo>
                  <a:pt x="457200" y="0"/>
                </a:moveTo>
                <a:cubicBezTo>
                  <a:pt x="716279" y="0"/>
                  <a:pt x="914400" y="198120"/>
                  <a:pt x="914400" y="457200"/>
                </a:cubicBezTo>
                <a:cubicBezTo>
                  <a:pt x="914400" y="716279"/>
                  <a:pt x="716279" y="914400"/>
                  <a:pt x="457200" y="914400"/>
                </a:cubicBezTo>
                <a:cubicBezTo>
                  <a:pt x="198120" y="914400"/>
                  <a:pt x="0" y="716279"/>
                  <a:pt x="0" y="457200"/>
                </a:cubicBezTo>
                <a:cubicBezTo>
                  <a:pt x="0" y="198120"/>
                  <a:pt x="198120" y="0"/>
                  <a:pt x="457200" y="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5" name="Freeform 3"/>
          <p:cNvSpPr/>
          <p:nvPr/>
        </p:nvSpPr>
        <p:spPr>
          <a:xfrm>
            <a:off x="5468070" y="3447500"/>
            <a:ext cx="951059" cy="951059"/>
          </a:xfrm>
          <a:custGeom>
            <a:avLst/>
            <a:gdLst>
              <a:gd name="connsiteX0" fmla="*/ 475529 w 951059"/>
              <a:gd name="connsiteY0" fmla="*/ 18329 h 951059"/>
              <a:gd name="connsiteX1" fmla="*/ 932729 w 951059"/>
              <a:gd name="connsiteY1" fmla="*/ 475529 h 951059"/>
              <a:gd name="connsiteX2" fmla="*/ 475529 w 951059"/>
              <a:gd name="connsiteY2" fmla="*/ 932729 h 951059"/>
              <a:gd name="connsiteX3" fmla="*/ 18329 w 951059"/>
              <a:gd name="connsiteY3" fmla="*/ 475529 h 951059"/>
              <a:gd name="connsiteX4" fmla="*/ 475529 w 951059"/>
              <a:gd name="connsiteY4" fmla="*/ 18329 h 9510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51059" h="951059">
                <a:moveTo>
                  <a:pt x="475529" y="18329"/>
                </a:moveTo>
                <a:cubicBezTo>
                  <a:pt x="734609" y="18329"/>
                  <a:pt x="932729" y="216449"/>
                  <a:pt x="932729" y="475529"/>
                </a:cubicBezTo>
                <a:cubicBezTo>
                  <a:pt x="932729" y="734609"/>
                  <a:pt x="734609" y="932729"/>
                  <a:pt x="475529" y="932729"/>
                </a:cubicBezTo>
                <a:cubicBezTo>
                  <a:pt x="216449" y="932729"/>
                  <a:pt x="18329" y="734609"/>
                  <a:pt x="18329" y="475529"/>
                </a:cubicBezTo>
                <a:cubicBezTo>
                  <a:pt x="18329" y="216449"/>
                  <a:pt x="216449" y="18329"/>
                  <a:pt x="475529" y="18329"/>
                </a:cubicBez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6" name="Freeform 3"/>
          <p:cNvSpPr/>
          <p:nvPr/>
        </p:nvSpPr>
        <p:spPr>
          <a:xfrm>
            <a:off x="7315200" y="3465829"/>
            <a:ext cx="914400" cy="914400"/>
          </a:xfrm>
          <a:custGeom>
            <a:avLst/>
            <a:gdLst>
              <a:gd name="connsiteX0" fmla="*/ 457200 w 914400"/>
              <a:gd name="connsiteY0" fmla="*/ 0 h 914400"/>
              <a:gd name="connsiteX1" fmla="*/ 914400 w 914400"/>
              <a:gd name="connsiteY1" fmla="*/ 457200 h 914400"/>
              <a:gd name="connsiteX2" fmla="*/ 457200 w 914400"/>
              <a:gd name="connsiteY2" fmla="*/ 914400 h 914400"/>
              <a:gd name="connsiteX3" fmla="*/ 0 w 914400"/>
              <a:gd name="connsiteY3" fmla="*/ 457200 h 914400"/>
              <a:gd name="connsiteX4" fmla="*/ 457200 w 914400"/>
              <a:gd name="connsiteY4" fmla="*/ 0 h 914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" h="914400">
                <a:moveTo>
                  <a:pt x="457200" y="0"/>
                </a:moveTo>
                <a:cubicBezTo>
                  <a:pt x="716280" y="0"/>
                  <a:pt x="914400" y="198120"/>
                  <a:pt x="914400" y="457200"/>
                </a:cubicBezTo>
                <a:cubicBezTo>
                  <a:pt x="914400" y="716279"/>
                  <a:pt x="716280" y="914400"/>
                  <a:pt x="457200" y="914400"/>
                </a:cubicBezTo>
                <a:cubicBezTo>
                  <a:pt x="198119" y="914400"/>
                  <a:pt x="0" y="716279"/>
                  <a:pt x="0" y="457200"/>
                </a:cubicBezTo>
                <a:cubicBezTo>
                  <a:pt x="0" y="198120"/>
                  <a:pt x="198119" y="0"/>
                  <a:pt x="457200" y="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7" name="Freeform 3"/>
          <p:cNvSpPr/>
          <p:nvPr/>
        </p:nvSpPr>
        <p:spPr>
          <a:xfrm>
            <a:off x="7296870" y="3447500"/>
            <a:ext cx="951059" cy="951059"/>
          </a:xfrm>
          <a:custGeom>
            <a:avLst/>
            <a:gdLst>
              <a:gd name="connsiteX0" fmla="*/ 475529 w 951059"/>
              <a:gd name="connsiteY0" fmla="*/ 18329 h 951059"/>
              <a:gd name="connsiteX1" fmla="*/ 932729 w 951059"/>
              <a:gd name="connsiteY1" fmla="*/ 475529 h 951059"/>
              <a:gd name="connsiteX2" fmla="*/ 475529 w 951059"/>
              <a:gd name="connsiteY2" fmla="*/ 932729 h 951059"/>
              <a:gd name="connsiteX3" fmla="*/ 18329 w 951059"/>
              <a:gd name="connsiteY3" fmla="*/ 475529 h 951059"/>
              <a:gd name="connsiteX4" fmla="*/ 475529 w 951059"/>
              <a:gd name="connsiteY4" fmla="*/ 18329 h 9510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51059" h="951059">
                <a:moveTo>
                  <a:pt x="475529" y="18329"/>
                </a:moveTo>
                <a:cubicBezTo>
                  <a:pt x="734610" y="18329"/>
                  <a:pt x="932729" y="216449"/>
                  <a:pt x="932729" y="475529"/>
                </a:cubicBezTo>
                <a:cubicBezTo>
                  <a:pt x="932729" y="734609"/>
                  <a:pt x="734610" y="932729"/>
                  <a:pt x="475529" y="932729"/>
                </a:cubicBezTo>
                <a:cubicBezTo>
                  <a:pt x="216449" y="932729"/>
                  <a:pt x="18329" y="734609"/>
                  <a:pt x="18329" y="475529"/>
                </a:cubicBezTo>
                <a:cubicBezTo>
                  <a:pt x="18329" y="216449"/>
                  <a:pt x="216449" y="18329"/>
                  <a:pt x="475529" y="18329"/>
                </a:cubicBez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8" name="Freeform 3"/>
          <p:cNvSpPr/>
          <p:nvPr/>
        </p:nvSpPr>
        <p:spPr>
          <a:xfrm>
            <a:off x="2724785" y="2011045"/>
            <a:ext cx="717550" cy="521970"/>
          </a:xfrm>
          <a:custGeom>
            <a:avLst/>
            <a:gdLst>
              <a:gd name="connsiteX0" fmla="*/ 18414 w 717550"/>
              <a:gd name="connsiteY0" fmla="*/ 503554 h 521970"/>
              <a:gd name="connsiteX1" fmla="*/ 699135 w 717550"/>
              <a:gd name="connsiteY1" fmla="*/ 18414 h 52197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17550" h="521970">
                <a:moveTo>
                  <a:pt x="18414" y="503554"/>
                </a:moveTo>
                <a:cubicBezTo>
                  <a:pt x="18414" y="174625"/>
                  <a:pt x="245744" y="57784"/>
                  <a:pt x="699135" y="18414"/>
                </a:cubicBezTo>
              </a:path>
            </a:pathLst>
          </a:custGeom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3409950" y="1949450"/>
            <a:ext cx="247650" cy="162560"/>
          </a:xfrm>
          <a:custGeom>
            <a:avLst/>
            <a:gdLst>
              <a:gd name="connsiteX0" fmla="*/ 247650 w 247650"/>
              <a:gd name="connsiteY0" fmla="*/ 71120 h 162560"/>
              <a:gd name="connsiteX1" fmla="*/ 0 w 247650"/>
              <a:gd name="connsiteY1" fmla="*/ 0 h 162560"/>
              <a:gd name="connsiteX2" fmla="*/ 7620 w 247650"/>
              <a:gd name="connsiteY2" fmla="*/ 162560 h 162560"/>
              <a:gd name="connsiteX3" fmla="*/ 247650 w 247650"/>
              <a:gd name="connsiteY3" fmla="*/ 71120 h 1625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7650" h="162560">
                <a:moveTo>
                  <a:pt x="247650" y="71120"/>
                </a:moveTo>
                <a:lnTo>
                  <a:pt x="0" y="0"/>
                </a:lnTo>
                <a:lnTo>
                  <a:pt x="7620" y="162560"/>
                </a:lnTo>
                <a:lnTo>
                  <a:pt x="247650" y="7112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0" name="Freeform 3"/>
          <p:cNvSpPr/>
          <p:nvPr/>
        </p:nvSpPr>
        <p:spPr>
          <a:xfrm>
            <a:off x="4553584" y="2002155"/>
            <a:ext cx="717550" cy="73660"/>
          </a:xfrm>
          <a:custGeom>
            <a:avLst/>
            <a:gdLst>
              <a:gd name="connsiteX0" fmla="*/ 18415 w 717550"/>
              <a:gd name="connsiteY0" fmla="*/ 18414 h 73660"/>
              <a:gd name="connsiteX1" fmla="*/ 699135 w 717550"/>
              <a:gd name="connsiteY1" fmla="*/ 18414 h 736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17550" h="73660">
                <a:moveTo>
                  <a:pt x="18415" y="18414"/>
                </a:moveTo>
                <a:lnTo>
                  <a:pt x="699135" y="18414"/>
                </a:lnTo>
              </a:path>
            </a:pathLst>
          </a:custGeom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5242559" y="1939289"/>
            <a:ext cx="243840" cy="162560"/>
          </a:xfrm>
          <a:custGeom>
            <a:avLst/>
            <a:gdLst>
              <a:gd name="connsiteX0" fmla="*/ 243840 w 243840"/>
              <a:gd name="connsiteY0" fmla="*/ 81280 h 162560"/>
              <a:gd name="connsiteX1" fmla="*/ 0 w 243840"/>
              <a:gd name="connsiteY1" fmla="*/ 0 h 162560"/>
              <a:gd name="connsiteX2" fmla="*/ 0 w 243840"/>
              <a:gd name="connsiteY2" fmla="*/ 162560 h 162560"/>
              <a:gd name="connsiteX3" fmla="*/ 243840 w 243840"/>
              <a:gd name="connsiteY3" fmla="*/ 81280 h 1625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3840" h="162560">
                <a:moveTo>
                  <a:pt x="243840" y="81280"/>
                </a:moveTo>
                <a:lnTo>
                  <a:pt x="0" y="0"/>
                </a:lnTo>
                <a:lnTo>
                  <a:pt x="0" y="162560"/>
                </a:lnTo>
                <a:lnTo>
                  <a:pt x="243840" y="8128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2" name="Freeform 3"/>
          <p:cNvSpPr/>
          <p:nvPr/>
        </p:nvSpPr>
        <p:spPr>
          <a:xfrm>
            <a:off x="6382384" y="2002155"/>
            <a:ext cx="717550" cy="73660"/>
          </a:xfrm>
          <a:custGeom>
            <a:avLst/>
            <a:gdLst>
              <a:gd name="connsiteX0" fmla="*/ 18415 w 717550"/>
              <a:gd name="connsiteY0" fmla="*/ 18414 h 73660"/>
              <a:gd name="connsiteX1" fmla="*/ 699134 w 717550"/>
              <a:gd name="connsiteY1" fmla="*/ 18414 h 736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17550" h="73660">
                <a:moveTo>
                  <a:pt x="18415" y="18414"/>
                </a:moveTo>
                <a:lnTo>
                  <a:pt x="699134" y="18414"/>
                </a:lnTo>
              </a:path>
            </a:pathLst>
          </a:custGeom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7071359" y="1939289"/>
            <a:ext cx="243840" cy="162560"/>
          </a:xfrm>
          <a:custGeom>
            <a:avLst/>
            <a:gdLst>
              <a:gd name="connsiteX0" fmla="*/ 243840 w 243840"/>
              <a:gd name="connsiteY0" fmla="*/ 81280 h 162560"/>
              <a:gd name="connsiteX1" fmla="*/ 0 w 243840"/>
              <a:gd name="connsiteY1" fmla="*/ 0 h 162560"/>
              <a:gd name="connsiteX2" fmla="*/ 0 w 243840"/>
              <a:gd name="connsiteY2" fmla="*/ 162560 h 162560"/>
              <a:gd name="connsiteX3" fmla="*/ 243840 w 243840"/>
              <a:gd name="connsiteY3" fmla="*/ 81280 h 1625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3840" h="162560">
                <a:moveTo>
                  <a:pt x="243840" y="81280"/>
                </a:moveTo>
                <a:lnTo>
                  <a:pt x="0" y="0"/>
                </a:lnTo>
                <a:lnTo>
                  <a:pt x="0" y="162560"/>
                </a:lnTo>
                <a:lnTo>
                  <a:pt x="243840" y="8128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4" name="Freeform 3"/>
          <p:cNvSpPr/>
          <p:nvPr/>
        </p:nvSpPr>
        <p:spPr>
          <a:xfrm>
            <a:off x="2724785" y="3410584"/>
            <a:ext cx="717550" cy="521970"/>
          </a:xfrm>
          <a:custGeom>
            <a:avLst/>
            <a:gdLst>
              <a:gd name="connsiteX0" fmla="*/ 18414 w 717550"/>
              <a:gd name="connsiteY0" fmla="*/ 18415 h 521970"/>
              <a:gd name="connsiteX1" fmla="*/ 699135 w 717550"/>
              <a:gd name="connsiteY1" fmla="*/ 503555 h 52197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17550" h="521970">
                <a:moveTo>
                  <a:pt x="18414" y="18415"/>
                </a:moveTo>
                <a:cubicBezTo>
                  <a:pt x="18414" y="347345"/>
                  <a:pt x="245744" y="464185"/>
                  <a:pt x="699135" y="503555"/>
                </a:cubicBezTo>
              </a:path>
            </a:pathLst>
          </a:custGeom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3409950" y="3831590"/>
            <a:ext cx="247650" cy="162559"/>
          </a:xfrm>
          <a:custGeom>
            <a:avLst/>
            <a:gdLst>
              <a:gd name="connsiteX0" fmla="*/ 247650 w 247650"/>
              <a:gd name="connsiteY0" fmla="*/ 91439 h 162559"/>
              <a:gd name="connsiteX1" fmla="*/ 7620 w 247650"/>
              <a:gd name="connsiteY1" fmla="*/ 0 h 162559"/>
              <a:gd name="connsiteX2" fmla="*/ 0 w 247650"/>
              <a:gd name="connsiteY2" fmla="*/ 162559 h 162559"/>
              <a:gd name="connsiteX3" fmla="*/ 247650 w 247650"/>
              <a:gd name="connsiteY3" fmla="*/ 91439 h 1625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7650" h="162559">
                <a:moveTo>
                  <a:pt x="247650" y="91439"/>
                </a:moveTo>
                <a:lnTo>
                  <a:pt x="7620" y="0"/>
                </a:lnTo>
                <a:lnTo>
                  <a:pt x="0" y="162559"/>
                </a:lnTo>
                <a:lnTo>
                  <a:pt x="247650" y="91439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6" name="Freeform 3"/>
          <p:cNvSpPr/>
          <p:nvPr/>
        </p:nvSpPr>
        <p:spPr>
          <a:xfrm>
            <a:off x="4553584" y="3904614"/>
            <a:ext cx="717550" cy="73660"/>
          </a:xfrm>
          <a:custGeom>
            <a:avLst/>
            <a:gdLst>
              <a:gd name="connsiteX0" fmla="*/ 18415 w 717550"/>
              <a:gd name="connsiteY0" fmla="*/ 18415 h 73660"/>
              <a:gd name="connsiteX1" fmla="*/ 699135 w 717550"/>
              <a:gd name="connsiteY1" fmla="*/ 18415 h 736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17550" h="73660">
                <a:moveTo>
                  <a:pt x="18415" y="18415"/>
                </a:moveTo>
                <a:lnTo>
                  <a:pt x="699135" y="18415"/>
                </a:lnTo>
              </a:path>
            </a:pathLst>
          </a:custGeom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5242559" y="3841750"/>
            <a:ext cx="243840" cy="162559"/>
          </a:xfrm>
          <a:custGeom>
            <a:avLst/>
            <a:gdLst>
              <a:gd name="connsiteX0" fmla="*/ 243840 w 243840"/>
              <a:gd name="connsiteY0" fmla="*/ 81279 h 162559"/>
              <a:gd name="connsiteX1" fmla="*/ 0 w 243840"/>
              <a:gd name="connsiteY1" fmla="*/ 0 h 162559"/>
              <a:gd name="connsiteX2" fmla="*/ 0 w 243840"/>
              <a:gd name="connsiteY2" fmla="*/ 162559 h 162559"/>
              <a:gd name="connsiteX3" fmla="*/ 243840 w 243840"/>
              <a:gd name="connsiteY3" fmla="*/ 81279 h 1625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3840" h="162559">
                <a:moveTo>
                  <a:pt x="243840" y="81279"/>
                </a:moveTo>
                <a:lnTo>
                  <a:pt x="0" y="0"/>
                </a:lnTo>
                <a:lnTo>
                  <a:pt x="0" y="162559"/>
                </a:lnTo>
                <a:lnTo>
                  <a:pt x="243840" y="81279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8" name="Freeform 3"/>
          <p:cNvSpPr/>
          <p:nvPr/>
        </p:nvSpPr>
        <p:spPr>
          <a:xfrm>
            <a:off x="6382384" y="3904614"/>
            <a:ext cx="717550" cy="73660"/>
          </a:xfrm>
          <a:custGeom>
            <a:avLst/>
            <a:gdLst>
              <a:gd name="connsiteX0" fmla="*/ 18415 w 717550"/>
              <a:gd name="connsiteY0" fmla="*/ 18415 h 73660"/>
              <a:gd name="connsiteX1" fmla="*/ 699134 w 717550"/>
              <a:gd name="connsiteY1" fmla="*/ 18415 h 736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17550" h="73660">
                <a:moveTo>
                  <a:pt x="18415" y="18415"/>
                </a:moveTo>
                <a:lnTo>
                  <a:pt x="699134" y="18415"/>
                </a:lnTo>
              </a:path>
            </a:pathLst>
          </a:custGeom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7071359" y="3841750"/>
            <a:ext cx="243840" cy="162559"/>
          </a:xfrm>
          <a:custGeom>
            <a:avLst/>
            <a:gdLst>
              <a:gd name="connsiteX0" fmla="*/ 243840 w 243840"/>
              <a:gd name="connsiteY0" fmla="*/ 81279 h 162559"/>
              <a:gd name="connsiteX1" fmla="*/ 0 w 243840"/>
              <a:gd name="connsiteY1" fmla="*/ 0 h 162559"/>
              <a:gd name="connsiteX2" fmla="*/ 0 w 243840"/>
              <a:gd name="connsiteY2" fmla="*/ 162559 h 162559"/>
              <a:gd name="connsiteX3" fmla="*/ 243840 w 243840"/>
              <a:gd name="connsiteY3" fmla="*/ 81279 h 1625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3840" h="162559">
                <a:moveTo>
                  <a:pt x="243840" y="81279"/>
                </a:moveTo>
                <a:lnTo>
                  <a:pt x="0" y="0"/>
                </a:lnTo>
                <a:lnTo>
                  <a:pt x="0" y="162559"/>
                </a:lnTo>
                <a:lnTo>
                  <a:pt x="243840" y="81279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0" name="Freeform 3"/>
          <p:cNvSpPr/>
          <p:nvPr/>
        </p:nvSpPr>
        <p:spPr>
          <a:xfrm>
            <a:off x="7406640" y="1654810"/>
            <a:ext cx="731519" cy="731520"/>
          </a:xfrm>
          <a:custGeom>
            <a:avLst/>
            <a:gdLst>
              <a:gd name="connsiteX0" fmla="*/ 365759 w 731519"/>
              <a:gd name="connsiteY0" fmla="*/ 0 h 731520"/>
              <a:gd name="connsiteX1" fmla="*/ 731519 w 731519"/>
              <a:gd name="connsiteY1" fmla="*/ 365760 h 731520"/>
              <a:gd name="connsiteX2" fmla="*/ 365759 w 731519"/>
              <a:gd name="connsiteY2" fmla="*/ 731519 h 731520"/>
              <a:gd name="connsiteX3" fmla="*/ 0 w 731519"/>
              <a:gd name="connsiteY3" fmla="*/ 365760 h 731520"/>
              <a:gd name="connsiteX4" fmla="*/ 365759 w 731519"/>
              <a:gd name="connsiteY4" fmla="*/ 0 h 7315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31519" h="731520">
                <a:moveTo>
                  <a:pt x="365759" y="0"/>
                </a:moveTo>
                <a:cubicBezTo>
                  <a:pt x="572769" y="0"/>
                  <a:pt x="731519" y="158750"/>
                  <a:pt x="731519" y="365760"/>
                </a:cubicBezTo>
                <a:cubicBezTo>
                  <a:pt x="731519" y="572769"/>
                  <a:pt x="572769" y="731519"/>
                  <a:pt x="365759" y="731519"/>
                </a:cubicBezTo>
                <a:cubicBezTo>
                  <a:pt x="157479" y="731519"/>
                  <a:pt x="0" y="572769"/>
                  <a:pt x="0" y="365760"/>
                </a:cubicBezTo>
                <a:cubicBezTo>
                  <a:pt x="0" y="158750"/>
                  <a:pt x="157479" y="0"/>
                  <a:pt x="365759" y="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1" name="Freeform 3"/>
          <p:cNvSpPr/>
          <p:nvPr/>
        </p:nvSpPr>
        <p:spPr>
          <a:xfrm>
            <a:off x="7388310" y="1636480"/>
            <a:ext cx="768179" cy="768179"/>
          </a:xfrm>
          <a:custGeom>
            <a:avLst/>
            <a:gdLst>
              <a:gd name="connsiteX0" fmla="*/ 384089 w 768179"/>
              <a:gd name="connsiteY0" fmla="*/ 18329 h 768179"/>
              <a:gd name="connsiteX1" fmla="*/ 749849 w 768179"/>
              <a:gd name="connsiteY1" fmla="*/ 384089 h 768179"/>
              <a:gd name="connsiteX2" fmla="*/ 384089 w 768179"/>
              <a:gd name="connsiteY2" fmla="*/ 749849 h 768179"/>
              <a:gd name="connsiteX3" fmla="*/ 18329 w 768179"/>
              <a:gd name="connsiteY3" fmla="*/ 384089 h 768179"/>
              <a:gd name="connsiteX4" fmla="*/ 384089 w 768179"/>
              <a:gd name="connsiteY4" fmla="*/ 18329 h 7681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68179" h="768179">
                <a:moveTo>
                  <a:pt x="384089" y="18329"/>
                </a:moveTo>
                <a:cubicBezTo>
                  <a:pt x="591099" y="18329"/>
                  <a:pt x="749849" y="177079"/>
                  <a:pt x="749849" y="384089"/>
                </a:cubicBezTo>
                <a:cubicBezTo>
                  <a:pt x="749849" y="591099"/>
                  <a:pt x="591099" y="749849"/>
                  <a:pt x="384089" y="749849"/>
                </a:cubicBezTo>
                <a:cubicBezTo>
                  <a:pt x="175809" y="749849"/>
                  <a:pt x="18329" y="591099"/>
                  <a:pt x="18329" y="384089"/>
                </a:cubicBezTo>
                <a:cubicBezTo>
                  <a:pt x="18329" y="177079"/>
                  <a:pt x="175809" y="18329"/>
                  <a:pt x="384089" y="18329"/>
                </a:cubicBez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2" name="Freeform 3"/>
          <p:cNvSpPr/>
          <p:nvPr/>
        </p:nvSpPr>
        <p:spPr>
          <a:xfrm>
            <a:off x="7406640" y="3557270"/>
            <a:ext cx="731519" cy="731519"/>
          </a:xfrm>
          <a:custGeom>
            <a:avLst/>
            <a:gdLst>
              <a:gd name="connsiteX0" fmla="*/ 365759 w 731519"/>
              <a:gd name="connsiteY0" fmla="*/ 0 h 731519"/>
              <a:gd name="connsiteX1" fmla="*/ 731519 w 731519"/>
              <a:gd name="connsiteY1" fmla="*/ 365759 h 731519"/>
              <a:gd name="connsiteX2" fmla="*/ 365759 w 731519"/>
              <a:gd name="connsiteY2" fmla="*/ 731520 h 731519"/>
              <a:gd name="connsiteX3" fmla="*/ 0 w 731519"/>
              <a:gd name="connsiteY3" fmla="*/ 365759 h 731519"/>
              <a:gd name="connsiteX4" fmla="*/ 365759 w 731519"/>
              <a:gd name="connsiteY4" fmla="*/ 0 h 73151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31519" h="731519">
                <a:moveTo>
                  <a:pt x="365759" y="0"/>
                </a:moveTo>
                <a:cubicBezTo>
                  <a:pt x="572769" y="0"/>
                  <a:pt x="731519" y="157479"/>
                  <a:pt x="731519" y="365759"/>
                </a:cubicBezTo>
                <a:cubicBezTo>
                  <a:pt x="731519" y="572770"/>
                  <a:pt x="572769" y="731520"/>
                  <a:pt x="365759" y="731520"/>
                </a:cubicBezTo>
                <a:cubicBezTo>
                  <a:pt x="157479" y="731520"/>
                  <a:pt x="0" y="572770"/>
                  <a:pt x="0" y="365759"/>
                </a:cubicBezTo>
                <a:cubicBezTo>
                  <a:pt x="0" y="157479"/>
                  <a:pt x="157479" y="0"/>
                  <a:pt x="365759" y="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3" name="Freeform 3"/>
          <p:cNvSpPr/>
          <p:nvPr/>
        </p:nvSpPr>
        <p:spPr>
          <a:xfrm>
            <a:off x="7388310" y="3538940"/>
            <a:ext cx="768179" cy="768179"/>
          </a:xfrm>
          <a:custGeom>
            <a:avLst/>
            <a:gdLst>
              <a:gd name="connsiteX0" fmla="*/ 384089 w 768179"/>
              <a:gd name="connsiteY0" fmla="*/ 18329 h 768179"/>
              <a:gd name="connsiteX1" fmla="*/ 749849 w 768179"/>
              <a:gd name="connsiteY1" fmla="*/ 384089 h 768179"/>
              <a:gd name="connsiteX2" fmla="*/ 384089 w 768179"/>
              <a:gd name="connsiteY2" fmla="*/ 749849 h 768179"/>
              <a:gd name="connsiteX3" fmla="*/ 18329 w 768179"/>
              <a:gd name="connsiteY3" fmla="*/ 384089 h 768179"/>
              <a:gd name="connsiteX4" fmla="*/ 384089 w 768179"/>
              <a:gd name="connsiteY4" fmla="*/ 18329 h 7681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68179" h="768179">
                <a:moveTo>
                  <a:pt x="384089" y="18329"/>
                </a:moveTo>
                <a:cubicBezTo>
                  <a:pt x="591099" y="18329"/>
                  <a:pt x="749849" y="175809"/>
                  <a:pt x="749849" y="384089"/>
                </a:cubicBezTo>
                <a:cubicBezTo>
                  <a:pt x="749849" y="591099"/>
                  <a:pt x="591099" y="749849"/>
                  <a:pt x="384089" y="749849"/>
                </a:cubicBezTo>
                <a:cubicBezTo>
                  <a:pt x="175809" y="749849"/>
                  <a:pt x="18329" y="591099"/>
                  <a:pt x="18329" y="384089"/>
                </a:cubicBezTo>
                <a:cubicBezTo>
                  <a:pt x="18329" y="175809"/>
                  <a:pt x="175809" y="18329"/>
                  <a:pt x="384089" y="18329"/>
                </a:cubicBez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4" name="Freeform 3"/>
          <p:cNvSpPr/>
          <p:nvPr/>
        </p:nvSpPr>
        <p:spPr>
          <a:xfrm>
            <a:off x="1124585" y="2953385"/>
            <a:ext cx="946150" cy="73660"/>
          </a:xfrm>
          <a:custGeom>
            <a:avLst/>
            <a:gdLst>
              <a:gd name="connsiteX0" fmla="*/ 18414 w 946150"/>
              <a:gd name="connsiteY0" fmla="*/ 18414 h 73660"/>
              <a:gd name="connsiteX1" fmla="*/ 927735 w 946150"/>
              <a:gd name="connsiteY1" fmla="*/ 18414 h 736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46150" h="73660">
                <a:moveTo>
                  <a:pt x="18414" y="18414"/>
                </a:moveTo>
                <a:lnTo>
                  <a:pt x="927735" y="18414"/>
                </a:lnTo>
              </a:path>
            </a:pathLst>
          </a:custGeom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35" name="Freeform 3"/>
          <p:cNvSpPr/>
          <p:nvPr/>
        </p:nvSpPr>
        <p:spPr>
          <a:xfrm>
            <a:off x="2042160" y="2890520"/>
            <a:ext cx="243839" cy="162560"/>
          </a:xfrm>
          <a:custGeom>
            <a:avLst/>
            <a:gdLst>
              <a:gd name="connsiteX0" fmla="*/ 243839 w 243839"/>
              <a:gd name="connsiteY0" fmla="*/ 81279 h 162560"/>
              <a:gd name="connsiteX1" fmla="*/ 0 w 243839"/>
              <a:gd name="connsiteY1" fmla="*/ 0 h 162560"/>
              <a:gd name="connsiteX2" fmla="*/ 0 w 243839"/>
              <a:gd name="connsiteY2" fmla="*/ 162559 h 162560"/>
              <a:gd name="connsiteX3" fmla="*/ 243839 w 243839"/>
              <a:gd name="connsiteY3" fmla="*/ 81279 h 1625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3839" h="162560">
                <a:moveTo>
                  <a:pt x="243839" y="81279"/>
                </a:moveTo>
                <a:lnTo>
                  <a:pt x="0" y="0"/>
                </a:lnTo>
                <a:lnTo>
                  <a:pt x="0" y="162559"/>
                </a:lnTo>
                <a:lnTo>
                  <a:pt x="243839" y="81279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tx1"/>
              </a:solidFill>
            </a:endParaRPr>
          </a:p>
        </p:txBody>
      </p:sp>
      <p:sp>
        <p:nvSpPr>
          <p:cNvPr id="36" name="Freeform 3"/>
          <p:cNvSpPr/>
          <p:nvPr/>
        </p:nvSpPr>
        <p:spPr>
          <a:xfrm>
            <a:off x="3048635" y="2629535"/>
            <a:ext cx="437376" cy="628650"/>
          </a:xfrm>
          <a:custGeom>
            <a:avLst/>
            <a:gdLst>
              <a:gd name="connsiteX0" fmla="*/ 18414 w 437376"/>
              <a:gd name="connsiteY0" fmla="*/ 18414 h 628650"/>
              <a:gd name="connsiteX1" fmla="*/ 239394 w 437376"/>
              <a:gd name="connsiteY1" fmla="*/ 610235 h 6286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37376" h="628650">
                <a:moveTo>
                  <a:pt x="18414" y="18414"/>
                </a:moveTo>
                <a:cubicBezTo>
                  <a:pt x="516255" y="18414"/>
                  <a:pt x="501014" y="454025"/>
                  <a:pt x="239394" y="610235"/>
                </a:cubicBezTo>
              </a:path>
            </a:pathLst>
          </a:custGeom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3067050" y="3153410"/>
            <a:ext cx="256540" cy="157480"/>
          </a:xfrm>
          <a:custGeom>
            <a:avLst/>
            <a:gdLst>
              <a:gd name="connsiteX0" fmla="*/ 0 w 256540"/>
              <a:gd name="connsiteY0" fmla="*/ 142239 h 157480"/>
              <a:gd name="connsiteX1" fmla="*/ 256540 w 256540"/>
              <a:gd name="connsiteY1" fmla="*/ 157480 h 157480"/>
              <a:gd name="connsiteX2" fmla="*/ 214629 w 256540"/>
              <a:gd name="connsiteY2" fmla="*/ 0 h 157480"/>
              <a:gd name="connsiteX3" fmla="*/ 0 w 256540"/>
              <a:gd name="connsiteY3" fmla="*/ 142239 h 1574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56540" h="157480">
                <a:moveTo>
                  <a:pt x="0" y="142239"/>
                </a:moveTo>
                <a:lnTo>
                  <a:pt x="256540" y="157480"/>
                </a:lnTo>
                <a:lnTo>
                  <a:pt x="214629" y="0"/>
                </a:lnTo>
                <a:lnTo>
                  <a:pt x="0" y="142239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8" name="Freeform 3"/>
          <p:cNvSpPr/>
          <p:nvPr/>
        </p:nvSpPr>
        <p:spPr>
          <a:xfrm>
            <a:off x="4572000" y="5257800"/>
            <a:ext cx="685800" cy="685800"/>
          </a:xfrm>
          <a:custGeom>
            <a:avLst/>
            <a:gdLst>
              <a:gd name="connsiteX0" fmla="*/ 342900 w 685800"/>
              <a:gd name="connsiteY0" fmla="*/ 685800 h 685800"/>
              <a:gd name="connsiteX1" fmla="*/ 0 w 685800"/>
              <a:gd name="connsiteY1" fmla="*/ 685800 h 685800"/>
              <a:gd name="connsiteX2" fmla="*/ 0 w 685800"/>
              <a:gd name="connsiteY2" fmla="*/ 0 h 685800"/>
              <a:gd name="connsiteX3" fmla="*/ 685800 w 685800"/>
              <a:gd name="connsiteY3" fmla="*/ 0 h 685800"/>
              <a:gd name="connsiteX4" fmla="*/ 685800 w 685800"/>
              <a:gd name="connsiteY4" fmla="*/ 685800 h 685800"/>
              <a:gd name="connsiteX5" fmla="*/ 342900 w 685800"/>
              <a:gd name="connsiteY5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85800" h="685800">
                <a:moveTo>
                  <a:pt x="342900" y="685800"/>
                </a:moveTo>
                <a:lnTo>
                  <a:pt x="0" y="685800"/>
                </a:lnTo>
                <a:lnTo>
                  <a:pt x="0" y="0"/>
                </a:lnTo>
                <a:lnTo>
                  <a:pt x="685800" y="0"/>
                </a:lnTo>
                <a:lnTo>
                  <a:pt x="685800" y="685800"/>
                </a:lnTo>
                <a:lnTo>
                  <a:pt x="342900" y="685800"/>
                </a:lnTo>
              </a:path>
            </a:pathLst>
          </a:custGeom>
          <a:solidFill>
            <a:srgbClr val="99CC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9" name="Freeform 3"/>
          <p:cNvSpPr/>
          <p:nvPr/>
        </p:nvSpPr>
        <p:spPr>
          <a:xfrm>
            <a:off x="4565650" y="5251450"/>
            <a:ext cx="698500" cy="698500"/>
          </a:xfrm>
          <a:custGeom>
            <a:avLst/>
            <a:gdLst>
              <a:gd name="connsiteX0" fmla="*/ 349250 w 698500"/>
              <a:gd name="connsiteY0" fmla="*/ 692150 h 698500"/>
              <a:gd name="connsiteX1" fmla="*/ 6350 w 698500"/>
              <a:gd name="connsiteY1" fmla="*/ 692150 h 698500"/>
              <a:gd name="connsiteX2" fmla="*/ 6350 w 698500"/>
              <a:gd name="connsiteY2" fmla="*/ 6350 h 698500"/>
              <a:gd name="connsiteX3" fmla="*/ 692150 w 698500"/>
              <a:gd name="connsiteY3" fmla="*/ 6350 h 698500"/>
              <a:gd name="connsiteX4" fmla="*/ 692150 w 698500"/>
              <a:gd name="connsiteY4" fmla="*/ 692150 h 698500"/>
              <a:gd name="connsiteX5" fmla="*/ 349250 w 698500"/>
              <a:gd name="connsiteY5" fmla="*/ 692150 h 6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98500" h="698500">
                <a:moveTo>
                  <a:pt x="349250" y="692150"/>
                </a:moveTo>
                <a:lnTo>
                  <a:pt x="6350" y="692150"/>
                </a:lnTo>
                <a:lnTo>
                  <a:pt x="6350" y="6350"/>
                </a:lnTo>
                <a:lnTo>
                  <a:pt x="692150" y="6350"/>
                </a:lnTo>
                <a:lnTo>
                  <a:pt x="692150" y="692150"/>
                </a:lnTo>
                <a:lnTo>
                  <a:pt x="349250" y="692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0" name="Freeform 3"/>
          <p:cNvSpPr/>
          <p:nvPr/>
        </p:nvSpPr>
        <p:spPr>
          <a:xfrm>
            <a:off x="5257800" y="5257800"/>
            <a:ext cx="685800" cy="685800"/>
          </a:xfrm>
          <a:custGeom>
            <a:avLst/>
            <a:gdLst>
              <a:gd name="connsiteX0" fmla="*/ 342900 w 685800"/>
              <a:gd name="connsiteY0" fmla="*/ 685800 h 685800"/>
              <a:gd name="connsiteX1" fmla="*/ 0 w 685800"/>
              <a:gd name="connsiteY1" fmla="*/ 685800 h 685800"/>
              <a:gd name="connsiteX2" fmla="*/ 0 w 685800"/>
              <a:gd name="connsiteY2" fmla="*/ 0 h 685800"/>
              <a:gd name="connsiteX3" fmla="*/ 685800 w 685800"/>
              <a:gd name="connsiteY3" fmla="*/ 0 h 685800"/>
              <a:gd name="connsiteX4" fmla="*/ 685800 w 685800"/>
              <a:gd name="connsiteY4" fmla="*/ 685800 h 685800"/>
              <a:gd name="connsiteX5" fmla="*/ 342900 w 685800"/>
              <a:gd name="connsiteY5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85800" h="685800">
                <a:moveTo>
                  <a:pt x="342900" y="685800"/>
                </a:moveTo>
                <a:lnTo>
                  <a:pt x="0" y="685800"/>
                </a:lnTo>
                <a:lnTo>
                  <a:pt x="0" y="0"/>
                </a:lnTo>
                <a:lnTo>
                  <a:pt x="685800" y="0"/>
                </a:lnTo>
                <a:lnTo>
                  <a:pt x="685800" y="685800"/>
                </a:lnTo>
                <a:lnTo>
                  <a:pt x="342900" y="685800"/>
                </a:lnTo>
              </a:path>
            </a:pathLst>
          </a:custGeom>
          <a:solidFill>
            <a:srgbClr val="99CC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1" name="Freeform 3"/>
          <p:cNvSpPr/>
          <p:nvPr/>
        </p:nvSpPr>
        <p:spPr>
          <a:xfrm>
            <a:off x="5251450" y="5251450"/>
            <a:ext cx="698500" cy="698500"/>
          </a:xfrm>
          <a:custGeom>
            <a:avLst/>
            <a:gdLst>
              <a:gd name="connsiteX0" fmla="*/ 349250 w 698500"/>
              <a:gd name="connsiteY0" fmla="*/ 692150 h 698500"/>
              <a:gd name="connsiteX1" fmla="*/ 6350 w 698500"/>
              <a:gd name="connsiteY1" fmla="*/ 692150 h 698500"/>
              <a:gd name="connsiteX2" fmla="*/ 6350 w 698500"/>
              <a:gd name="connsiteY2" fmla="*/ 6350 h 698500"/>
              <a:gd name="connsiteX3" fmla="*/ 692150 w 698500"/>
              <a:gd name="connsiteY3" fmla="*/ 6350 h 698500"/>
              <a:gd name="connsiteX4" fmla="*/ 692150 w 698500"/>
              <a:gd name="connsiteY4" fmla="*/ 692150 h 698500"/>
              <a:gd name="connsiteX5" fmla="*/ 349250 w 698500"/>
              <a:gd name="connsiteY5" fmla="*/ 692150 h 6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98500" h="698500">
                <a:moveTo>
                  <a:pt x="349250" y="692150"/>
                </a:moveTo>
                <a:lnTo>
                  <a:pt x="6350" y="692150"/>
                </a:lnTo>
                <a:lnTo>
                  <a:pt x="6350" y="6350"/>
                </a:lnTo>
                <a:lnTo>
                  <a:pt x="692150" y="6350"/>
                </a:lnTo>
                <a:lnTo>
                  <a:pt x="692150" y="692150"/>
                </a:lnTo>
                <a:lnTo>
                  <a:pt x="349250" y="692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2" name="Freeform 3"/>
          <p:cNvSpPr/>
          <p:nvPr/>
        </p:nvSpPr>
        <p:spPr>
          <a:xfrm>
            <a:off x="5943600" y="5257800"/>
            <a:ext cx="685800" cy="685800"/>
          </a:xfrm>
          <a:custGeom>
            <a:avLst/>
            <a:gdLst>
              <a:gd name="connsiteX0" fmla="*/ 342900 w 685800"/>
              <a:gd name="connsiteY0" fmla="*/ 685800 h 685800"/>
              <a:gd name="connsiteX1" fmla="*/ 0 w 685800"/>
              <a:gd name="connsiteY1" fmla="*/ 685800 h 685800"/>
              <a:gd name="connsiteX2" fmla="*/ 0 w 685800"/>
              <a:gd name="connsiteY2" fmla="*/ 0 h 685800"/>
              <a:gd name="connsiteX3" fmla="*/ 685800 w 685800"/>
              <a:gd name="connsiteY3" fmla="*/ 0 h 685800"/>
              <a:gd name="connsiteX4" fmla="*/ 685800 w 685800"/>
              <a:gd name="connsiteY4" fmla="*/ 685800 h 685800"/>
              <a:gd name="connsiteX5" fmla="*/ 342900 w 685800"/>
              <a:gd name="connsiteY5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85800" h="685800">
                <a:moveTo>
                  <a:pt x="342900" y="685800"/>
                </a:moveTo>
                <a:lnTo>
                  <a:pt x="0" y="685800"/>
                </a:lnTo>
                <a:lnTo>
                  <a:pt x="0" y="0"/>
                </a:lnTo>
                <a:lnTo>
                  <a:pt x="685800" y="0"/>
                </a:lnTo>
                <a:lnTo>
                  <a:pt x="685800" y="685800"/>
                </a:lnTo>
                <a:lnTo>
                  <a:pt x="342900" y="685800"/>
                </a:lnTo>
              </a:path>
            </a:pathLst>
          </a:custGeom>
          <a:solidFill>
            <a:srgbClr val="99CC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3" name="Freeform 3"/>
          <p:cNvSpPr/>
          <p:nvPr/>
        </p:nvSpPr>
        <p:spPr>
          <a:xfrm>
            <a:off x="5937250" y="5251450"/>
            <a:ext cx="698500" cy="698500"/>
          </a:xfrm>
          <a:custGeom>
            <a:avLst/>
            <a:gdLst>
              <a:gd name="connsiteX0" fmla="*/ 349250 w 698500"/>
              <a:gd name="connsiteY0" fmla="*/ 692150 h 698500"/>
              <a:gd name="connsiteX1" fmla="*/ 6350 w 698500"/>
              <a:gd name="connsiteY1" fmla="*/ 692150 h 698500"/>
              <a:gd name="connsiteX2" fmla="*/ 6350 w 698500"/>
              <a:gd name="connsiteY2" fmla="*/ 6350 h 698500"/>
              <a:gd name="connsiteX3" fmla="*/ 692150 w 698500"/>
              <a:gd name="connsiteY3" fmla="*/ 6350 h 698500"/>
              <a:gd name="connsiteX4" fmla="*/ 692150 w 698500"/>
              <a:gd name="connsiteY4" fmla="*/ 692150 h 698500"/>
              <a:gd name="connsiteX5" fmla="*/ 349250 w 698500"/>
              <a:gd name="connsiteY5" fmla="*/ 692150 h 6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98500" h="698500">
                <a:moveTo>
                  <a:pt x="349250" y="692150"/>
                </a:moveTo>
                <a:lnTo>
                  <a:pt x="6350" y="692150"/>
                </a:lnTo>
                <a:lnTo>
                  <a:pt x="6350" y="6350"/>
                </a:lnTo>
                <a:lnTo>
                  <a:pt x="692150" y="6350"/>
                </a:lnTo>
                <a:lnTo>
                  <a:pt x="692150" y="692150"/>
                </a:lnTo>
                <a:lnTo>
                  <a:pt x="349250" y="692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4" name="Freeform 3"/>
          <p:cNvSpPr/>
          <p:nvPr/>
        </p:nvSpPr>
        <p:spPr>
          <a:xfrm>
            <a:off x="6629400" y="5257800"/>
            <a:ext cx="685800" cy="685800"/>
          </a:xfrm>
          <a:custGeom>
            <a:avLst/>
            <a:gdLst>
              <a:gd name="connsiteX0" fmla="*/ 342900 w 685800"/>
              <a:gd name="connsiteY0" fmla="*/ 685800 h 685800"/>
              <a:gd name="connsiteX1" fmla="*/ 0 w 685800"/>
              <a:gd name="connsiteY1" fmla="*/ 685800 h 685800"/>
              <a:gd name="connsiteX2" fmla="*/ 0 w 685800"/>
              <a:gd name="connsiteY2" fmla="*/ 0 h 685800"/>
              <a:gd name="connsiteX3" fmla="*/ 685800 w 685800"/>
              <a:gd name="connsiteY3" fmla="*/ 0 h 685800"/>
              <a:gd name="connsiteX4" fmla="*/ 685800 w 685800"/>
              <a:gd name="connsiteY4" fmla="*/ 685800 h 685800"/>
              <a:gd name="connsiteX5" fmla="*/ 342900 w 685800"/>
              <a:gd name="connsiteY5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85800" h="685800">
                <a:moveTo>
                  <a:pt x="342900" y="685800"/>
                </a:moveTo>
                <a:lnTo>
                  <a:pt x="0" y="685800"/>
                </a:lnTo>
                <a:lnTo>
                  <a:pt x="0" y="0"/>
                </a:lnTo>
                <a:lnTo>
                  <a:pt x="685800" y="0"/>
                </a:lnTo>
                <a:lnTo>
                  <a:pt x="685800" y="685800"/>
                </a:lnTo>
                <a:lnTo>
                  <a:pt x="342900" y="685800"/>
                </a:lnTo>
              </a:path>
            </a:pathLst>
          </a:custGeom>
          <a:solidFill>
            <a:srgbClr val="99CC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5" name="Freeform 3"/>
          <p:cNvSpPr/>
          <p:nvPr/>
        </p:nvSpPr>
        <p:spPr>
          <a:xfrm>
            <a:off x="6623050" y="5251450"/>
            <a:ext cx="698500" cy="698500"/>
          </a:xfrm>
          <a:custGeom>
            <a:avLst/>
            <a:gdLst>
              <a:gd name="connsiteX0" fmla="*/ 349250 w 698500"/>
              <a:gd name="connsiteY0" fmla="*/ 692150 h 698500"/>
              <a:gd name="connsiteX1" fmla="*/ 6350 w 698500"/>
              <a:gd name="connsiteY1" fmla="*/ 692150 h 698500"/>
              <a:gd name="connsiteX2" fmla="*/ 6350 w 698500"/>
              <a:gd name="connsiteY2" fmla="*/ 6350 h 698500"/>
              <a:gd name="connsiteX3" fmla="*/ 692150 w 698500"/>
              <a:gd name="connsiteY3" fmla="*/ 6350 h 698500"/>
              <a:gd name="connsiteX4" fmla="*/ 692150 w 698500"/>
              <a:gd name="connsiteY4" fmla="*/ 692150 h 698500"/>
              <a:gd name="connsiteX5" fmla="*/ 349250 w 698500"/>
              <a:gd name="connsiteY5" fmla="*/ 692150 h 6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98500" h="698500">
                <a:moveTo>
                  <a:pt x="349250" y="692150"/>
                </a:moveTo>
                <a:lnTo>
                  <a:pt x="6350" y="692150"/>
                </a:lnTo>
                <a:lnTo>
                  <a:pt x="6350" y="6350"/>
                </a:lnTo>
                <a:lnTo>
                  <a:pt x="692150" y="6350"/>
                </a:lnTo>
                <a:lnTo>
                  <a:pt x="692150" y="692150"/>
                </a:lnTo>
                <a:lnTo>
                  <a:pt x="349250" y="692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6" name="Freeform 3"/>
          <p:cNvSpPr/>
          <p:nvPr/>
        </p:nvSpPr>
        <p:spPr>
          <a:xfrm>
            <a:off x="7315200" y="5257800"/>
            <a:ext cx="685800" cy="685800"/>
          </a:xfrm>
          <a:custGeom>
            <a:avLst/>
            <a:gdLst>
              <a:gd name="connsiteX0" fmla="*/ 342900 w 685800"/>
              <a:gd name="connsiteY0" fmla="*/ 685800 h 685800"/>
              <a:gd name="connsiteX1" fmla="*/ 0 w 685800"/>
              <a:gd name="connsiteY1" fmla="*/ 685800 h 685800"/>
              <a:gd name="connsiteX2" fmla="*/ 0 w 685800"/>
              <a:gd name="connsiteY2" fmla="*/ 0 h 685800"/>
              <a:gd name="connsiteX3" fmla="*/ 685800 w 685800"/>
              <a:gd name="connsiteY3" fmla="*/ 0 h 685800"/>
              <a:gd name="connsiteX4" fmla="*/ 685800 w 685800"/>
              <a:gd name="connsiteY4" fmla="*/ 685800 h 685800"/>
              <a:gd name="connsiteX5" fmla="*/ 342900 w 685800"/>
              <a:gd name="connsiteY5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85800" h="685800">
                <a:moveTo>
                  <a:pt x="342900" y="685800"/>
                </a:moveTo>
                <a:lnTo>
                  <a:pt x="0" y="685800"/>
                </a:lnTo>
                <a:lnTo>
                  <a:pt x="0" y="0"/>
                </a:lnTo>
                <a:lnTo>
                  <a:pt x="685800" y="0"/>
                </a:lnTo>
                <a:lnTo>
                  <a:pt x="685800" y="685800"/>
                </a:lnTo>
                <a:lnTo>
                  <a:pt x="342900" y="685800"/>
                </a:lnTo>
              </a:path>
            </a:pathLst>
          </a:custGeom>
          <a:solidFill>
            <a:srgbClr val="99CC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7" name="Freeform 3"/>
          <p:cNvSpPr/>
          <p:nvPr/>
        </p:nvSpPr>
        <p:spPr>
          <a:xfrm>
            <a:off x="7308850" y="5251450"/>
            <a:ext cx="698500" cy="698500"/>
          </a:xfrm>
          <a:custGeom>
            <a:avLst/>
            <a:gdLst>
              <a:gd name="connsiteX0" fmla="*/ 349250 w 698500"/>
              <a:gd name="connsiteY0" fmla="*/ 692150 h 698500"/>
              <a:gd name="connsiteX1" fmla="*/ 6350 w 698500"/>
              <a:gd name="connsiteY1" fmla="*/ 692150 h 698500"/>
              <a:gd name="connsiteX2" fmla="*/ 6350 w 698500"/>
              <a:gd name="connsiteY2" fmla="*/ 6350 h 698500"/>
              <a:gd name="connsiteX3" fmla="*/ 692150 w 698500"/>
              <a:gd name="connsiteY3" fmla="*/ 6350 h 698500"/>
              <a:gd name="connsiteX4" fmla="*/ 692150 w 698500"/>
              <a:gd name="connsiteY4" fmla="*/ 692150 h 698500"/>
              <a:gd name="connsiteX5" fmla="*/ 349250 w 698500"/>
              <a:gd name="connsiteY5" fmla="*/ 692150 h 6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98500" h="698500">
                <a:moveTo>
                  <a:pt x="349250" y="692150"/>
                </a:moveTo>
                <a:lnTo>
                  <a:pt x="6350" y="692150"/>
                </a:lnTo>
                <a:lnTo>
                  <a:pt x="6350" y="6350"/>
                </a:lnTo>
                <a:lnTo>
                  <a:pt x="692150" y="6350"/>
                </a:lnTo>
                <a:lnTo>
                  <a:pt x="692150" y="692150"/>
                </a:lnTo>
                <a:lnTo>
                  <a:pt x="349250" y="692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8" name="Freeform 3"/>
          <p:cNvSpPr/>
          <p:nvPr/>
        </p:nvSpPr>
        <p:spPr>
          <a:xfrm>
            <a:off x="8001000" y="5257800"/>
            <a:ext cx="685800" cy="685800"/>
          </a:xfrm>
          <a:custGeom>
            <a:avLst/>
            <a:gdLst>
              <a:gd name="connsiteX0" fmla="*/ 342900 w 685800"/>
              <a:gd name="connsiteY0" fmla="*/ 685800 h 685800"/>
              <a:gd name="connsiteX1" fmla="*/ 0 w 685800"/>
              <a:gd name="connsiteY1" fmla="*/ 685800 h 685800"/>
              <a:gd name="connsiteX2" fmla="*/ 0 w 685800"/>
              <a:gd name="connsiteY2" fmla="*/ 0 h 685800"/>
              <a:gd name="connsiteX3" fmla="*/ 685800 w 685800"/>
              <a:gd name="connsiteY3" fmla="*/ 0 h 685800"/>
              <a:gd name="connsiteX4" fmla="*/ 685800 w 685800"/>
              <a:gd name="connsiteY4" fmla="*/ 685800 h 685800"/>
              <a:gd name="connsiteX5" fmla="*/ 342900 w 685800"/>
              <a:gd name="connsiteY5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85800" h="685800">
                <a:moveTo>
                  <a:pt x="342900" y="685800"/>
                </a:moveTo>
                <a:lnTo>
                  <a:pt x="0" y="685800"/>
                </a:lnTo>
                <a:lnTo>
                  <a:pt x="0" y="0"/>
                </a:lnTo>
                <a:lnTo>
                  <a:pt x="685800" y="0"/>
                </a:lnTo>
                <a:lnTo>
                  <a:pt x="685800" y="685800"/>
                </a:lnTo>
                <a:lnTo>
                  <a:pt x="342900" y="685800"/>
                </a:lnTo>
              </a:path>
            </a:pathLst>
          </a:custGeom>
          <a:solidFill>
            <a:srgbClr val="99CC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9" name="Freeform 3"/>
          <p:cNvSpPr/>
          <p:nvPr/>
        </p:nvSpPr>
        <p:spPr>
          <a:xfrm>
            <a:off x="7994650" y="5251450"/>
            <a:ext cx="698500" cy="698500"/>
          </a:xfrm>
          <a:custGeom>
            <a:avLst/>
            <a:gdLst>
              <a:gd name="connsiteX0" fmla="*/ 349250 w 698500"/>
              <a:gd name="connsiteY0" fmla="*/ 692150 h 698500"/>
              <a:gd name="connsiteX1" fmla="*/ 6350 w 698500"/>
              <a:gd name="connsiteY1" fmla="*/ 692150 h 698500"/>
              <a:gd name="connsiteX2" fmla="*/ 6350 w 698500"/>
              <a:gd name="connsiteY2" fmla="*/ 6350 h 698500"/>
              <a:gd name="connsiteX3" fmla="*/ 692150 w 698500"/>
              <a:gd name="connsiteY3" fmla="*/ 6350 h 698500"/>
              <a:gd name="connsiteX4" fmla="*/ 692150 w 698500"/>
              <a:gd name="connsiteY4" fmla="*/ 692150 h 698500"/>
              <a:gd name="connsiteX5" fmla="*/ 349250 w 698500"/>
              <a:gd name="connsiteY5" fmla="*/ 692150 h 6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98500" h="698500">
                <a:moveTo>
                  <a:pt x="349250" y="692150"/>
                </a:moveTo>
                <a:lnTo>
                  <a:pt x="6350" y="692150"/>
                </a:lnTo>
                <a:lnTo>
                  <a:pt x="6350" y="6350"/>
                </a:lnTo>
                <a:lnTo>
                  <a:pt x="692150" y="6350"/>
                </a:lnTo>
                <a:lnTo>
                  <a:pt x="692150" y="692150"/>
                </a:lnTo>
                <a:lnTo>
                  <a:pt x="349250" y="692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0" name="TextBox 1"/>
          <p:cNvSpPr txBox="1"/>
          <p:nvPr/>
        </p:nvSpPr>
        <p:spPr>
          <a:xfrm>
            <a:off x="2908300" y="1676400"/>
            <a:ext cx="279400" cy="276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500"/>
              </a:lnSpc>
              <a:tabLst>
                <a:tab pos="63500" algn="l"/>
              </a:tabLst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0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4200"/>
              </a:lnSpc>
              <a:tabLst>
                <a:tab pos="63500" algn="l"/>
              </a:tabLst>
            </a:pPr>
            <a:r>
              <a:rPr lang="en-US" altLang="zh-CN" dirty="0" smtClean="0"/>
              <a:t>	</a:t>
            </a: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51" name="TextBox 1"/>
          <p:cNvSpPr txBox="1"/>
          <p:nvPr/>
        </p:nvSpPr>
        <p:spPr>
          <a:xfrm>
            <a:off x="4914900" y="1447800"/>
            <a:ext cx="205184" cy="329385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5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1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41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0</a:t>
            </a:r>
          </a:p>
        </p:txBody>
      </p:sp>
      <p:sp>
        <p:nvSpPr>
          <p:cNvPr id="52" name="TextBox 1"/>
          <p:cNvSpPr txBox="1"/>
          <p:nvPr/>
        </p:nvSpPr>
        <p:spPr>
          <a:xfrm>
            <a:off x="6743700" y="1447800"/>
            <a:ext cx="205184" cy="329385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5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0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41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53" name="TextBox 1"/>
          <p:cNvSpPr txBox="1"/>
          <p:nvPr/>
        </p:nvSpPr>
        <p:spPr>
          <a:xfrm>
            <a:off x="1320800" y="2514600"/>
            <a:ext cx="706925" cy="39241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start</a:t>
            </a:r>
          </a:p>
        </p:txBody>
      </p:sp>
      <p:sp>
        <p:nvSpPr>
          <p:cNvPr id="54" name="TextBox 1"/>
          <p:cNvSpPr txBox="1"/>
          <p:nvPr/>
        </p:nvSpPr>
        <p:spPr>
          <a:xfrm>
            <a:off x="3644900" y="2755900"/>
            <a:ext cx="615553" cy="49500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5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0, 1</a:t>
            </a:r>
          </a:p>
        </p:txBody>
      </p:sp>
      <p:sp>
        <p:nvSpPr>
          <p:cNvPr id="55" name="TextBox 1"/>
          <p:cNvSpPr txBox="1"/>
          <p:nvPr/>
        </p:nvSpPr>
        <p:spPr>
          <a:xfrm>
            <a:off x="4737100" y="5295900"/>
            <a:ext cx="3863237" cy="68525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900"/>
              </a:lnSpc>
              <a:tabLst/>
            </a:pPr>
            <a:r>
              <a:rPr lang="en-US" altLang="zh-CN" sz="4400" b="1" dirty="0" smtClean="0">
                <a:latin typeface="Courier New" pitchFamily="18" charset="0"/>
                <a:cs typeface="Courier New" pitchFamily="18" charset="0"/>
              </a:rPr>
              <a:t>0</a:t>
            </a: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4400" b="1" dirty="0" smtClean="0">
                <a:latin typeface="Courier New" pitchFamily="18" charset="0"/>
                <a:cs typeface="Courier New" pitchFamily="18" charset="0"/>
              </a:rPr>
              <a:t>1</a:t>
            </a: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4400" b="1" dirty="0" smtClean="0">
                <a:latin typeface="Courier New" pitchFamily="18" charset="0"/>
                <a:cs typeface="Courier New" pitchFamily="18" charset="0"/>
              </a:rPr>
              <a:t>1</a:t>
            </a: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4400" b="1" dirty="0" smtClean="0">
                <a:latin typeface="Courier New" pitchFamily="18" charset="0"/>
                <a:cs typeface="Courier New" pitchFamily="18" charset="0"/>
              </a:rPr>
              <a:t>1</a:t>
            </a: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4400" b="1" dirty="0" smtClean="0">
                <a:latin typeface="Courier New" pitchFamily="18" charset="0"/>
                <a:cs typeface="Courier New" pitchFamily="18" charset="0"/>
              </a:rPr>
              <a:t>0</a:t>
            </a: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4400" b="1" dirty="0" smtClean="0">
                <a:latin typeface="Courier New" pitchFamily="18" charset="0"/>
                <a:cs typeface="Courier New" pitchFamily="18" charset="0"/>
              </a:rPr>
              <a:t>1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1644147" y="622300"/>
            <a:ext cx="6598153" cy="70019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100"/>
              </a:lnSpc>
              <a:tabLst/>
            </a:pP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A More Complex Automaton</a:t>
            </a:r>
          </a:p>
        </p:txBody>
      </p:sp>
      <p:sp>
        <p:nvSpPr>
          <p:cNvPr id="60" name="Freeform 3"/>
          <p:cNvSpPr/>
          <p:nvPr/>
        </p:nvSpPr>
        <p:spPr>
          <a:xfrm>
            <a:off x="2240830" y="2501180"/>
            <a:ext cx="914400" cy="914400"/>
          </a:xfrm>
          <a:custGeom>
            <a:avLst/>
            <a:gdLst>
              <a:gd name="connsiteX0" fmla="*/ 457200 w 914400"/>
              <a:gd name="connsiteY0" fmla="*/ 0 h 914400"/>
              <a:gd name="connsiteX1" fmla="*/ 914400 w 914400"/>
              <a:gd name="connsiteY1" fmla="*/ 457200 h 914400"/>
              <a:gd name="connsiteX2" fmla="*/ 457200 w 914400"/>
              <a:gd name="connsiteY2" fmla="*/ 914400 h 914400"/>
              <a:gd name="connsiteX3" fmla="*/ 0 w 914400"/>
              <a:gd name="connsiteY3" fmla="*/ 457200 h 914400"/>
              <a:gd name="connsiteX4" fmla="*/ 457200 w 914400"/>
              <a:gd name="connsiteY4" fmla="*/ 0 h 914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" h="914400">
                <a:moveTo>
                  <a:pt x="457200" y="0"/>
                </a:moveTo>
                <a:cubicBezTo>
                  <a:pt x="716279" y="0"/>
                  <a:pt x="914400" y="198120"/>
                  <a:pt x="914400" y="457200"/>
                </a:cubicBezTo>
                <a:cubicBezTo>
                  <a:pt x="914400" y="716279"/>
                  <a:pt x="716279" y="914400"/>
                  <a:pt x="457200" y="914400"/>
                </a:cubicBezTo>
                <a:cubicBezTo>
                  <a:pt x="198120" y="914400"/>
                  <a:pt x="0" y="716279"/>
                  <a:pt x="0" y="457200"/>
                </a:cubicBezTo>
                <a:cubicBezTo>
                  <a:pt x="0" y="198120"/>
                  <a:pt x="198120" y="0"/>
                  <a:pt x="457200" y="0"/>
                </a:cubicBezTo>
              </a:path>
            </a:pathLst>
          </a:custGeom>
          <a:solidFill>
            <a:srgbClr val="FFD32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1" name="Freeform 3"/>
          <p:cNvSpPr/>
          <p:nvPr/>
        </p:nvSpPr>
        <p:spPr>
          <a:xfrm>
            <a:off x="2222500" y="2482850"/>
            <a:ext cx="951059" cy="951059"/>
          </a:xfrm>
          <a:custGeom>
            <a:avLst/>
            <a:gdLst>
              <a:gd name="connsiteX0" fmla="*/ 475529 w 951059"/>
              <a:gd name="connsiteY0" fmla="*/ 18329 h 951059"/>
              <a:gd name="connsiteX1" fmla="*/ 932729 w 951059"/>
              <a:gd name="connsiteY1" fmla="*/ 475529 h 951059"/>
              <a:gd name="connsiteX2" fmla="*/ 475529 w 951059"/>
              <a:gd name="connsiteY2" fmla="*/ 932729 h 951059"/>
              <a:gd name="connsiteX3" fmla="*/ 18329 w 951059"/>
              <a:gd name="connsiteY3" fmla="*/ 475529 h 951059"/>
              <a:gd name="connsiteX4" fmla="*/ 475529 w 951059"/>
              <a:gd name="connsiteY4" fmla="*/ 18329 h 9510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51059" h="951059">
                <a:moveTo>
                  <a:pt x="475529" y="18329"/>
                </a:moveTo>
                <a:cubicBezTo>
                  <a:pt x="734609" y="18329"/>
                  <a:pt x="932729" y="216449"/>
                  <a:pt x="932729" y="475529"/>
                </a:cubicBezTo>
                <a:cubicBezTo>
                  <a:pt x="932729" y="734609"/>
                  <a:pt x="734609" y="932729"/>
                  <a:pt x="475529" y="932729"/>
                </a:cubicBezTo>
                <a:cubicBezTo>
                  <a:pt x="216449" y="932729"/>
                  <a:pt x="18329" y="734609"/>
                  <a:pt x="18329" y="475529"/>
                </a:cubicBezTo>
                <a:cubicBezTo>
                  <a:pt x="18329" y="216449"/>
                  <a:pt x="216449" y="18329"/>
                  <a:pt x="475529" y="18329"/>
                </a:cubicBez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2" name="Freeform 3"/>
          <p:cNvSpPr/>
          <p:nvPr/>
        </p:nvSpPr>
        <p:spPr>
          <a:xfrm>
            <a:off x="3021880" y="3139990"/>
            <a:ext cx="256540" cy="157480"/>
          </a:xfrm>
          <a:custGeom>
            <a:avLst/>
            <a:gdLst>
              <a:gd name="connsiteX0" fmla="*/ 0 w 256540"/>
              <a:gd name="connsiteY0" fmla="*/ 142239 h 157480"/>
              <a:gd name="connsiteX1" fmla="*/ 256540 w 256540"/>
              <a:gd name="connsiteY1" fmla="*/ 157480 h 157480"/>
              <a:gd name="connsiteX2" fmla="*/ 214629 w 256540"/>
              <a:gd name="connsiteY2" fmla="*/ 0 h 157480"/>
              <a:gd name="connsiteX3" fmla="*/ 0 w 256540"/>
              <a:gd name="connsiteY3" fmla="*/ 142239 h 1574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56540" h="157480">
                <a:moveTo>
                  <a:pt x="0" y="142239"/>
                </a:moveTo>
                <a:lnTo>
                  <a:pt x="256540" y="157480"/>
                </a:lnTo>
                <a:lnTo>
                  <a:pt x="214629" y="0"/>
                </a:lnTo>
                <a:lnTo>
                  <a:pt x="0" y="142239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7" name="Freeform 3"/>
          <p:cNvSpPr/>
          <p:nvPr/>
        </p:nvSpPr>
        <p:spPr>
          <a:xfrm>
            <a:off x="3639270" y="1545040"/>
            <a:ext cx="951059" cy="951059"/>
          </a:xfrm>
          <a:custGeom>
            <a:avLst/>
            <a:gdLst>
              <a:gd name="connsiteX0" fmla="*/ 475529 w 951059"/>
              <a:gd name="connsiteY0" fmla="*/ 18329 h 951059"/>
              <a:gd name="connsiteX1" fmla="*/ 932729 w 951059"/>
              <a:gd name="connsiteY1" fmla="*/ 475529 h 951059"/>
              <a:gd name="connsiteX2" fmla="*/ 475529 w 951059"/>
              <a:gd name="connsiteY2" fmla="*/ 932729 h 951059"/>
              <a:gd name="connsiteX3" fmla="*/ 18329 w 951059"/>
              <a:gd name="connsiteY3" fmla="*/ 475529 h 951059"/>
              <a:gd name="connsiteX4" fmla="*/ 475529 w 951059"/>
              <a:gd name="connsiteY4" fmla="*/ 18329 h 9510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51059" h="951059">
                <a:moveTo>
                  <a:pt x="475529" y="18329"/>
                </a:moveTo>
                <a:cubicBezTo>
                  <a:pt x="734609" y="18329"/>
                  <a:pt x="932729" y="216449"/>
                  <a:pt x="932729" y="475529"/>
                </a:cubicBezTo>
                <a:cubicBezTo>
                  <a:pt x="932729" y="734609"/>
                  <a:pt x="734609" y="932729"/>
                  <a:pt x="475529" y="932729"/>
                </a:cubicBezTo>
                <a:cubicBezTo>
                  <a:pt x="216449" y="932729"/>
                  <a:pt x="18329" y="734609"/>
                  <a:pt x="18329" y="475529"/>
                </a:cubicBezTo>
                <a:cubicBezTo>
                  <a:pt x="18329" y="216449"/>
                  <a:pt x="216449" y="18329"/>
                  <a:pt x="475529" y="18329"/>
                </a:cubicBez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Freeform 3"/>
          <p:cNvSpPr/>
          <p:nvPr/>
        </p:nvSpPr>
        <p:spPr>
          <a:xfrm>
            <a:off x="3657600" y="3465829"/>
            <a:ext cx="914400" cy="914400"/>
          </a:xfrm>
          <a:custGeom>
            <a:avLst/>
            <a:gdLst>
              <a:gd name="connsiteX0" fmla="*/ 457200 w 914400"/>
              <a:gd name="connsiteY0" fmla="*/ 0 h 914400"/>
              <a:gd name="connsiteX1" fmla="*/ 914400 w 914400"/>
              <a:gd name="connsiteY1" fmla="*/ 457200 h 914400"/>
              <a:gd name="connsiteX2" fmla="*/ 457200 w 914400"/>
              <a:gd name="connsiteY2" fmla="*/ 914400 h 914400"/>
              <a:gd name="connsiteX3" fmla="*/ 0 w 914400"/>
              <a:gd name="connsiteY3" fmla="*/ 457200 h 914400"/>
              <a:gd name="connsiteX4" fmla="*/ 457200 w 914400"/>
              <a:gd name="connsiteY4" fmla="*/ 0 h 914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" h="914400">
                <a:moveTo>
                  <a:pt x="457200" y="0"/>
                </a:moveTo>
                <a:cubicBezTo>
                  <a:pt x="716279" y="0"/>
                  <a:pt x="914400" y="198120"/>
                  <a:pt x="914400" y="457200"/>
                </a:cubicBezTo>
                <a:cubicBezTo>
                  <a:pt x="914400" y="716279"/>
                  <a:pt x="716279" y="914400"/>
                  <a:pt x="457200" y="914400"/>
                </a:cubicBezTo>
                <a:cubicBezTo>
                  <a:pt x="198120" y="914400"/>
                  <a:pt x="0" y="716279"/>
                  <a:pt x="0" y="457200"/>
                </a:cubicBezTo>
                <a:cubicBezTo>
                  <a:pt x="0" y="198120"/>
                  <a:pt x="198120" y="0"/>
                  <a:pt x="457200" y="0"/>
                </a:cubicBezTo>
              </a:path>
            </a:pathLst>
          </a:custGeom>
          <a:solidFill>
            <a:srgbClr val="FFD32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Freeform 3"/>
          <p:cNvSpPr/>
          <p:nvPr/>
        </p:nvSpPr>
        <p:spPr>
          <a:xfrm>
            <a:off x="3639270" y="3447500"/>
            <a:ext cx="951059" cy="951059"/>
          </a:xfrm>
          <a:custGeom>
            <a:avLst/>
            <a:gdLst>
              <a:gd name="connsiteX0" fmla="*/ 475529 w 951059"/>
              <a:gd name="connsiteY0" fmla="*/ 18329 h 951059"/>
              <a:gd name="connsiteX1" fmla="*/ 932729 w 951059"/>
              <a:gd name="connsiteY1" fmla="*/ 475529 h 951059"/>
              <a:gd name="connsiteX2" fmla="*/ 475529 w 951059"/>
              <a:gd name="connsiteY2" fmla="*/ 932729 h 951059"/>
              <a:gd name="connsiteX3" fmla="*/ 18329 w 951059"/>
              <a:gd name="connsiteY3" fmla="*/ 475529 h 951059"/>
              <a:gd name="connsiteX4" fmla="*/ 475529 w 951059"/>
              <a:gd name="connsiteY4" fmla="*/ 18329 h 9510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51059" h="951059">
                <a:moveTo>
                  <a:pt x="475529" y="18329"/>
                </a:moveTo>
                <a:cubicBezTo>
                  <a:pt x="734609" y="18329"/>
                  <a:pt x="932729" y="216449"/>
                  <a:pt x="932729" y="475529"/>
                </a:cubicBezTo>
                <a:cubicBezTo>
                  <a:pt x="932729" y="734609"/>
                  <a:pt x="734609" y="932729"/>
                  <a:pt x="475529" y="932729"/>
                </a:cubicBezTo>
                <a:cubicBezTo>
                  <a:pt x="216449" y="932729"/>
                  <a:pt x="18329" y="734609"/>
                  <a:pt x="18329" y="475529"/>
                </a:cubicBezTo>
                <a:cubicBezTo>
                  <a:pt x="18329" y="216449"/>
                  <a:pt x="216449" y="18329"/>
                  <a:pt x="475529" y="18329"/>
                </a:cubicBez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Freeform 3"/>
          <p:cNvSpPr/>
          <p:nvPr/>
        </p:nvSpPr>
        <p:spPr>
          <a:xfrm>
            <a:off x="5468070" y="1545040"/>
            <a:ext cx="951059" cy="951059"/>
          </a:xfrm>
          <a:custGeom>
            <a:avLst/>
            <a:gdLst>
              <a:gd name="connsiteX0" fmla="*/ 475529 w 951059"/>
              <a:gd name="connsiteY0" fmla="*/ 18329 h 951059"/>
              <a:gd name="connsiteX1" fmla="*/ 932729 w 951059"/>
              <a:gd name="connsiteY1" fmla="*/ 475529 h 951059"/>
              <a:gd name="connsiteX2" fmla="*/ 475529 w 951059"/>
              <a:gd name="connsiteY2" fmla="*/ 932729 h 951059"/>
              <a:gd name="connsiteX3" fmla="*/ 18329 w 951059"/>
              <a:gd name="connsiteY3" fmla="*/ 475529 h 951059"/>
              <a:gd name="connsiteX4" fmla="*/ 475529 w 951059"/>
              <a:gd name="connsiteY4" fmla="*/ 18329 h 9510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51059" h="951059">
                <a:moveTo>
                  <a:pt x="475529" y="18329"/>
                </a:moveTo>
                <a:cubicBezTo>
                  <a:pt x="734609" y="18329"/>
                  <a:pt x="932729" y="216449"/>
                  <a:pt x="932729" y="475529"/>
                </a:cubicBezTo>
                <a:cubicBezTo>
                  <a:pt x="932729" y="734609"/>
                  <a:pt x="734609" y="932729"/>
                  <a:pt x="475529" y="932729"/>
                </a:cubicBezTo>
                <a:cubicBezTo>
                  <a:pt x="216449" y="932729"/>
                  <a:pt x="18329" y="734609"/>
                  <a:pt x="18329" y="475529"/>
                </a:cubicBezTo>
                <a:cubicBezTo>
                  <a:pt x="18329" y="216449"/>
                  <a:pt x="216449" y="18329"/>
                  <a:pt x="475529" y="18329"/>
                </a:cubicBez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Freeform 3"/>
          <p:cNvSpPr/>
          <p:nvPr/>
        </p:nvSpPr>
        <p:spPr>
          <a:xfrm>
            <a:off x="7315200" y="5943600"/>
            <a:ext cx="685800" cy="685800"/>
          </a:xfrm>
          <a:custGeom>
            <a:avLst/>
            <a:gdLst>
              <a:gd name="connsiteX0" fmla="*/ 176530 w 685800"/>
              <a:gd name="connsiteY0" fmla="*/ 685800 h 685800"/>
              <a:gd name="connsiteX1" fmla="*/ 176530 w 685800"/>
              <a:gd name="connsiteY1" fmla="*/ 321309 h 685800"/>
              <a:gd name="connsiteX2" fmla="*/ 0 w 685800"/>
              <a:gd name="connsiteY2" fmla="*/ 321309 h 685800"/>
              <a:gd name="connsiteX3" fmla="*/ 342900 w 685800"/>
              <a:gd name="connsiteY3" fmla="*/ 0 h 685800"/>
              <a:gd name="connsiteX4" fmla="*/ 685800 w 685800"/>
              <a:gd name="connsiteY4" fmla="*/ 321309 h 685800"/>
              <a:gd name="connsiteX5" fmla="*/ 508000 w 685800"/>
              <a:gd name="connsiteY5" fmla="*/ 321309 h 685800"/>
              <a:gd name="connsiteX6" fmla="*/ 508000 w 685800"/>
              <a:gd name="connsiteY6" fmla="*/ 685800 h 685800"/>
              <a:gd name="connsiteX7" fmla="*/ 176530 w 685800"/>
              <a:gd name="connsiteY7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85800" h="685800">
                <a:moveTo>
                  <a:pt x="176530" y="685800"/>
                </a:moveTo>
                <a:lnTo>
                  <a:pt x="176530" y="321309"/>
                </a:lnTo>
                <a:lnTo>
                  <a:pt x="0" y="321309"/>
                </a:lnTo>
                <a:lnTo>
                  <a:pt x="342900" y="0"/>
                </a:lnTo>
                <a:lnTo>
                  <a:pt x="685800" y="321309"/>
                </a:lnTo>
                <a:lnTo>
                  <a:pt x="508000" y="321309"/>
                </a:lnTo>
                <a:lnTo>
                  <a:pt x="508000" y="685800"/>
                </a:lnTo>
                <a:lnTo>
                  <a:pt x="176530" y="685800"/>
                </a:lnTo>
              </a:path>
            </a:pathLst>
          </a:custGeom>
          <a:solidFill>
            <a:srgbClr val="00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Freeform 3"/>
          <p:cNvSpPr/>
          <p:nvPr/>
        </p:nvSpPr>
        <p:spPr>
          <a:xfrm>
            <a:off x="7308850" y="5937250"/>
            <a:ext cx="698500" cy="698500"/>
          </a:xfrm>
          <a:custGeom>
            <a:avLst/>
            <a:gdLst>
              <a:gd name="connsiteX0" fmla="*/ 182880 w 698500"/>
              <a:gd name="connsiteY0" fmla="*/ 692150 h 698500"/>
              <a:gd name="connsiteX1" fmla="*/ 182880 w 698500"/>
              <a:gd name="connsiteY1" fmla="*/ 327659 h 698500"/>
              <a:gd name="connsiteX2" fmla="*/ 6350 w 698500"/>
              <a:gd name="connsiteY2" fmla="*/ 327659 h 698500"/>
              <a:gd name="connsiteX3" fmla="*/ 349250 w 698500"/>
              <a:gd name="connsiteY3" fmla="*/ 6350 h 698500"/>
              <a:gd name="connsiteX4" fmla="*/ 692150 w 698500"/>
              <a:gd name="connsiteY4" fmla="*/ 327659 h 698500"/>
              <a:gd name="connsiteX5" fmla="*/ 514350 w 698500"/>
              <a:gd name="connsiteY5" fmla="*/ 327659 h 698500"/>
              <a:gd name="connsiteX6" fmla="*/ 514350 w 698500"/>
              <a:gd name="connsiteY6" fmla="*/ 692150 h 698500"/>
              <a:gd name="connsiteX7" fmla="*/ 182880 w 698500"/>
              <a:gd name="connsiteY7" fmla="*/ 692150 h 6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98500" h="698500">
                <a:moveTo>
                  <a:pt x="182880" y="692150"/>
                </a:moveTo>
                <a:lnTo>
                  <a:pt x="182880" y="327659"/>
                </a:lnTo>
                <a:lnTo>
                  <a:pt x="6350" y="327659"/>
                </a:lnTo>
                <a:lnTo>
                  <a:pt x="349250" y="6350"/>
                </a:lnTo>
                <a:lnTo>
                  <a:pt x="692150" y="327659"/>
                </a:lnTo>
                <a:lnTo>
                  <a:pt x="514350" y="327659"/>
                </a:lnTo>
                <a:lnTo>
                  <a:pt x="514350" y="692150"/>
                </a:lnTo>
                <a:lnTo>
                  <a:pt x="182880" y="692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0079990" cy="7559040"/>
          </a:xfrm>
          <a:custGeom>
            <a:avLst/>
            <a:gdLst>
              <a:gd name="connsiteX0" fmla="*/ 0 w 10079990"/>
              <a:gd name="connsiteY0" fmla="*/ 0 h 7559040"/>
              <a:gd name="connsiteX1" fmla="*/ 10079990 w 10079990"/>
              <a:gd name="connsiteY1" fmla="*/ 0 h 7559040"/>
              <a:gd name="connsiteX2" fmla="*/ 10079990 w 10079990"/>
              <a:gd name="connsiteY2" fmla="*/ 7559040 h 7559040"/>
              <a:gd name="connsiteX3" fmla="*/ 0 w 10079990"/>
              <a:gd name="connsiteY3" fmla="*/ 7559040 h 7559040"/>
              <a:gd name="connsiteX4" fmla="*/ 0 w 10079990"/>
              <a:gd name="connsiteY4" fmla="*/ 0 h 75590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079990" h="7559040">
                <a:moveTo>
                  <a:pt x="0" y="0"/>
                </a:moveTo>
                <a:lnTo>
                  <a:pt x="10079990" y="0"/>
                </a:lnTo>
                <a:lnTo>
                  <a:pt x="10079990" y="7559040"/>
                </a:lnTo>
                <a:lnTo>
                  <a:pt x="0" y="755904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2286000" y="2514600"/>
            <a:ext cx="914400" cy="914400"/>
          </a:xfrm>
          <a:custGeom>
            <a:avLst/>
            <a:gdLst>
              <a:gd name="connsiteX0" fmla="*/ 457200 w 914400"/>
              <a:gd name="connsiteY0" fmla="*/ 0 h 914400"/>
              <a:gd name="connsiteX1" fmla="*/ 914400 w 914400"/>
              <a:gd name="connsiteY1" fmla="*/ 457200 h 914400"/>
              <a:gd name="connsiteX2" fmla="*/ 457200 w 914400"/>
              <a:gd name="connsiteY2" fmla="*/ 914400 h 914400"/>
              <a:gd name="connsiteX3" fmla="*/ 0 w 914400"/>
              <a:gd name="connsiteY3" fmla="*/ 457200 h 914400"/>
              <a:gd name="connsiteX4" fmla="*/ 457200 w 914400"/>
              <a:gd name="connsiteY4" fmla="*/ 0 h 914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" h="914400">
                <a:moveTo>
                  <a:pt x="457200" y="0"/>
                </a:moveTo>
                <a:cubicBezTo>
                  <a:pt x="716279" y="0"/>
                  <a:pt x="914400" y="198120"/>
                  <a:pt x="914400" y="457200"/>
                </a:cubicBezTo>
                <a:cubicBezTo>
                  <a:pt x="914400" y="716279"/>
                  <a:pt x="716279" y="914400"/>
                  <a:pt x="457200" y="914400"/>
                </a:cubicBezTo>
                <a:cubicBezTo>
                  <a:pt x="198120" y="914400"/>
                  <a:pt x="0" y="716279"/>
                  <a:pt x="0" y="457200"/>
                </a:cubicBezTo>
                <a:cubicBezTo>
                  <a:pt x="0" y="198120"/>
                  <a:pt x="198120" y="0"/>
                  <a:pt x="457200" y="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0" name="Freeform 3"/>
          <p:cNvSpPr/>
          <p:nvPr/>
        </p:nvSpPr>
        <p:spPr>
          <a:xfrm>
            <a:off x="7315200" y="1563369"/>
            <a:ext cx="914400" cy="914400"/>
          </a:xfrm>
          <a:custGeom>
            <a:avLst/>
            <a:gdLst>
              <a:gd name="connsiteX0" fmla="*/ 457200 w 914400"/>
              <a:gd name="connsiteY0" fmla="*/ 0 h 914400"/>
              <a:gd name="connsiteX1" fmla="*/ 914400 w 914400"/>
              <a:gd name="connsiteY1" fmla="*/ 457200 h 914400"/>
              <a:gd name="connsiteX2" fmla="*/ 457200 w 914400"/>
              <a:gd name="connsiteY2" fmla="*/ 914400 h 914400"/>
              <a:gd name="connsiteX3" fmla="*/ 0 w 914400"/>
              <a:gd name="connsiteY3" fmla="*/ 457200 h 914400"/>
              <a:gd name="connsiteX4" fmla="*/ 457200 w 914400"/>
              <a:gd name="connsiteY4" fmla="*/ 0 h 914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" h="914400">
                <a:moveTo>
                  <a:pt x="457200" y="0"/>
                </a:moveTo>
                <a:cubicBezTo>
                  <a:pt x="716280" y="0"/>
                  <a:pt x="914400" y="198119"/>
                  <a:pt x="914400" y="457200"/>
                </a:cubicBezTo>
                <a:cubicBezTo>
                  <a:pt x="914400" y="716280"/>
                  <a:pt x="716280" y="914400"/>
                  <a:pt x="457200" y="914400"/>
                </a:cubicBezTo>
                <a:cubicBezTo>
                  <a:pt x="198119" y="914400"/>
                  <a:pt x="0" y="716280"/>
                  <a:pt x="0" y="457200"/>
                </a:cubicBezTo>
                <a:cubicBezTo>
                  <a:pt x="0" y="198119"/>
                  <a:pt x="198119" y="0"/>
                  <a:pt x="457200" y="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1" name="Freeform 3"/>
          <p:cNvSpPr/>
          <p:nvPr/>
        </p:nvSpPr>
        <p:spPr>
          <a:xfrm>
            <a:off x="7296870" y="1545040"/>
            <a:ext cx="951059" cy="951059"/>
          </a:xfrm>
          <a:custGeom>
            <a:avLst/>
            <a:gdLst>
              <a:gd name="connsiteX0" fmla="*/ 475529 w 951059"/>
              <a:gd name="connsiteY0" fmla="*/ 18329 h 951059"/>
              <a:gd name="connsiteX1" fmla="*/ 932729 w 951059"/>
              <a:gd name="connsiteY1" fmla="*/ 475529 h 951059"/>
              <a:gd name="connsiteX2" fmla="*/ 475529 w 951059"/>
              <a:gd name="connsiteY2" fmla="*/ 932729 h 951059"/>
              <a:gd name="connsiteX3" fmla="*/ 18329 w 951059"/>
              <a:gd name="connsiteY3" fmla="*/ 475529 h 951059"/>
              <a:gd name="connsiteX4" fmla="*/ 475529 w 951059"/>
              <a:gd name="connsiteY4" fmla="*/ 18329 h 9510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51059" h="951059">
                <a:moveTo>
                  <a:pt x="475529" y="18329"/>
                </a:moveTo>
                <a:cubicBezTo>
                  <a:pt x="734610" y="18329"/>
                  <a:pt x="932729" y="216449"/>
                  <a:pt x="932729" y="475529"/>
                </a:cubicBezTo>
                <a:cubicBezTo>
                  <a:pt x="932729" y="734609"/>
                  <a:pt x="734610" y="932729"/>
                  <a:pt x="475529" y="932729"/>
                </a:cubicBezTo>
                <a:cubicBezTo>
                  <a:pt x="216449" y="932729"/>
                  <a:pt x="18329" y="734609"/>
                  <a:pt x="18329" y="475529"/>
                </a:cubicBezTo>
                <a:cubicBezTo>
                  <a:pt x="18329" y="216449"/>
                  <a:pt x="216449" y="18329"/>
                  <a:pt x="475529" y="18329"/>
                </a:cubicBez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6" name="Freeform 3"/>
          <p:cNvSpPr/>
          <p:nvPr/>
        </p:nvSpPr>
        <p:spPr>
          <a:xfrm>
            <a:off x="7315200" y="3465829"/>
            <a:ext cx="914400" cy="914400"/>
          </a:xfrm>
          <a:custGeom>
            <a:avLst/>
            <a:gdLst>
              <a:gd name="connsiteX0" fmla="*/ 457200 w 914400"/>
              <a:gd name="connsiteY0" fmla="*/ 0 h 914400"/>
              <a:gd name="connsiteX1" fmla="*/ 914400 w 914400"/>
              <a:gd name="connsiteY1" fmla="*/ 457200 h 914400"/>
              <a:gd name="connsiteX2" fmla="*/ 457200 w 914400"/>
              <a:gd name="connsiteY2" fmla="*/ 914400 h 914400"/>
              <a:gd name="connsiteX3" fmla="*/ 0 w 914400"/>
              <a:gd name="connsiteY3" fmla="*/ 457200 h 914400"/>
              <a:gd name="connsiteX4" fmla="*/ 457200 w 914400"/>
              <a:gd name="connsiteY4" fmla="*/ 0 h 914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" h="914400">
                <a:moveTo>
                  <a:pt x="457200" y="0"/>
                </a:moveTo>
                <a:cubicBezTo>
                  <a:pt x="716280" y="0"/>
                  <a:pt x="914400" y="198120"/>
                  <a:pt x="914400" y="457200"/>
                </a:cubicBezTo>
                <a:cubicBezTo>
                  <a:pt x="914400" y="716279"/>
                  <a:pt x="716280" y="914400"/>
                  <a:pt x="457200" y="914400"/>
                </a:cubicBezTo>
                <a:cubicBezTo>
                  <a:pt x="198119" y="914400"/>
                  <a:pt x="0" y="716279"/>
                  <a:pt x="0" y="457200"/>
                </a:cubicBezTo>
                <a:cubicBezTo>
                  <a:pt x="0" y="198120"/>
                  <a:pt x="198119" y="0"/>
                  <a:pt x="457200" y="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7" name="Freeform 3"/>
          <p:cNvSpPr/>
          <p:nvPr/>
        </p:nvSpPr>
        <p:spPr>
          <a:xfrm>
            <a:off x="7296870" y="3447500"/>
            <a:ext cx="951059" cy="951059"/>
          </a:xfrm>
          <a:custGeom>
            <a:avLst/>
            <a:gdLst>
              <a:gd name="connsiteX0" fmla="*/ 475529 w 951059"/>
              <a:gd name="connsiteY0" fmla="*/ 18329 h 951059"/>
              <a:gd name="connsiteX1" fmla="*/ 932729 w 951059"/>
              <a:gd name="connsiteY1" fmla="*/ 475529 h 951059"/>
              <a:gd name="connsiteX2" fmla="*/ 475529 w 951059"/>
              <a:gd name="connsiteY2" fmla="*/ 932729 h 951059"/>
              <a:gd name="connsiteX3" fmla="*/ 18329 w 951059"/>
              <a:gd name="connsiteY3" fmla="*/ 475529 h 951059"/>
              <a:gd name="connsiteX4" fmla="*/ 475529 w 951059"/>
              <a:gd name="connsiteY4" fmla="*/ 18329 h 9510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51059" h="951059">
                <a:moveTo>
                  <a:pt x="475529" y="18329"/>
                </a:moveTo>
                <a:cubicBezTo>
                  <a:pt x="734610" y="18329"/>
                  <a:pt x="932729" y="216449"/>
                  <a:pt x="932729" y="475529"/>
                </a:cubicBezTo>
                <a:cubicBezTo>
                  <a:pt x="932729" y="734609"/>
                  <a:pt x="734610" y="932729"/>
                  <a:pt x="475529" y="932729"/>
                </a:cubicBezTo>
                <a:cubicBezTo>
                  <a:pt x="216449" y="932729"/>
                  <a:pt x="18329" y="734609"/>
                  <a:pt x="18329" y="475529"/>
                </a:cubicBezTo>
                <a:cubicBezTo>
                  <a:pt x="18329" y="216449"/>
                  <a:pt x="216449" y="18329"/>
                  <a:pt x="475529" y="18329"/>
                </a:cubicBez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8" name="Freeform 3"/>
          <p:cNvSpPr/>
          <p:nvPr/>
        </p:nvSpPr>
        <p:spPr>
          <a:xfrm>
            <a:off x="2724785" y="2011045"/>
            <a:ext cx="717550" cy="521970"/>
          </a:xfrm>
          <a:custGeom>
            <a:avLst/>
            <a:gdLst>
              <a:gd name="connsiteX0" fmla="*/ 18414 w 717550"/>
              <a:gd name="connsiteY0" fmla="*/ 503554 h 521970"/>
              <a:gd name="connsiteX1" fmla="*/ 699135 w 717550"/>
              <a:gd name="connsiteY1" fmla="*/ 18414 h 52197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17550" h="521970">
                <a:moveTo>
                  <a:pt x="18414" y="503554"/>
                </a:moveTo>
                <a:cubicBezTo>
                  <a:pt x="18414" y="174625"/>
                  <a:pt x="245744" y="57784"/>
                  <a:pt x="699135" y="18414"/>
                </a:cubicBezTo>
              </a:path>
            </a:pathLst>
          </a:custGeom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3409950" y="1949450"/>
            <a:ext cx="247650" cy="162560"/>
          </a:xfrm>
          <a:custGeom>
            <a:avLst/>
            <a:gdLst>
              <a:gd name="connsiteX0" fmla="*/ 247650 w 247650"/>
              <a:gd name="connsiteY0" fmla="*/ 71120 h 162560"/>
              <a:gd name="connsiteX1" fmla="*/ 0 w 247650"/>
              <a:gd name="connsiteY1" fmla="*/ 0 h 162560"/>
              <a:gd name="connsiteX2" fmla="*/ 7620 w 247650"/>
              <a:gd name="connsiteY2" fmla="*/ 162560 h 162560"/>
              <a:gd name="connsiteX3" fmla="*/ 247650 w 247650"/>
              <a:gd name="connsiteY3" fmla="*/ 71120 h 1625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7650" h="162560">
                <a:moveTo>
                  <a:pt x="247650" y="71120"/>
                </a:moveTo>
                <a:lnTo>
                  <a:pt x="0" y="0"/>
                </a:lnTo>
                <a:lnTo>
                  <a:pt x="7620" y="162560"/>
                </a:lnTo>
                <a:lnTo>
                  <a:pt x="247650" y="7112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0" name="Freeform 3"/>
          <p:cNvSpPr/>
          <p:nvPr/>
        </p:nvSpPr>
        <p:spPr>
          <a:xfrm>
            <a:off x="4553584" y="2002155"/>
            <a:ext cx="717550" cy="73660"/>
          </a:xfrm>
          <a:custGeom>
            <a:avLst/>
            <a:gdLst>
              <a:gd name="connsiteX0" fmla="*/ 18415 w 717550"/>
              <a:gd name="connsiteY0" fmla="*/ 18414 h 73660"/>
              <a:gd name="connsiteX1" fmla="*/ 699135 w 717550"/>
              <a:gd name="connsiteY1" fmla="*/ 18414 h 736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17550" h="73660">
                <a:moveTo>
                  <a:pt x="18415" y="18414"/>
                </a:moveTo>
                <a:lnTo>
                  <a:pt x="699135" y="18414"/>
                </a:lnTo>
              </a:path>
            </a:pathLst>
          </a:custGeom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5242559" y="1939289"/>
            <a:ext cx="243840" cy="162560"/>
          </a:xfrm>
          <a:custGeom>
            <a:avLst/>
            <a:gdLst>
              <a:gd name="connsiteX0" fmla="*/ 243840 w 243840"/>
              <a:gd name="connsiteY0" fmla="*/ 81280 h 162560"/>
              <a:gd name="connsiteX1" fmla="*/ 0 w 243840"/>
              <a:gd name="connsiteY1" fmla="*/ 0 h 162560"/>
              <a:gd name="connsiteX2" fmla="*/ 0 w 243840"/>
              <a:gd name="connsiteY2" fmla="*/ 162560 h 162560"/>
              <a:gd name="connsiteX3" fmla="*/ 243840 w 243840"/>
              <a:gd name="connsiteY3" fmla="*/ 81280 h 1625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3840" h="162560">
                <a:moveTo>
                  <a:pt x="243840" y="81280"/>
                </a:moveTo>
                <a:lnTo>
                  <a:pt x="0" y="0"/>
                </a:lnTo>
                <a:lnTo>
                  <a:pt x="0" y="162560"/>
                </a:lnTo>
                <a:lnTo>
                  <a:pt x="243840" y="8128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2" name="Freeform 3"/>
          <p:cNvSpPr/>
          <p:nvPr/>
        </p:nvSpPr>
        <p:spPr>
          <a:xfrm>
            <a:off x="6382384" y="2002155"/>
            <a:ext cx="717550" cy="73660"/>
          </a:xfrm>
          <a:custGeom>
            <a:avLst/>
            <a:gdLst>
              <a:gd name="connsiteX0" fmla="*/ 18415 w 717550"/>
              <a:gd name="connsiteY0" fmla="*/ 18414 h 73660"/>
              <a:gd name="connsiteX1" fmla="*/ 699134 w 717550"/>
              <a:gd name="connsiteY1" fmla="*/ 18414 h 736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17550" h="73660">
                <a:moveTo>
                  <a:pt x="18415" y="18414"/>
                </a:moveTo>
                <a:lnTo>
                  <a:pt x="699134" y="18414"/>
                </a:lnTo>
              </a:path>
            </a:pathLst>
          </a:custGeom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7071359" y="1939289"/>
            <a:ext cx="243840" cy="162560"/>
          </a:xfrm>
          <a:custGeom>
            <a:avLst/>
            <a:gdLst>
              <a:gd name="connsiteX0" fmla="*/ 243840 w 243840"/>
              <a:gd name="connsiteY0" fmla="*/ 81280 h 162560"/>
              <a:gd name="connsiteX1" fmla="*/ 0 w 243840"/>
              <a:gd name="connsiteY1" fmla="*/ 0 h 162560"/>
              <a:gd name="connsiteX2" fmla="*/ 0 w 243840"/>
              <a:gd name="connsiteY2" fmla="*/ 162560 h 162560"/>
              <a:gd name="connsiteX3" fmla="*/ 243840 w 243840"/>
              <a:gd name="connsiteY3" fmla="*/ 81280 h 1625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3840" h="162560">
                <a:moveTo>
                  <a:pt x="243840" y="81280"/>
                </a:moveTo>
                <a:lnTo>
                  <a:pt x="0" y="0"/>
                </a:lnTo>
                <a:lnTo>
                  <a:pt x="0" y="162560"/>
                </a:lnTo>
                <a:lnTo>
                  <a:pt x="243840" y="8128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4" name="Freeform 3"/>
          <p:cNvSpPr/>
          <p:nvPr/>
        </p:nvSpPr>
        <p:spPr>
          <a:xfrm>
            <a:off x="2724785" y="3410584"/>
            <a:ext cx="717550" cy="521970"/>
          </a:xfrm>
          <a:custGeom>
            <a:avLst/>
            <a:gdLst>
              <a:gd name="connsiteX0" fmla="*/ 18414 w 717550"/>
              <a:gd name="connsiteY0" fmla="*/ 18415 h 521970"/>
              <a:gd name="connsiteX1" fmla="*/ 699135 w 717550"/>
              <a:gd name="connsiteY1" fmla="*/ 503555 h 52197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17550" h="521970">
                <a:moveTo>
                  <a:pt x="18414" y="18415"/>
                </a:moveTo>
                <a:cubicBezTo>
                  <a:pt x="18414" y="347345"/>
                  <a:pt x="245744" y="464185"/>
                  <a:pt x="699135" y="503555"/>
                </a:cubicBezTo>
              </a:path>
            </a:pathLst>
          </a:custGeom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3409950" y="3831590"/>
            <a:ext cx="247650" cy="162559"/>
          </a:xfrm>
          <a:custGeom>
            <a:avLst/>
            <a:gdLst>
              <a:gd name="connsiteX0" fmla="*/ 247650 w 247650"/>
              <a:gd name="connsiteY0" fmla="*/ 91439 h 162559"/>
              <a:gd name="connsiteX1" fmla="*/ 7620 w 247650"/>
              <a:gd name="connsiteY1" fmla="*/ 0 h 162559"/>
              <a:gd name="connsiteX2" fmla="*/ 0 w 247650"/>
              <a:gd name="connsiteY2" fmla="*/ 162559 h 162559"/>
              <a:gd name="connsiteX3" fmla="*/ 247650 w 247650"/>
              <a:gd name="connsiteY3" fmla="*/ 91439 h 1625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7650" h="162559">
                <a:moveTo>
                  <a:pt x="247650" y="91439"/>
                </a:moveTo>
                <a:lnTo>
                  <a:pt x="7620" y="0"/>
                </a:lnTo>
                <a:lnTo>
                  <a:pt x="0" y="162559"/>
                </a:lnTo>
                <a:lnTo>
                  <a:pt x="247650" y="91439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6" name="Freeform 3"/>
          <p:cNvSpPr/>
          <p:nvPr/>
        </p:nvSpPr>
        <p:spPr>
          <a:xfrm>
            <a:off x="4553584" y="3904614"/>
            <a:ext cx="717550" cy="73660"/>
          </a:xfrm>
          <a:custGeom>
            <a:avLst/>
            <a:gdLst>
              <a:gd name="connsiteX0" fmla="*/ 18415 w 717550"/>
              <a:gd name="connsiteY0" fmla="*/ 18415 h 73660"/>
              <a:gd name="connsiteX1" fmla="*/ 699135 w 717550"/>
              <a:gd name="connsiteY1" fmla="*/ 18415 h 736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17550" h="73660">
                <a:moveTo>
                  <a:pt x="18415" y="18415"/>
                </a:moveTo>
                <a:lnTo>
                  <a:pt x="699135" y="18415"/>
                </a:lnTo>
              </a:path>
            </a:pathLst>
          </a:custGeom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5242559" y="3841750"/>
            <a:ext cx="243840" cy="162559"/>
          </a:xfrm>
          <a:custGeom>
            <a:avLst/>
            <a:gdLst>
              <a:gd name="connsiteX0" fmla="*/ 243840 w 243840"/>
              <a:gd name="connsiteY0" fmla="*/ 81279 h 162559"/>
              <a:gd name="connsiteX1" fmla="*/ 0 w 243840"/>
              <a:gd name="connsiteY1" fmla="*/ 0 h 162559"/>
              <a:gd name="connsiteX2" fmla="*/ 0 w 243840"/>
              <a:gd name="connsiteY2" fmla="*/ 162559 h 162559"/>
              <a:gd name="connsiteX3" fmla="*/ 243840 w 243840"/>
              <a:gd name="connsiteY3" fmla="*/ 81279 h 1625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3840" h="162559">
                <a:moveTo>
                  <a:pt x="243840" y="81279"/>
                </a:moveTo>
                <a:lnTo>
                  <a:pt x="0" y="0"/>
                </a:lnTo>
                <a:lnTo>
                  <a:pt x="0" y="162559"/>
                </a:lnTo>
                <a:lnTo>
                  <a:pt x="243840" y="81279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8" name="Freeform 3"/>
          <p:cNvSpPr/>
          <p:nvPr/>
        </p:nvSpPr>
        <p:spPr>
          <a:xfrm>
            <a:off x="6382384" y="3904614"/>
            <a:ext cx="717550" cy="73660"/>
          </a:xfrm>
          <a:custGeom>
            <a:avLst/>
            <a:gdLst>
              <a:gd name="connsiteX0" fmla="*/ 18415 w 717550"/>
              <a:gd name="connsiteY0" fmla="*/ 18415 h 73660"/>
              <a:gd name="connsiteX1" fmla="*/ 699134 w 717550"/>
              <a:gd name="connsiteY1" fmla="*/ 18415 h 736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17550" h="73660">
                <a:moveTo>
                  <a:pt x="18415" y="18415"/>
                </a:moveTo>
                <a:lnTo>
                  <a:pt x="699134" y="18415"/>
                </a:lnTo>
              </a:path>
            </a:pathLst>
          </a:custGeom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7071359" y="3841750"/>
            <a:ext cx="243840" cy="162559"/>
          </a:xfrm>
          <a:custGeom>
            <a:avLst/>
            <a:gdLst>
              <a:gd name="connsiteX0" fmla="*/ 243840 w 243840"/>
              <a:gd name="connsiteY0" fmla="*/ 81279 h 162559"/>
              <a:gd name="connsiteX1" fmla="*/ 0 w 243840"/>
              <a:gd name="connsiteY1" fmla="*/ 0 h 162559"/>
              <a:gd name="connsiteX2" fmla="*/ 0 w 243840"/>
              <a:gd name="connsiteY2" fmla="*/ 162559 h 162559"/>
              <a:gd name="connsiteX3" fmla="*/ 243840 w 243840"/>
              <a:gd name="connsiteY3" fmla="*/ 81279 h 1625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3840" h="162559">
                <a:moveTo>
                  <a:pt x="243840" y="81279"/>
                </a:moveTo>
                <a:lnTo>
                  <a:pt x="0" y="0"/>
                </a:lnTo>
                <a:lnTo>
                  <a:pt x="0" y="162559"/>
                </a:lnTo>
                <a:lnTo>
                  <a:pt x="243840" y="81279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0" name="Freeform 3"/>
          <p:cNvSpPr/>
          <p:nvPr/>
        </p:nvSpPr>
        <p:spPr>
          <a:xfrm>
            <a:off x="7406640" y="1654810"/>
            <a:ext cx="731519" cy="731520"/>
          </a:xfrm>
          <a:custGeom>
            <a:avLst/>
            <a:gdLst>
              <a:gd name="connsiteX0" fmla="*/ 365759 w 731519"/>
              <a:gd name="connsiteY0" fmla="*/ 0 h 731520"/>
              <a:gd name="connsiteX1" fmla="*/ 731519 w 731519"/>
              <a:gd name="connsiteY1" fmla="*/ 365760 h 731520"/>
              <a:gd name="connsiteX2" fmla="*/ 365759 w 731519"/>
              <a:gd name="connsiteY2" fmla="*/ 731519 h 731520"/>
              <a:gd name="connsiteX3" fmla="*/ 0 w 731519"/>
              <a:gd name="connsiteY3" fmla="*/ 365760 h 731520"/>
              <a:gd name="connsiteX4" fmla="*/ 365759 w 731519"/>
              <a:gd name="connsiteY4" fmla="*/ 0 h 7315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31519" h="731520">
                <a:moveTo>
                  <a:pt x="365759" y="0"/>
                </a:moveTo>
                <a:cubicBezTo>
                  <a:pt x="572769" y="0"/>
                  <a:pt x="731519" y="158750"/>
                  <a:pt x="731519" y="365760"/>
                </a:cubicBezTo>
                <a:cubicBezTo>
                  <a:pt x="731519" y="572769"/>
                  <a:pt x="572769" y="731519"/>
                  <a:pt x="365759" y="731519"/>
                </a:cubicBezTo>
                <a:cubicBezTo>
                  <a:pt x="157479" y="731519"/>
                  <a:pt x="0" y="572769"/>
                  <a:pt x="0" y="365760"/>
                </a:cubicBezTo>
                <a:cubicBezTo>
                  <a:pt x="0" y="158750"/>
                  <a:pt x="157479" y="0"/>
                  <a:pt x="365759" y="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1" name="Freeform 3"/>
          <p:cNvSpPr/>
          <p:nvPr/>
        </p:nvSpPr>
        <p:spPr>
          <a:xfrm>
            <a:off x="7388310" y="1636480"/>
            <a:ext cx="768179" cy="768179"/>
          </a:xfrm>
          <a:custGeom>
            <a:avLst/>
            <a:gdLst>
              <a:gd name="connsiteX0" fmla="*/ 384089 w 768179"/>
              <a:gd name="connsiteY0" fmla="*/ 18329 h 768179"/>
              <a:gd name="connsiteX1" fmla="*/ 749849 w 768179"/>
              <a:gd name="connsiteY1" fmla="*/ 384089 h 768179"/>
              <a:gd name="connsiteX2" fmla="*/ 384089 w 768179"/>
              <a:gd name="connsiteY2" fmla="*/ 749849 h 768179"/>
              <a:gd name="connsiteX3" fmla="*/ 18329 w 768179"/>
              <a:gd name="connsiteY3" fmla="*/ 384089 h 768179"/>
              <a:gd name="connsiteX4" fmla="*/ 384089 w 768179"/>
              <a:gd name="connsiteY4" fmla="*/ 18329 h 7681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68179" h="768179">
                <a:moveTo>
                  <a:pt x="384089" y="18329"/>
                </a:moveTo>
                <a:cubicBezTo>
                  <a:pt x="591099" y="18329"/>
                  <a:pt x="749849" y="177079"/>
                  <a:pt x="749849" y="384089"/>
                </a:cubicBezTo>
                <a:cubicBezTo>
                  <a:pt x="749849" y="591099"/>
                  <a:pt x="591099" y="749849"/>
                  <a:pt x="384089" y="749849"/>
                </a:cubicBezTo>
                <a:cubicBezTo>
                  <a:pt x="175809" y="749849"/>
                  <a:pt x="18329" y="591099"/>
                  <a:pt x="18329" y="384089"/>
                </a:cubicBezTo>
                <a:cubicBezTo>
                  <a:pt x="18329" y="177079"/>
                  <a:pt x="175809" y="18329"/>
                  <a:pt x="384089" y="18329"/>
                </a:cubicBez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2" name="Freeform 3"/>
          <p:cNvSpPr/>
          <p:nvPr/>
        </p:nvSpPr>
        <p:spPr>
          <a:xfrm>
            <a:off x="7406640" y="3557270"/>
            <a:ext cx="731519" cy="731519"/>
          </a:xfrm>
          <a:custGeom>
            <a:avLst/>
            <a:gdLst>
              <a:gd name="connsiteX0" fmla="*/ 365759 w 731519"/>
              <a:gd name="connsiteY0" fmla="*/ 0 h 731519"/>
              <a:gd name="connsiteX1" fmla="*/ 731519 w 731519"/>
              <a:gd name="connsiteY1" fmla="*/ 365759 h 731519"/>
              <a:gd name="connsiteX2" fmla="*/ 365759 w 731519"/>
              <a:gd name="connsiteY2" fmla="*/ 731520 h 731519"/>
              <a:gd name="connsiteX3" fmla="*/ 0 w 731519"/>
              <a:gd name="connsiteY3" fmla="*/ 365759 h 731519"/>
              <a:gd name="connsiteX4" fmla="*/ 365759 w 731519"/>
              <a:gd name="connsiteY4" fmla="*/ 0 h 73151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31519" h="731519">
                <a:moveTo>
                  <a:pt x="365759" y="0"/>
                </a:moveTo>
                <a:cubicBezTo>
                  <a:pt x="572769" y="0"/>
                  <a:pt x="731519" y="157479"/>
                  <a:pt x="731519" y="365759"/>
                </a:cubicBezTo>
                <a:cubicBezTo>
                  <a:pt x="731519" y="572770"/>
                  <a:pt x="572769" y="731520"/>
                  <a:pt x="365759" y="731520"/>
                </a:cubicBezTo>
                <a:cubicBezTo>
                  <a:pt x="157479" y="731520"/>
                  <a:pt x="0" y="572770"/>
                  <a:pt x="0" y="365759"/>
                </a:cubicBezTo>
                <a:cubicBezTo>
                  <a:pt x="0" y="157479"/>
                  <a:pt x="157479" y="0"/>
                  <a:pt x="365759" y="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3" name="Freeform 3"/>
          <p:cNvSpPr/>
          <p:nvPr/>
        </p:nvSpPr>
        <p:spPr>
          <a:xfrm>
            <a:off x="7388310" y="3538940"/>
            <a:ext cx="768179" cy="768179"/>
          </a:xfrm>
          <a:custGeom>
            <a:avLst/>
            <a:gdLst>
              <a:gd name="connsiteX0" fmla="*/ 384089 w 768179"/>
              <a:gd name="connsiteY0" fmla="*/ 18329 h 768179"/>
              <a:gd name="connsiteX1" fmla="*/ 749849 w 768179"/>
              <a:gd name="connsiteY1" fmla="*/ 384089 h 768179"/>
              <a:gd name="connsiteX2" fmla="*/ 384089 w 768179"/>
              <a:gd name="connsiteY2" fmla="*/ 749849 h 768179"/>
              <a:gd name="connsiteX3" fmla="*/ 18329 w 768179"/>
              <a:gd name="connsiteY3" fmla="*/ 384089 h 768179"/>
              <a:gd name="connsiteX4" fmla="*/ 384089 w 768179"/>
              <a:gd name="connsiteY4" fmla="*/ 18329 h 7681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68179" h="768179">
                <a:moveTo>
                  <a:pt x="384089" y="18329"/>
                </a:moveTo>
                <a:cubicBezTo>
                  <a:pt x="591099" y="18329"/>
                  <a:pt x="749849" y="175809"/>
                  <a:pt x="749849" y="384089"/>
                </a:cubicBezTo>
                <a:cubicBezTo>
                  <a:pt x="749849" y="591099"/>
                  <a:pt x="591099" y="749849"/>
                  <a:pt x="384089" y="749849"/>
                </a:cubicBezTo>
                <a:cubicBezTo>
                  <a:pt x="175809" y="749849"/>
                  <a:pt x="18329" y="591099"/>
                  <a:pt x="18329" y="384089"/>
                </a:cubicBezTo>
                <a:cubicBezTo>
                  <a:pt x="18329" y="175809"/>
                  <a:pt x="175809" y="18329"/>
                  <a:pt x="384089" y="18329"/>
                </a:cubicBez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4" name="Freeform 3"/>
          <p:cNvSpPr/>
          <p:nvPr/>
        </p:nvSpPr>
        <p:spPr>
          <a:xfrm>
            <a:off x="1124585" y="2953385"/>
            <a:ext cx="946150" cy="73660"/>
          </a:xfrm>
          <a:custGeom>
            <a:avLst/>
            <a:gdLst>
              <a:gd name="connsiteX0" fmla="*/ 18414 w 946150"/>
              <a:gd name="connsiteY0" fmla="*/ 18414 h 73660"/>
              <a:gd name="connsiteX1" fmla="*/ 927735 w 946150"/>
              <a:gd name="connsiteY1" fmla="*/ 18414 h 736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46150" h="73660">
                <a:moveTo>
                  <a:pt x="18414" y="18414"/>
                </a:moveTo>
                <a:lnTo>
                  <a:pt x="927735" y="18414"/>
                </a:lnTo>
              </a:path>
            </a:pathLst>
          </a:custGeom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35" name="Freeform 3"/>
          <p:cNvSpPr/>
          <p:nvPr/>
        </p:nvSpPr>
        <p:spPr>
          <a:xfrm>
            <a:off x="2042160" y="2890520"/>
            <a:ext cx="243839" cy="162560"/>
          </a:xfrm>
          <a:custGeom>
            <a:avLst/>
            <a:gdLst>
              <a:gd name="connsiteX0" fmla="*/ 243839 w 243839"/>
              <a:gd name="connsiteY0" fmla="*/ 81279 h 162560"/>
              <a:gd name="connsiteX1" fmla="*/ 0 w 243839"/>
              <a:gd name="connsiteY1" fmla="*/ 0 h 162560"/>
              <a:gd name="connsiteX2" fmla="*/ 0 w 243839"/>
              <a:gd name="connsiteY2" fmla="*/ 162559 h 162560"/>
              <a:gd name="connsiteX3" fmla="*/ 243839 w 243839"/>
              <a:gd name="connsiteY3" fmla="*/ 81279 h 1625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3839" h="162560">
                <a:moveTo>
                  <a:pt x="243839" y="81279"/>
                </a:moveTo>
                <a:lnTo>
                  <a:pt x="0" y="0"/>
                </a:lnTo>
                <a:lnTo>
                  <a:pt x="0" y="162559"/>
                </a:lnTo>
                <a:lnTo>
                  <a:pt x="243839" y="81279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tx1"/>
              </a:solidFill>
            </a:endParaRPr>
          </a:p>
        </p:txBody>
      </p:sp>
      <p:sp>
        <p:nvSpPr>
          <p:cNvPr id="36" name="Freeform 3"/>
          <p:cNvSpPr/>
          <p:nvPr/>
        </p:nvSpPr>
        <p:spPr>
          <a:xfrm>
            <a:off x="3048635" y="2629535"/>
            <a:ext cx="437376" cy="628650"/>
          </a:xfrm>
          <a:custGeom>
            <a:avLst/>
            <a:gdLst>
              <a:gd name="connsiteX0" fmla="*/ 18414 w 437376"/>
              <a:gd name="connsiteY0" fmla="*/ 18414 h 628650"/>
              <a:gd name="connsiteX1" fmla="*/ 239394 w 437376"/>
              <a:gd name="connsiteY1" fmla="*/ 610235 h 6286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37376" h="628650">
                <a:moveTo>
                  <a:pt x="18414" y="18414"/>
                </a:moveTo>
                <a:cubicBezTo>
                  <a:pt x="516255" y="18414"/>
                  <a:pt x="501014" y="454025"/>
                  <a:pt x="239394" y="610235"/>
                </a:cubicBezTo>
              </a:path>
            </a:pathLst>
          </a:custGeom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3067050" y="3153410"/>
            <a:ext cx="256540" cy="157480"/>
          </a:xfrm>
          <a:custGeom>
            <a:avLst/>
            <a:gdLst>
              <a:gd name="connsiteX0" fmla="*/ 0 w 256540"/>
              <a:gd name="connsiteY0" fmla="*/ 142239 h 157480"/>
              <a:gd name="connsiteX1" fmla="*/ 256540 w 256540"/>
              <a:gd name="connsiteY1" fmla="*/ 157480 h 157480"/>
              <a:gd name="connsiteX2" fmla="*/ 214629 w 256540"/>
              <a:gd name="connsiteY2" fmla="*/ 0 h 157480"/>
              <a:gd name="connsiteX3" fmla="*/ 0 w 256540"/>
              <a:gd name="connsiteY3" fmla="*/ 142239 h 1574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56540" h="157480">
                <a:moveTo>
                  <a:pt x="0" y="142239"/>
                </a:moveTo>
                <a:lnTo>
                  <a:pt x="256540" y="157480"/>
                </a:lnTo>
                <a:lnTo>
                  <a:pt x="214629" y="0"/>
                </a:lnTo>
                <a:lnTo>
                  <a:pt x="0" y="142239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8" name="Freeform 3"/>
          <p:cNvSpPr/>
          <p:nvPr/>
        </p:nvSpPr>
        <p:spPr>
          <a:xfrm>
            <a:off x="4572000" y="5257800"/>
            <a:ext cx="685800" cy="685800"/>
          </a:xfrm>
          <a:custGeom>
            <a:avLst/>
            <a:gdLst>
              <a:gd name="connsiteX0" fmla="*/ 342900 w 685800"/>
              <a:gd name="connsiteY0" fmla="*/ 685800 h 685800"/>
              <a:gd name="connsiteX1" fmla="*/ 0 w 685800"/>
              <a:gd name="connsiteY1" fmla="*/ 685800 h 685800"/>
              <a:gd name="connsiteX2" fmla="*/ 0 w 685800"/>
              <a:gd name="connsiteY2" fmla="*/ 0 h 685800"/>
              <a:gd name="connsiteX3" fmla="*/ 685800 w 685800"/>
              <a:gd name="connsiteY3" fmla="*/ 0 h 685800"/>
              <a:gd name="connsiteX4" fmla="*/ 685800 w 685800"/>
              <a:gd name="connsiteY4" fmla="*/ 685800 h 685800"/>
              <a:gd name="connsiteX5" fmla="*/ 342900 w 685800"/>
              <a:gd name="connsiteY5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85800" h="685800">
                <a:moveTo>
                  <a:pt x="342900" y="685800"/>
                </a:moveTo>
                <a:lnTo>
                  <a:pt x="0" y="685800"/>
                </a:lnTo>
                <a:lnTo>
                  <a:pt x="0" y="0"/>
                </a:lnTo>
                <a:lnTo>
                  <a:pt x="685800" y="0"/>
                </a:lnTo>
                <a:lnTo>
                  <a:pt x="685800" y="685800"/>
                </a:lnTo>
                <a:lnTo>
                  <a:pt x="342900" y="685800"/>
                </a:lnTo>
              </a:path>
            </a:pathLst>
          </a:custGeom>
          <a:solidFill>
            <a:srgbClr val="99CC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9" name="Freeform 3"/>
          <p:cNvSpPr/>
          <p:nvPr/>
        </p:nvSpPr>
        <p:spPr>
          <a:xfrm>
            <a:off x="4565650" y="5251450"/>
            <a:ext cx="698500" cy="698500"/>
          </a:xfrm>
          <a:custGeom>
            <a:avLst/>
            <a:gdLst>
              <a:gd name="connsiteX0" fmla="*/ 349250 w 698500"/>
              <a:gd name="connsiteY0" fmla="*/ 692150 h 698500"/>
              <a:gd name="connsiteX1" fmla="*/ 6350 w 698500"/>
              <a:gd name="connsiteY1" fmla="*/ 692150 h 698500"/>
              <a:gd name="connsiteX2" fmla="*/ 6350 w 698500"/>
              <a:gd name="connsiteY2" fmla="*/ 6350 h 698500"/>
              <a:gd name="connsiteX3" fmla="*/ 692150 w 698500"/>
              <a:gd name="connsiteY3" fmla="*/ 6350 h 698500"/>
              <a:gd name="connsiteX4" fmla="*/ 692150 w 698500"/>
              <a:gd name="connsiteY4" fmla="*/ 692150 h 698500"/>
              <a:gd name="connsiteX5" fmla="*/ 349250 w 698500"/>
              <a:gd name="connsiteY5" fmla="*/ 692150 h 6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98500" h="698500">
                <a:moveTo>
                  <a:pt x="349250" y="692150"/>
                </a:moveTo>
                <a:lnTo>
                  <a:pt x="6350" y="692150"/>
                </a:lnTo>
                <a:lnTo>
                  <a:pt x="6350" y="6350"/>
                </a:lnTo>
                <a:lnTo>
                  <a:pt x="692150" y="6350"/>
                </a:lnTo>
                <a:lnTo>
                  <a:pt x="692150" y="692150"/>
                </a:lnTo>
                <a:lnTo>
                  <a:pt x="349250" y="692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0" name="Freeform 3"/>
          <p:cNvSpPr/>
          <p:nvPr/>
        </p:nvSpPr>
        <p:spPr>
          <a:xfrm>
            <a:off x="5257800" y="5257800"/>
            <a:ext cx="685800" cy="685800"/>
          </a:xfrm>
          <a:custGeom>
            <a:avLst/>
            <a:gdLst>
              <a:gd name="connsiteX0" fmla="*/ 342900 w 685800"/>
              <a:gd name="connsiteY0" fmla="*/ 685800 h 685800"/>
              <a:gd name="connsiteX1" fmla="*/ 0 w 685800"/>
              <a:gd name="connsiteY1" fmla="*/ 685800 h 685800"/>
              <a:gd name="connsiteX2" fmla="*/ 0 w 685800"/>
              <a:gd name="connsiteY2" fmla="*/ 0 h 685800"/>
              <a:gd name="connsiteX3" fmla="*/ 685800 w 685800"/>
              <a:gd name="connsiteY3" fmla="*/ 0 h 685800"/>
              <a:gd name="connsiteX4" fmla="*/ 685800 w 685800"/>
              <a:gd name="connsiteY4" fmla="*/ 685800 h 685800"/>
              <a:gd name="connsiteX5" fmla="*/ 342900 w 685800"/>
              <a:gd name="connsiteY5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85800" h="685800">
                <a:moveTo>
                  <a:pt x="342900" y="685800"/>
                </a:moveTo>
                <a:lnTo>
                  <a:pt x="0" y="685800"/>
                </a:lnTo>
                <a:lnTo>
                  <a:pt x="0" y="0"/>
                </a:lnTo>
                <a:lnTo>
                  <a:pt x="685800" y="0"/>
                </a:lnTo>
                <a:lnTo>
                  <a:pt x="685800" y="685800"/>
                </a:lnTo>
                <a:lnTo>
                  <a:pt x="342900" y="685800"/>
                </a:lnTo>
              </a:path>
            </a:pathLst>
          </a:custGeom>
          <a:solidFill>
            <a:srgbClr val="99CC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1" name="Freeform 3"/>
          <p:cNvSpPr/>
          <p:nvPr/>
        </p:nvSpPr>
        <p:spPr>
          <a:xfrm>
            <a:off x="5251450" y="5251450"/>
            <a:ext cx="698500" cy="698500"/>
          </a:xfrm>
          <a:custGeom>
            <a:avLst/>
            <a:gdLst>
              <a:gd name="connsiteX0" fmla="*/ 349250 w 698500"/>
              <a:gd name="connsiteY0" fmla="*/ 692150 h 698500"/>
              <a:gd name="connsiteX1" fmla="*/ 6350 w 698500"/>
              <a:gd name="connsiteY1" fmla="*/ 692150 h 698500"/>
              <a:gd name="connsiteX2" fmla="*/ 6350 w 698500"/>
              <a:gd name="connsiteY2" fmla="*/ 6350 h 698500"/>
              <a:gd name="connsiteX3" fmla="*/ 692150 w 698500"/>
              <a:gd name="connsiteY3" fmla="*/ 6350 h 698500"/>
              <a:gd name="connsiteX4" fmla="*/ 692150 w 698500"/>
              <a:gd name="connsiteY4" fmla="*/ 692150 h 698500"/>
              <a:gd name="connsiteX5" fmla="*/ 349250 w 698500"/>
              <a:gd name="connsiteY5" fmla="*/ 692150 h 6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98500" h="698500">
                <a:moveTo>
                  <a:pt x="349250" y="692150"/>
                </a:moveTo>
                <a:lnTo>
                  <a:pt x="6350" y="692150"/>
                </a:lnTo>
                <a:lnTo>
                  <a:pt x="6350" y="6350"/>
                </a:lnTo>
                <a:lnTo>
                  <a:pt x="692150" y="6350"/>
                </a:lnTo>
                <a:lnTo>
                  <a:pt x="692150" y="692150"/>
                </a:lnTo>
                <a:lnTo>
                  <a:pt x="349250" y="692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2" name="Freeform 3"/>
          <p:cNvSpPr/>
          <p:nvPr/>
        </p:nvSpPr>
        <p:spPr>
          <a:xfrm>
            <a:off x="5943600" y="5257800"/>
            <a:ext cx="685800" cy="685800"/>
          </a:xfrm>
          <a:custGeom>
            <a:avLst/>
            <a:gdLst>
              <a:gd name="connsiteX0" fmla="*/ 342900 w 685800"/>
              <a:gd name="connsiteY0" fmla="*/ 685800 h 685800"/>
              <a:gd name="connsiteX1" fmla="*/ 0 w 685800"/>
              <a:gd name="connsiteY1" fmla="*/ 685800 h 685800"/>
              <a:gd name="connsiteX2" fmla="*/ 0 w 685800"/>
              <a:gd name="connsiteY2" fmla="*/ 0 h 685800"/>
              <a:gd name="connsiteX3" fmla="*/ 685800 w 685800"/>
              <a:gd name="connsiteY3" fmla="*/ 0 h 685800"/>
              <a:gd name="connsiteX4" fmla="*/ 685800 w 685800"/>
              <a:gd name="connsiteY4" fmla="*/ 685800 h 685800"/>
              <a:gd name="connsiteX5" fmla="*/ 342900 w 685800"/>
              <a:gd name="connsiteY5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85800" h="685800">
                <a:moveTo>
                  <a:pt x="342900" y="685800"/>
                </a:moveTo>
                <a:lnTo>
                  <a:pt x="0" y="685800"/>
                </a:lnTo>
                <a:lnTo>
                  <a:pt x="0" y="0"/>
                </a:lnTo>
                <a:lnTo>
                  <a:pt x="685800" y="0"/>
                </a:lnTo>
                <a:lnTo>
                  <a:pt x="685800" y="685800"/>
                </a:lnTo>
                <a:lnTo>
                  <a:pt x="342900" y="685800"/>
                </a:lnTo>
              </a:path>
            </a:pathLst>
          </a:custGeom>
          <a:solidFill>
            <a:srgbClr val="99CC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3" name="Freeform 3"/>
          <p:cNvSpPr/>
          <p:nvPr/>
        </p:nvSpPr>
        <p:spPr>
          <a:xfrm>
            <a:off x="5937250" y="5251450"/>
            <a:ext cx="698500" cy="698500"/>
          </a:xfrm>
          <a:custGeom>
            <a:avLst/>
            <a:gdLst>
              <a:gd name="connsiteX0" fmla="*/ 349250 w 698500"/>
              <a:gd name="connsiteY0" fmla="*/ 692150 h 698500"/>
              <a:gd name="connsiteX1" fmla="*/ 6350 w 698500"/>
              <a:gd name="connsiteY1" fmla="*/ 692150 h 698500"/>
              <a:gd name="connsiteX2" fmla="*/ 6350 w 698500"/>
              <a:gd name="connsiteY2" fmla="*/ 6350 h 698500"/>
              <a:gd name="connsiteX3" fmla="*/ 692150 w 698500"/>
              <a:gd name="connsiteY3" fmla="*/ 6350 h 698500"/>
              <a:gd name="connsiteX4" fmla="*/ 692150 w 698500"/>
              <a:gd name="connsiteY4" fmla="*/ 692150 h 698500"/>
              <a:gd name="connsiteX5" fmla="*/ 349250 w 698500"/>
              <a:gd name="connsiteY5" fmla="*/ 692150 h 6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98500" h="698500">
                <a:moveTo>
                  <a:pt x="349250" y="692150"/>
                </a:moveTo>
                <a:lnTo>
                  <a:pt x="6350" y="692150"/>
                </a:lnTo>
                <a:lnTo>
                  <a:pt x="6350" y="6350"/>
                </a:lnTo>
                <a:lnTo>
                  <a:pt x="692150" y="6350"/>
                </a:lnTo>
                <a:lnTo>
                  <a:pt x="692150" y="692150"/>
                </a:lnTo>
                <a:lnTo>
                  <a:pt x="349250" y="692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4" name="Freeform 3"/>
          <p:cNvSpPr/>
          <p:nvPr/>
        </p:nvSpPr>
        <p:spPr>
          <a:xfrm>
            <a:off x="6629400" y="5257800"/>
            <a:ext cx="685800" cy="685800"/>
          </a:xfrm>
          <a:custGeom>
            <a:avLst/>
            <a:gdLst>
              <a:gd name="connsiteX0" fmla="*/ 342900 w 685800"/>
              <a:gd name="connsiteY0" fmla="*/ 685800 h 685800"/>
              <a:gd name="connsiteX1" fmla="*/ 0 w 685800"/>
              <a:gd name="connsiteY1" fmla="*/ 685800 h 685800"/>
              <a:gd name="connsiteX2" fmla="*/ 0 w 685800"/>
              <a:gd name="connsiteY2" fmla="*/ 0 h 685800"/>
              <a:gd name="connsiteX3" fmla="*/ 685800 w 685800"/>
              <a:gd name="connsiteY3" fmla="*/ 0 h 685800"/>
              <a:gd name="connsiteX4" fmla="*/ 685800 w 685800"/>
              <a:gd name="connsiteY4" fmla="*/ 685800 h 685800"/>
              <a:gd name="connsiteX5" fmla="*/ 342900 w 685800"/>
              <a:gd name="connsiteY5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85800" h="685800">
                <a:moveTo>
                  <a:pt x="342900" y="685800"/>
                </a:moveTo>
                <a:lnTo>
                  <a:pt x="0" y="685800"/>
                </a:lnTo>
                <a:lnTo>
                  <a:pt x="0" y="0"/>
                </a:lnTo>
                <a:lnTo>
                  <a:pt x="685800" y="0"/>
                </a:lnTo>
                <a:lnTo>
                  <a:pt x="685800" y="685800"/>
                </a:lnTo>
                <a:lnTo>
                  <a:pt x="342900" y="685800"/>
                </a:lnTo>
              </a:path>
            </a:pathLst>
          </a:custGeom>
          <a:solidFill>
            <a:srgbClr val="99CC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5" name="Freeform 3"/>
          <p:cNvSpPr/>
          <p:nvPr/>
        </p:nvSpPr>
        <p:spPr>
          <a:xfrm>
            <a:off x="6623050" y="5251450"/>
            <a:ext cx="698500" cy="698500"/>
          </a:xfrm>
          <a:custGeom>
            <a:avLst/>
            <a:gdLst>
              <a:gd name="connsiteX0" fmla="*/ 349250 w 698500"/>
              <a:gd name="connsiteY0" fmla="*/ 692150 h 698500"/>
              <a:gd name="connsiteX1" fmla="*/ 6350 w 698500"/>
              <a:gd name="connsiteY1" fmla="*/ 692150 h 698500"/>
              <a:gd name="connsiteX2" fmla="*/ 6350 w 698500"/>
              <a:gd name="connsiteY2" fmla="*/ 6350 h 698500"/>
              <a:gd name="connsiteX3" fmla="*/ 692150 w 698500"/>
              <a:gd name="connsiteY3" fmla="*/ 6350 h 698500"/>
              <a:gd name="connsiteX4" fmla="*/ 692150 w 698500"/>
              <a:gd name="connsiteY4" fmla="*/ 692150 h 698500"/>
              <a:gd name="connsiteX5" fmla="*/ 349250 w 698500"/>
              <a:gd name="connsiteY5" fmla="*/ 692150 h 6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98500" h="698500">
                <a:moveTo>
                  <a:pt x="349250" y="692150"/>
                </a:moveTo>
                <a:lnTo>
                  <a:pt x="6350" y="692150"/>
                </a:lnTo>
                <a:lnTo>
                  <a:pt x="6350" y="6350"/>
                </a:lnTo>
                <a:lnTo>
                  <a:pt x="692150" y="6350"/>
                </a:lnTo>
                <a:lnTo>
                  <a:pt x="692150" y="692150"/>
                </a:lnTo>
                <a:lnTo>
                  <a:pt x="349250" y="692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6" name="Freeform 3"/>
          <p:cNvSpPr/>
          <p:nvPr/>
        </p:nvSpPr>
        <p:spPr>
          <a:xfrm>
            <a:off x="7315200" y="5257800"/>
            <a:ext cx="685800" cy="685800"/>
          </a:xfrm>
          <a:custGeom>
            <a:avLst/>
            <a:gdLst>
              <a:gd name="connsiteX0" fmla="*/ 342900 w 685800"/>
              <a:gd name="connsiteY0" fmla="*/ 685800 h 685800"/>
              <a:gd name="connsiteX1" fmla="*/ 0 w 685800"/>
              <a:gd name="connsiteY1" fmla="*/ 685800 h 685800"/>
              <a:gd name="connsiteX2" fmla="*/ 0 w 685800"/>
              <a:gd name="connsiteY2" fmla="*/ 0 h 685800"/>
              <a:gd name="connsiteX3" fmla="*/ 685800 w 685800"/>
              <a:gd name="connsiteY3" fmla="*/ 0 h 685800"/>
              <a:gd name="connsiteX4" fmla="*/ 685800 w 685800"/>
              <a:gd name="connsiteY4" fmla="*/ 685800 h 685800"/>
              <a:gd name="connsiteX5" fmla="*/ 342900 w 685800"/>
              <a:gd name="connsiteY5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85800" h="685800">
                <a:moveTo>
                  <a:pt x="342900" y="685800"/>
                </a:moveTo>
                <a:lnTo>
                  <a:pt x="0" y="685800"/>
                </a:lnTo>
                <a:lnTo>
                  <a:pt x="0" y="0"/>
                </a:lnTo>
                <a:lnTo>
                  <a:pt x="685800" y="0"/>
                </a:lnTo>
                <a:lnTo>
                  <a:pt x="685800" y="685800"/>
                </a:lnTo>
                <a:lnTo>
                  <a:pt x="342900" y="685800"/>
                </a:lnTo>
              </a:path>
            </a:pathLst>
          </a:custGeom>
          <a:solidFill>
            <a:srgbClr val="99CC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7" name="Freeform 3"/>
          <p:cNvSpPr/>
          <p:nvPr/>
        </p:nvSpPr>
        <p:spPr>
          <a:xfrm>
            <a:off x="7308850" y="5251450"/>
            <a:ext cx="698500" cy="698500"/>
          </a:xfrm>
          <a:custGeom>
            <a:avLst/>
            <a:gdLst>
              <a:gd name="connsiteX0" fmla="*/ 349250 w 698500"/>
              <a:gd name="connsiteY0" fmla="*/ 692150 h 698500"/>
              <a:gd name="connsiteX1" fmla="*/ 6350 w 698500"/>
              <a:gd name="connsiteY1" fmla="*/ 692150 h 698500"/>
              <a:gd name="connsiteX2" fmla="*/ 6350 w 698500"/>
              <a:gd name="connsiteY2" fmla="*/ 6350 h 698500"/>
              <a:gd name="connsiteX3" fmla="*/ 692150 w 698500"/>
              <a:gd name="connsiteY3" fmla="*/ 6350 h 698500"/>
              <a:gd name="connsiteX4" fmla="*/ 692150 w 698500"/>
              <a:gd name="connsiteY4" fmla="*/ 692150 h 698500"/>
              <a:gd name="connsiteX5" fmla="*/ 349250 w 698500"/>
              <a:gd name="connsiteY5" fmla="*/ 692150 h 6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98500" h="698500">
                <a:moveTo>
                  <a:pt x="349250" y="692150"/>
                </a:moveTo>
                <a:lnTo>
                  <a:pt x="6350" y="692150"/>
                </a:lnTo>
                <a:lnTo>
                  <a:pt x="6350" y="6350"/>
                </a:lnTo>
                <a:lnTo>
                  <a:pt x="692150" y="6350"/>
                </a:lnTo>
                <a:lnTo>
                  <a:pt x="692150" y="692150"/>
                </a:lnTo>
                <a:lnTo>
                  <a:pt x="349250" y="692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8" name="Freeform 3"/>
          <p:cNvSpPr/>
          <p:nvPr/>
        </p:nvSpPr>
        <p:spPr>
          <a:xfrm>
            <a:off x="8001000" y="5257800"/>
            <a:ext cx="685800" cy="685800"/>
          </a:xfrm>
          <a:custGeom>
            <a:avLst/>
            <a:gdLst>
              <a:gd name="connsiteX0" fmla="*/ 342900 w 685800"/>
              <a:gd name="connsiteY0" fmla="*/ 685800 h 685800"/>
              <a:gd name="connsiteX1" fmla="*/ 0 w 685800"/>
              <a:gd name="connsiteY1" fmla="*/ 685800 h 685800"/>
              <a:gd name="connsiteX2" fmla="*/ 0 w 685800"/>
              <a:gd name="connsiteY2" fmla="*/ 0 h 685800"/>
              <a:gd name="connsiteX3" fmla="*/ 685800 w 685800"/>
              <a:gd name="connsiteY3" fmla="*/ 0 h 685800"/>
              <a:gd name="connsiteX4" fmla="*/ 685800 w 685800"/>
              <a:gd name="connsiteY4" fmla="*/ 685800 h 685800"/>
              <a:gd name="connsiteX5" fmla="*/ 342900 w 685800"/>
              <a:gd name="connsiteY5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85800" h="685800">
                <a:moveTo>
                  <a:pt x="342900" y="685800"/>
                </a:moveTo>
                <a:lnTo>
                  <a:pt x="0" y="685800"/>
                </a:lnTo>
                <a:lnTo>
                  <a:pt x="0" y="0"/>
                </a:lnTo>
                <a:lnTo>
                  <a:pt x="685800" y="0"/>
                </a:lnTo>
                <a:lnTo>
                  <a:pt x="685800" y="685800"/>
                </a:lnTo>
                <a:lnTo>
                  <a:pt x="342900" y="685800"/>
                </a:lnTo>
              </a:path>
            </a:pathLst>
          </a:custGeom>
          <a:solidFill>
            <a:srgbClr val="99CC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9" name="Freeform 3"/>
          <p:cNvSpPr/>
          <p:nvPr/>
        </p:nvSpPr>
        <p:spPr>
          <a:xfrm>
            <a:off x="7994650" y="5251450"/>
            <a:ext cx="698500" cy="698500"/>
          </a:xfrm>
          <a:custGeom>
            <a:avLst/>
            <a:gdLst>
              <a:gd name="connsiteX0" fmla="*/ 349250 w 698500"/>
              <a:gd name="connsiteY0" fmla="*/ 692150 h 698500"/>
              <a:gd name="connsiteX1" fmla="*/ 6350 w 698500"/>
              <a:gd name="connsiteY1" fmla="*/ 692150 h 698500"/>
              <a:gd name="connsiteX2" fmla="*/ 6350 w 698500"/>
              <a:gd name="connsiteY2" fmla="*/ 6350 h 698500"/>
              <a:gd name="connsiteX3" fmla="*/ 692150 w 698500"/>
              <a:gd name="connsiteY3" fmla="*/ 6350 h 698500"/>
              <a:gd name="connsiteX4" fmla="*/ 692150 w 698500"/>
              <a:gd name="connsiteY4" fmla="*/ 692150 h 698500"/>
              <a:gd name="connsiteX5" fmla="*/ 349250 w 698500"/>
              <a:gd name="connsiteY5" fmla="*/ 692150 h 6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98500" h="698500">
                <a:moveTo>
                  <a:pt x="349250" y="692150"/>
                </a:moveTo>
                <a:lnTo>
                  <a:pt x="6350" y="692150"/>
                </a:lnTo>
                <a:lnTo>
                  <a:pt x="6350" y="6350"/>
                </a:lnTo>
                <a:lnTo>
                  <a:pt x="692150" y="6350"/>
                </a:lnTo>
                <a:lnTo>
                  <a:pt x="692150" y="692150"/>
                </a:lnTo>
                <a:lnTo>
                  <a:pt x="349250" y="692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0" name="TextBox 1"/>
          <p:cNvSpPr txBox="1"/>
          <p:nvPr/>
        </p:nvSpPr>
        <p:spPr>
          <a:xfrm>
            <a:off x="2908300" y="1676400"/>
            <a:ext cx="279400" cy="276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500"/>
              </a:lnSpc>
              <a:tabLst>
                <a:tab pos="63500" algn="l"/>
              </a:tabLst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0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4200"/>
              </a:lnSpc>
              <a:tabLst>
                <a:tab pos="63500" algn="l"/>
              </a:tabLst>
            </a:pPr>
            <a:r>
              <a:rPr lang="en-US" altLang="zh-CN" dirty="0" smtClean="0"/>
              <a:t>	</a:t>
            </a: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51" name="TextBox 1"/>
          <p:cNvSpPr txBox="1"/>
          <p:nvPr/>
        </p:nvSpPr>
        <p:spPr>
          <a:xfrm>
            <a:off x="4914900" y="1447800"/>
            <a:ext cx="205184" cy="329385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5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1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41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0</a:t>
            </a:r>
          </a:p>
        </p:txBody>
      </p:sp>
      <p:sp>
        <p:nvSpPr>
          <p:cNvPr id="52" name="TextBox 1"/>
          <p:cNvSpPr txBox="1"/>
          <p:nvPr/>
        </p:nvSpPr>
        <p:spPr>
          <a:xfrm>
            <a:off x="6743700" y="1447800"/>
            <a:ext cx="205184" cy="329385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5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0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41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53" name="TextBox 1"/>
          <p:cNvSpPr txBox="1"/>
          <p:nvPr/>
        </p:nvSpPr>
        <p:spPr>
          <a:xfrm>
            <a:off x="1320800" y="2514600"/>
            <a:ext cx="706925" cy="39241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start</a:t>
            </a:r>
          </a:p>
        </p:txBody>
      </p:sp>
      <p:sp>
        <p:nvSpPr>
          <p:cNvPr id="55" name="TextBox 1"/>
          <p:cNvSpPr txBox="1"/>
          <p:nvPr/>
        </p:nvSpPr>
        <p:spPr>
          <a:xfrm>
            <a:off x="4737100" y="5295900"/>
            <a:ext cx="3863237" cy="68525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900"/>
              </a:lnSpc>
              <a:tabLst/>
            </a:pPr>
            <a:r>
              <a:rPr lang="en-US" altLang="zh-CN" sz="4400" b="1" dirty="0" smtClean="0">
                <a:latin typeface="Courier New" pitchFamily="18" charset="0"/>
                <a:cs typeface="Courier New" pitchFamily="18" charset="0"/>
              </a:rPr>
              <a:t>0</a:t>
            </a: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4400" b="1" dirty="0" smtClean="0">
                <a:latin typeface="Courier New" pitchFamily="18" charset="0"/>
                <a:cs typeface="Courier New" pitchFamily="18" charset="0"/>
              </a:rPr>
              <a:t>1</a:t>
            </a: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4400" b="1" dirty="0" smtClean="0">
                <a:latin typeface="Courier New" pitchFamily="18" charset="0"/>
                <a:cs typeface="Courier New" pitchFamily="18" charset="0"/>
              </a:rPr>
              <a:t>1</a:t>
            </a: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4400" b="1" dirty="0" smtClean="0">
                <a:latin typeface="Courier New" pitchFamily="18" charset="0"/>
                <a:cs typeface="Courier New" pitchFamily="18" charset="0"/>
              </a:rPr>
              <a:t>1</a:t>
            </a: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4400" b="1" dirty="0" smtClean="0">
                <a:latin typeface="Courier New" pitchFamily="18" charset="0"/>
                <a:cs typeface="Courier New" pitchFamily="18" charset="0"/>
              </a:rPr>
              <a:t>0</a:t>
            </a: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4400" b="1" dirty="0" smtClean="0">
                <a:latin typeface="Courier New" pitchFamily="18" charset="0"/>
                <a:cs typeface="Courier New" pitchFamily="18" charset="0"/>
              </a:rPr>
              <a:t>1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1644147" y="622300"/>
            <a:ext cx="6598153" cy="70019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100"/>
              </a:lnSpc>
              <a:tabLst/>
            </a:pP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A More Complex Automaton</a:t>
            </a:r>
          </a:p>
        </p:txBody>
      </p:sp>
      <p:sp>
        <p:nvSpPr>
          <p:cNvPr id="60" name="Freeform 3"/>
          <p:cNvSpPr/>
          <p:nvPr/>
        </p:nvSpPr>
        <p:spPr>
          <a:xfrm>
            <a:off x="2240830" y="2501180"/>
            <a:ext cx="914400" cy="914400"/>
          </a:xfrm>
          <a:custGeom>
            <a:avLst/>
            <a:gdLst>
              <a:gd name="connsiteX0" fmla="*/ 457200 w 914400"/>
              <a:gd name="connsiteY0" fmla="*/ 0 h 914400"/>
              <a:gd name="connsiteX1" fmla="*/ 914400 w 914400"/>
              <a:gd name="connsiteY1" fmla="*/ 457200 h 914400"/>
              <a:gd name="connsiteX2" fmla="*/ 457200 w 914400"/>
              <a:gd name="connsiteY2" fmla="*/ 914400 h 914400"/>
              <a:gd name="connsiteX3" fmla="*/ 0 w 914400"/>
              <a:gd name="connsiteY3" fmla="*/ 457200 h 914400"/>
              <a:gd name="connsiteX4" fmla="*/ 457200 w 914400"/>
              <a:gd name="connsiteY4" fmla="*/ 0 h 914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" h="914400">
                <a:moveTo>
                  <a:pt x="457200" y="0"/>
                </a:moveTo>
                <a:cubicBezTo>
                  <a:pt x="716279" y="0"/>
                  <a:pt x="914400" y="198120"/>
                  <a:pt x="914400" y="457200"/>
                </a:cubicBezTo>
                <a:cubicBezTo>
                  <a:pt x="914400" y="716279"/>
                  <a:pt x="716279" y="914400"/>
                  <a:pt x="457200" y="914400"/>
                </a:cubicBezTo>
                <a:cubicBezTo>
                  <a:pt x="198120" y="914400"/>
                  <a:pt x="0" y="716279"/>
                  <a:pt x="0" y="457200"/>
                </a:cubicBezTo>
                <a:cubicBezTo>
                  <a:pt x="0" y="198120"/>
                  <a:pt x="198120" y="0"/>
                  <a:pt x="457200" y="0"/>
                </a:cubicBezTo>
              </a:path>
            </a:pathLst>
          </a:custGeom>
          <a:solidFill>
            <a:srgbClr val="FFD32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1" name="Freeform 3"/>
          <p:cNvSpPr/>
          <p:nvPr/>
        </p:nvSpPr>
        <p:spPr>
          <a:xfrm>
            <a:off x="2222500" y="2482850"/>
            <a:ext cx="951059" cy="951059"/>
          </a:xfrm>
          <a:custGeom>
            <a:avLst/>
            <a:gdLst>
              <a:gd name="connsiteX0" fmla="*/ 475529 w 951059"/>
              <a:gd name="connsiteY0" fmla="*/ 18329 h 951059"/>
              <a:gd name="connsiteX1" fmla="*/ 932729 w 951059"/>
              <a:gd name="connsiteY1" fmla="*/ 475529 h 951059"/>
              <a:gd name="connsiteX2" fmla="*/ 475529 w 951059"/>
              <a:gd name="connsiteY2" fmla="*/ 932729 h 951059"/>
              <a:gd name="connsiteX3" fmla="*/ 18329 w 951059"/>
              <a:gd name="connsiteY3" fmla="*/ 475529 h 951059"/>
              <a:gd name="connsiteX4" fmla="*/ 475529 w 951059"/>
              <a:gd name="connsiteY4" fmla="*/ 18329 h 9510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51059" h="951059">
                <a:moveTo>
                  <a:pt x="475529" y="18329"/>
                </a:moveTo>
                <a:cubicBezTo>
                  <a:pt x="734609" y="18329"/>
                  <a:pt x="932729" y="216449"/>
                  <a:pt x="932729" y="475529"/>
                </a:cubicBezTo>
                <a:cubicBezTo>
                  <a:pt x="932729" y="734609"/>
                  <a:pt x="734609" y="932729"/>
                  <a:pt x="475529" y="932729"/>
                </a:cubicBezTo>
                <a:cubicBezTo>
                  <a:pt x="216449" y="932729"/>
                  <a:pt x="18329" y="734609"/>
                  <a:pt x="18329" y="475529"/>
                </a:cubicBezTo>
                <a:cubicBezTo>
                  <a:pt x="18329" y="216449"/>
                  <a:pt x="216449" y="18329"/>
                  <a:pt x="475529" y="18329"/>
                </a:cubicBez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2" name="Freeform 3"/>
          <p:cNvSpPr/>
          <p:nvPr/>
        </p:nvSpPr>
        <p:spPr>
          <a:xfrm>
            <a:off x="3021880" y="3139990"/>
            <a:ext cx="256540" cy="157480"/>
          </a:xfrm>
          <a:custGeom>
            <a:avLst/>
            <a:gdLst>
              <a:gd name="connsiteX0" fmla="*/ 0 w 256540"/>
              <a:gd name="connsiteY0" fmla="*/ 142239 h 157480"/>
              <a:gd name="connsiteX1" fmla="*/ 256540 w 256540"/>
              <a:gd name="connsiteY1" fmla="*/ 157480 h 157480"/>
              <a:gd name="connsiteX2" fmla="*/ 214629 w 256540"/>
              <a:gd name="connsiteY2" fmla="*/ 0 h 157480"/>
              <a:gd name="connsiteX3" fmla="*/ 0 w 256540"/>
              <a:gd name="connsiteY3" fmla="*/ 142239 h 1574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56540" h="157480">
                <a:moveTo>
                  <a:pt x="0" y="142239"/>
                </a:moveTo>
                <a:lnTo>
                  <a:pt x="256540" y="157480"/>
                </a:lnTo>
                <a:lnTo>
                  <a:pt x="214629" y="0"/>
                </a:lnTo>
                <a:lnTo>
                  <a:pt x="0" y="142239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9" name="Freeform 3"/>
          <p:cNvSpPr/>
          <p:nvPr/>
        </p:nvSpPr>
        <p:spPr>
          <a:xfrm>
            <a:off x="7315200" y="5943600"/>
            <a:ext cx="685800" cy="685800"/>
          </a:xfrm>
          <a:custGeom>
            <a:avLst/>
            <a:gdLst>
              <a:gd name="connsiteX0" fmla="*/ 176530 w 685800"/>
              <a:gd name="connsiteY0" fmla="*/ 685800 h 685800"/>
              <a:gd name="connsiteX1" fmla="*/ 176530 w 685800"/>
              <a:gd name="connsiteY1" fmla="*/ 321309 h 685800"/>
              <a:gd name="connsiteX2" fmla="*/ 0 w 685800"/>
              <a:gd name="connsiteY2" fmla="*/ 321309 h 685800"/>
              <a:gd name="connsiteX3" fmla="*/ 342900 w 685800"/>
              <a:gd name="connsiteY3" fmla="*/ 0 h 685800"/>
              <a:gd name="connsiteX4" fmla="*/ 685800 w 685800"/>
              <a:gd name="connsiteY4" fmla="*/ 321309 h 685800"/>
              <a:gd name="connsiteX5" fmla="*/ 508000 w 685800"/>
              <a:gd name="connsiteY5" fmla="*/ 321309 h 685800"/>
              <a:gd name="connsiteX6" fmla="*/ 508000 w 685800"/>
              <a:gd name="connsiteY6" fmla="*/ 685800 h 685800"/>
              <a:gd name="connsiteX7" fmla="*/ 176530 w 685800"/>
              <a:gd name="connsiteY7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85800" h="685800">
                <a:moveTo>
                  <a:pt x="176530" y="685800"/>
                </a:moveTo>
                <a:lnTo>
                  <a:pt x="176530" y="321309"/>
                </a:lnTo>
                <a:lnTo>
                  <a:pt x="0" y="321309"/>
                </a:lnTo>
                <a:lnTo>
                  <a:pt x="342900" y="0"/>
                </a:lnTo>
                <a:lnTo>
                  <a:pt x="685800" y="321309"/>
                </a:lnTo>
                <a:lnTo>
                  <a:pt x="508000" y="321309"/>
                </a:lnTo>
                <a:lnTo>
                  <a:pt x="508000" y="685800"/>
                </a:lnTo>
                <a:lnTo>
                  <a:pt x="176530" y="685800"/>
                </a:lnTo>
              </a:path>
            </a:pathLst>
          </a:custGeom>
          <a:solidFill>
            <a:srgbClr val="00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Freeform 3"/>
          <p:cNvSpPr/>
          <p:nvPr/>
        </p:nvSpPr>
        <p:spPr>
          <a:xfrm>
            <a:off x="7308850" y="5937250"/>
            <a:ext cx="698500" cy="698500"/>
          </a:xfrm>
          <a:custGeom>
            <a:avLst/>
            <a:gdLst>
              <a:gd name="connsiteX0" fmla="*/ 182880 w 698500"/>
              <a:gd name="connsiteY0" fmla="*/ 692150 h 698500"/>
              <a:gd name="connsiteX1" fmla="*/ 182880 w 698500"/>
              <a:gd name="connsiteY1" fmla="*/ 327659 h 698500"/>
              <a:gd name="connsiteX2" fmla="*/ 6350 w 698500"/>
              <a:gd name="connsiteY2" fmla="*/ 327659 h 698500"/>
              <a:gd name="connsiteX3" fmla="*/ 349250 w 698500"/>
              <a:gd name="connsiteY3" fmla="*/ 6350 h 698500"/>
              <a:gd name="connsiteX4" fmla="*/ 692150 w 698500"/>
              <a:gd name="connsiteY4" fmla="*/ 327659 h 698500"/>
              <a:gd name="connsiteX5" fmla="*/ 514350 w 698500"/>
              <a:gd name="connsiteY5" fmla="*/ 327659 h 698500"/>
              <a:gd name="connsiteX6" fmla="*/ 514350 w 698500"/>
              <a:gd name="connsiteY6" fmla="*/ 692150 h 698500"/>
              <a:gd name="connsiteX7" fmla="*/ 182880 w 698500"/>
              <a:gd name="connsiteY7" fmla="*/ 692150 h 6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98500" h="698500">
                <a:moveTo>
                  <a:pt x="182880" y="692150"/>
                </a:moveTo>
                <a:lnTo>
                  <a:pt x="182880" y="327659"/>
                </a:lnTo>
                <a:lnTo>
                  <a:pt x="6350" y="327659"/>
                </a:lnTo>
                <a:lnTo>
                  <a:pt x="349250" y="6350"/>
                </a:lnTo>
                <a:lnTo>
                  <a:pt x="692150" y="327659"/>
                </a:lnTo>
                <a:lnTo>
                  <a:pt x="514350" y="327659"/>
                </a:lnTo>
                <a:lnTo>
                  <a:pt x="514350" y="692150"/>
                </a:lnTo>
                <a:lnTo>
                  <a:pt x="182880" y="692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Freeform 3"/>
          <p:cNvSpPr/>
          <p:nvPr/>
        </p:nvSpPr>
        <p:spPr>
          <a:xfrm>
            <a:off x="3657600" y="1563369"/>
            <a:ext cx="914400" cy="914400"/>
          </a:xfrm>
          <a:custGeom>
            <a:avLst/>
            <a:gdLst>
              <a:gd name="connsiteX0" fmla="*/ 457200 w 914400"/>
              <a:gd name="connsiteY0" fmla="*/ 0 h 914400"/>
              <a:gd name="connsiteX1" fmla="*/ 914400 w 914400"/>
              <a:gd name="connsiteY1" fmla="*/ 457200 h 914400"/>
              <a:gd name="connsiteX2" fmla="*/ 457200 w 914400"/>
              <a:gd name="connsiteY2" fmla="*/ 914400 h 914400"/>
              <a:gd name="connsiteX3" fmla="*/ 0 w 914400"/>
              <a:gd name="connsiteY3" fmla="*/ 457200 h 914400"/>
              <a:gd name="connsiteX4" fmla="*/ 457200 w 914400"/>
              <a:gd name="connsiteY4" fmla="*/ 0 h 914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" h="914400">
                <a:moveTo>
                  <a:pt x="457200" y="0"/>
                </a:moveTo>
                <a:cubicBezTo>
                  <a:pt x="716279" y="0"/>
                  <a:pt x="914400" y="198119"/>
                  <a:pt x="914400" y="457200"/>
                </a:cubicBezTo>
                <a:cubicBezTo>
                  <a:pt x="914400" y="716280"/>
                  <a:pt x="716279" y="914400"/>
                  <a:pt x="457200" y="914400"/>
                </a:cubicBezTo>
                <a:cubicBezTo>
                  <a:pt x="198120" y="914400"/>
                  <a:pt x="0" y="716280"/>
                  <a:pt x="0" y="457200"/>
                </a:cubicBezTo>
                <a:cubicBezTo>
                  <a:pt x="0" y="198119"/>
                  <a:pt x="198120" y="0"/>
                  <a:pt x="457200" y="0"/>
                </a:cubicBezTo>
              </a:path>
            </a:pathLst>
          </a:custGeom>
          <a:solidFill>
            <a:srgbClr val="FFD32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Freeform 3"/>
          <p:cNvSpPr/>
          <p:nvPr/>
        </p:nvSpPr>
        <p:spPr>
          <a:xfrm>
            <a:off x="3639270" y="1545040"/>
            <a:ext cx="951059" cy="951059"/>
          </a:xfrm>
          <a:custGeom>
            <a:avLst/>
            <a:gdLst>
              <a:gd name="connsiteX0" fmla="*/ 475529 w 951059"/>
              <a:gd name="connsiteY0" fmla="*/ 18329 h 951059"/>
              <a:gd name="connsiteX1" fmla="*/ 932729 w 951059"/>
              <a:gd name="connsiteY1" fmla="*/ 475529 h 951059"/>
              <a:gd name="connsiteX2" fmla="*/ 475529 w 951059"/>
              <a:gd name="connsiteY2" fmla="*/ 932729 h 951059"/>
              <a:gd name="connsiteX3" fmla="*/ 18329 w 951059"/>
              <a:gd name="connsiteY3" fmla="*/ 475529 h 951059"/>
              <a:gd name="connsiteX4" fmla="*/ 475529 w 951059"/>
              <a:gd name="connsiteY4" fmla="*/ 18329 h 9510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51059" h="951059">
                <a:moveTo>
                  <a:pt x="475529" y="18329"/>
                </a:moveTo>
                <a:cubicBezTo>
                  <a:pt x="734609" y="18329"/>
                  <a:pt x="932729" y="216449"/>
                  <a:pt x="932729" y="475529"/>
                </a:cubicBezTo>
                <a:cubicBezTo>
                  <a:pt x="932729" y="734609"/>
                  <a:pt x="734609" y="932729"/>
                  <a:pt x="475529" y="932729"/>
                </a:cubicBezTo>
                <a:cubicBezTo>
                  <a:pt x="216449" y="932729"/>
                  <a:pt x="18329" y="734609"/>
                  <a:pt x="18329" y="475529"/>
                </a:cubicBezTo>
                <a:cubicBezTo>
                  <a:pt x="18329" y="216449"/>
                  <a:pt x="216449" y="18329"/>
                  <a:pt x="475529" y="18329"/>
                </a:cubicBez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Freeform 3"/>
          <p:cNvSpPr/>
          <p:nvPr/>
        </p:nvSpPr>
        <p:spPr>
          <a:xfrm>
            <a:off x="3657600" y="3465829"/>
            <a:ext cx="914400" cy="914400"/>
          </a:xfrm>
          <a:custGeom>
            <a:avLst/>
            <a:gdLst>
              <a:gd name="connsiteX0" fmla="*/ 457200 w 914400"/>
              <a:gd name="connsiteY0" fmla="*/ 0 h 914400"/>
              <a:gd name="connsiteX1" fmla="*/ 914400 w 914400"/>
              <a:gd name="connsiteY1" fmla="*/ 457200 h 914400"/>
              <a:gd name="connsiteX2" fmla="*/ 457200 w 914400"/>
              <a:gd name="connsiteY2" fmla="*/ 914400 h 914400"/>
              <a:gd name="connsiteX3" fmla="*/ 0 w 914400"/>
              <a:gd name="connsiteY3" fmla="*/ 457200 h 914400"/>
              <a:gd name="connsiteX4" fmla="*/ 457200 w 914400"/>
              <a:gd name="connsiteY4" fmla="*/ 0 h 914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" h="914400">
                <a:moveTo>
                  <a:pt x="457200" y="0"/>
                </a:moveTo>
                <a:cubicBezTo>
                  <a:pt x="716279" y="0"/>
                  <a:pt x="914400" y="198120"/>
                  <a:pt x="914400" y="457200"/>
                </a:cubicBezTo>
                <a:cubicBezTo>
                  <a:pt x="914400" y="716279"/>
                  <a:pt x="716279" y="914400"/>
                  <a:pt x="457200" y="914400"/>
                </a:cubicBezTo>
                <a:cubicBezTo>
                  <a:pt x="198120" y="914400"/>
                  <a:pt x="0" y="716279"/>
                  <a:pt x="0" y="457200"/>
                </a:cubicBezTo>
                <a:cubicBezTo>
                  <a:pt x="0" y="198120"/>
                  <a:pt x="198120" y="0"/>
                  <a:pt x="457200" y="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Freeform 3"/>
          <p:cNvSpPr/>
          <p:nvPr/>
        </p:nvSpPr>
        <p:spPr>
          <a:xfrm>
            <a:off x="3639270" y="3447500"/>
            <a:ext cx="951059" cy="951059"/>
          </a:xfrm>
          <a:custGeom>
            <a:avLst/>
            <a:gdLst>
              <a:gd name="connsiteX0" fmla="*/ 475529 w 951059"/>
              <a:gd name="connsiteY0" fmla="*/ 18329 h 951059"/>
              <a:gd name="connsiteX1" fmla="*/ 932729 w 951059"/>
              <a:gd name="connsiteY1" fmla="*/ 475529 h 951059"/>
              <a:gd name="connsiteX2" fmla="*/ 475529 w 951059"/>
              <a:gd name="connsiteY2" fmla="*/ 932729 h 951059"/>
              <a:gd name="connsiteX3" fmla="*/ 18329 w 951059"/>
              <a:gd name="connsiteY3" fmla="*/ 475529 h 951059"/>
              <a:gd name="connsiteX4" fmla="*/ 475529 w 951059"/>
              <a:gd name="connsiteY4" fmla="*/ 18329 h 9510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51059" h="951059">
                <a:moveTo>
                  <a:pt x="475529" y="18329"/>
                </a:moveTo>
                <a:cubicBezTo>
                  <a:pt x="734609" y="18329"/>
                  <a:pt x="932729" y="216449"/>
                  <a:pt x="932729" y="475529"/>
                </a:cubicBezTo>
                <a:cubicBezTo>
                  <a:pt x="932729" y="734609"/>
                  <a:pt x="734609" y="932729"/>
                  <a:pt x="475529" y="932729"/>
                </a:cubicBezTo>
                <a:cubicBezTo>
                  <a:pt x="216449" y="932729"/>
                  <a:pt x="18329" y="734609"/>
                  <a:pt x="18329" y="475529"/>
                </a:cubicBezTo>
                <a:cubicBezTo>
                  <a:pt x="18329" y="216449"/>
                  <a:pt x="216449" y="18329"/>
                  <a:pt x="475529" y="18329"/>
                </a:cubicBez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TextBox 1"/>
          <p:cNvSpPr txBox="1"/>
          <p:nvPr/>
        </p:nvSpPr>
        <p:spPr>
          <a:xfrm>
            <a:off x="3644900" y="2755900"/>
            <a:ext cx="673100" cy="444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500"/>
              </a:lnSpc>
              <a:tabLst/>
            </a:pPr>
            <a:r>
              <a:rPr lang="en-US" altLang="zh-CN" sz="3200" dirty="0" smtClean="0">
                <a:solidFill>
                  <a:srgbClr val="3C3C3C"/>
                </a:solidFill>
                <a:latin typeface="Times New Roman" pitchFamily="18" charset="0"/>
                <a:cs typeface="Times New Roman" pitchFamily="18" charset="0"/>
              </a:rPr>
              <a:t>0,</a:t>
            </a: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0" dirty="0" smtClean="0">
                <a:solidFill>
                  <a:srgbClr val="3C3C3C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74" name="Freeform 3"/>
          <p:cNvSpPr/>
          <p:nvPr/>
        </p:nvSpPr>
        <p:spPr>
          <a:xfrm>
            <a:off x="5486400" y="1563369"/>
            <a:ext cx="914400" cy="914400"/>
          </a:xfrm>
          <a:custGeom>
            <a:avLst/>
            <a:gdLst>
              <a:gd name="connsiteX0" fmla="*/ 457200 w 914400"/>
              <a:gd name="connsiteY0" fmla="*/ 0 h 914400"/>
              <a:gd name="connsiteX1" fmla="*/ 914400 w 914400"/>
              <a:gd name="connsiteY1" fmla="*/ 457200 h 914400"/>
              <a:gd name="connsiteX2" fmla="*/ 457200 w 914400"/>
              <a:gd name="connsiteY2" fmla="*/ 914400 h 914400"/>
              <a:gd name="connsiteX3" fmla="*/ 0 w 914400"/>
              <a:gd name="connsiteY3" fmla="*/ 457200 h 914400"/>
              <a:gd name="connsiteX4" fmla="*/ 457200 w 914400"/>
              <a:gd name="connsiteY4" fmla="*/ 0 h 914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" h="914400">
                <a:moveTo>
                  <a:pt x="457200" y="0"/>
                </a:moveTo>
                <a:cubicBezTo>
                  <a:pt x="716279" y="0"/>
                  <a:pt x="914400" y="198119"/>
                  <a:pt x="914400" y="457200"/>
                </a:cubicBezTo>
                <a:cubicBezTo>
                  <a:pt x="914400" y="716280"/>
                  <a:pt x="716279" y="914400"/>
                  <a:pt x="457200" y="914400"/>
                </a:cubicBezTo>
                <a:cubicBezTo>
                  <a:pt x="198120" y="914400"/>
                  <a:pt x="0" y="716280"/>
                  <a:pt x="0" y="457200"/>
                </a:cubicBezTo>
                <a:cubicBezTo>
                  <a:pt x="0" y="198119"/>
                  <a:pt x="198120" y="0"/>
                  <a:pt x="457200" y="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Freeform 3"/>
          <p:cNvSpPr/>
          <p:nvPr/>
        </p:nvSpPr>
        <p:spPr>
          <a:xfrm>
            <a:off x="5468070" y="1545040"/>
            <a:ext cx="951059" cy="951059"/>
          </a:xfrm>
          <a:custGeom>
            <a:avLst/>
            <a:gdLst>
              <a:gd name="connsiteX0" fmla="*/ 475529 w 951059"/>
              <a:gd name="connsiteY0" fmla="*/ 18329 h 951059"/>
              <a:gd name="connsiteX1" fmla="*/ 932729 w 951059"/>
              <a:gd name="connsiteY1" fmla="*/ 475529 h 951059"/>
              <a:gd name="connsiteX2" fmla="*/ 475529 w 951059"/>
              <a:gd name="connsiteY2" fmla="*/ 932729 h 951059"/>
              <a:gd name="connsiteX3" fmla="*/ 18329 w 951059"/>
              <a:gd name="connsiteY3" fmla="*/ 475529 h 951059"/>
              <a:gd name="connsiteX4" fmla="*/ 475529 w 951059"/>
              <a:gd name="connsiteY4" fmla="*/ 18329 h 9510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51059" h="951059">
                <a:moveTo>
                  <a:pt x="475529" y="18329"/>
                </a:moveTo>
                <a:cubicBezTo>
                  <a:pt x="734609" y="18329"/>
                  <a:pt x="932729" y="216449"/>
                  <a:pt x="932729" y="475529"/>
                </a:cubicBezTo>
                <a:cubicBezTo>
                  <a:pt x="932729" y="734609"/>
                  <a:pt x="734609" y="932729"/>
                  <a:pt x="475529" y="932729"/>
                </a:cubicBezTo>
                <a:cubicBezTo>
                  <a:pt x="216449" y="932729"/>
                  <a:pt x="18329" y="734609"/>
                  <a:pt x="18329" y="475529"/>
                </a:cubicBezTo>
                <a:cubicBezTo>
                  <a:pt x="18329" y="216449"/>
                  <a:pt x="216449" y="18329"/>
                  <a:pt x="475529" y="18329"/>
                </a:cubicBez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Freeform 3"/>
          <p:cNvSpPr/>
          <p:nvPr/>
        </p:nvSpPr>
        <p:spPr>
          <a:xfrm>
            <a:off x="5486400" y="3465829"/>
            <a:ext cx="914400" cy="914400"/>
          </a:xfrm>
          <a:custGeom>
            <a:avLst/>
            <a:gdLst>
              <a:gd name="connsiteX0" fmla="*/ 457200 w 914400"/>
              <a:gd name="connsiteY0" fmla="*/ 0 h 914400"/>
              <a:gd name="connsiteX1" fmla="*/ 914400 w 914400"/>
              <a:gd name="connsiteY1" fmla="*/ 457200 h 914400"/>
              <a:gd name="connsiteX2" fmla="*/ 457200 w 914400"/>
              <a:gd name="connsiteY2" fmla="*/ 914400 h 914400"/>
              <a:gd name="connsiteX3" fmla="*/ 0 w 914400"/>
              <a:gd name="connsiteY3" fmla="*/ 457200 h 914400"/>
              <a:gd name="connsiteX4" fmla="*/ 457200 w 914400"/>
              <a:gd name="connsiteY4" fmla="*/ 0 h 914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" h="914400">
                <a:moveTo>
                  <a:pt x="457200" y="0"/>
                </a:moveTo>
                <a:cubicBezTo>
                  <a:pt x="716279" y="0"/>
                  <a:pt x="914400" y="198120"/>
                  <a:pt x="914400" y="457200"/>
                </a:cubicBezTo>
                <a:cubicBezTo>
                  <a:pt x="914400" y="716279"/>
                  <a:pt x="716279" y="914400"/>
                  <a:pt x="457200" y="914400"/>
                </a:cubicBezTo>
                <a:cubicBezTo>
                  <a:pt x="198120" y="914400"/>
                  <a:pt x="0" y="716279"/>
                  <a:pt x="0" y="457200"/>
                </a:cubicBezTo>
                <a:cubicBezTo>
                  <a:pt x="0" y="198120"/>
                  <a:pt x="198120" y="0"/>
                  <a:pt x="457200" y="0"/>
                </a:cubicBezTo>
              </a:path>
            </a:pathLst>
          </a:custGeom>
          <a:solidFill>
            <a:srgbClr val="FFD32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Freeform 3"/>
          <p:cNvSpPr/>
          <p:nvPr/>
        </p:nvSpPr>
        <p:spPr>
          <a:xfrm>
            <a:off x="5468070" y="3447500"/>
            <a:ext cx="951059" cy="951059"/>
          </a:xfrm>
          <a:custGeom>
            <a:avLst/>
            <a:gdLst>
              <a:gd name="connsiteX0" fmla="*/ 475529 w 951059"/>
              <a:gd name="connsiteY0" fmla="*/ 18329 h 951059"/>
              <a:gd name="connsiteX1" fmla="*/ 932729 w 951059"/>
              <a:gd name="connsiteY1" fmla="*/ 475529 h 951059"/>
              <a:gd name="connsiteX2" fmla="*/ 475529 w 951059"/>
              <a:gd name="connsiteY2" fmla="*/ 932729 h 951059"/>
              <a:gd name="connsiteX3" fmla="*/ 18329 w 951059"/>
              <a:gd name="connsiteY3" fmla="*/ 475529 h 951059"/>
              <a:gd name="connsiteX4" fmla="*/ 475529 w 951059"/>
              <a:gd name="connsiteY4" fmla="*/ 18329 h 9510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51059" h="951059">
                <a:moveTo>
                  <a:pt x="475529" y="18329"/>
                </a:moveTo>
                <a:cubicBezTo>
                  <a:pt x="734609" y="18329"/>
                  <a:pt x="932729" y="216449"/>
                  <a:pt x="932729" y="475529"/>
                </a:cubicBezTo>
                <a:cubicBezTo>
                  <a:pt x="932729" y="734609"/>
                  <a:pt x="734609" y="932729"/>
                  <a:pt x="475529" y="932729"/>
                </a:cubicBezTo>
                <a:cubicBezTo>
                  <a:pt x="216449" y="932729"/>
                  <a:pt x="18329" y="734609"/>
                  <a:pt x="18329" y="475529"/>
                </a:cubicBezTo>
                <a:cubicBezTo>
                  <a:pt x="18329" y="216449"/>
                  <a:pt x="216449" y="18329"/>
                  <a:pt x="475529" y="18329"/>
                </a:cubicBez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0079990" cy="7559040"/>
          </a:xfrm>
          <a:custGeom>
            <a:avLst/>
            <a:gdLst>
              <a:gd name="connsiteX0" fmla="*/ 0 w 10079990"/>
              <a:gd name="connsiteY0" fmla="*/ 0 h 7559040"/>
              <a:gd name="connsiteX1" fmla="*/ 10079990 w 10079990"/>
              <a:gd name="connsiteY1" fmla="*/ 0 h 7559040"/>
              <a:gd name="connsiteX2" fmla="*/ 10079990 w 10079990"/>
              <a:gd name="connsiteY2" fmla="*/ 7559040 h 7559040"/>
              <a:gd name="connsiteX3" fmla="*/ 0 w 10079990"/>
              <a:gd name="connsiteY3" fmla="*/ 7559040 h 7559040"/>
              <a:gd name="connsiteX4" fmla="*/ 0 w 10079990"/>
              <a:gd name="connsiteY4" fmla="*/ 0 h 75590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079990" h="7559040">
                <a:moveTo>
                  <a:pt x="0" y="0"/>
                </a:moveTo>
                <a:lnTo>
                  <a:pt x="10079990" y="0"/>
                </a:lnTo>
                <a:lnTo>
                  <a:pt x="10079990" y="7559040"/>
                </a:lnTo>
                <a:lnTo>
                  <a:pt x="0" y="755904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2286000" y="2514600"/>
            <a:ext cx="914400" cy="914400"/>
          </a:xfrm>
          <a:custGeom>
            <a:avLst/>
            <a:gdLst>
              <a:gd name="connsiteX0" fmla="*/ 457200 w 914400"/>
              <a:gd name="connsiteY0" fmla="*/ 0 h 914400"/>
              <a:gd name="connsiteX1" fmla="*/ 914400 w 914400"/>
              <a:gd name="connsiteY1" fmla="*/ 457200 h 914400"/>
              <a:gd name="connsiteX2" fmla="*/ 457200 w 914400"/>
              <a:gd name="connsiteY2" fmla="*/ 914400 h 914400"/>
              <a:gd name="connsiteX3" fmla="*/ 0 w 914400"/>
              <a:gd name="connsiteY3" fmla="*/ 457200 h 914400"/>
              <a:gd name="connsiteX4" fmla="*/ 457200 w 914400"/>
              <a:gd name="connsiteY4" fmla="*/ 0 h 914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" h="914400">
                <a:moveTo>
                  <a:pt x="457200" y="0"/>
                </a:moveTo>
                <a:cubicBezTo>
                  <a:pt x="716279" y="0"/>
                  <a:pt x="914400" y="198120"/>
                  <a:pt x="914400" y="457200"/>
                </a:cubicBezTo>
                <a:cubicBezTo>
                  <a:pt x="914400" y="716279"/>
                  <a:pt x="716279" y="914400"/>
                  <a:pt x="457200" y="914400"/>
                </a:cubicBezTo>
                <a:cubicBezTo>
                  <a:pt x="198120" y="914400"/>
                  <a:pt x="0" y="716279"/>
                  <a:pt x="0" y="457200"/>
                </a:cubicBezTo>
                <a:cubicBezTo>
                  <a:pt x="0" y="198120"/>
                  <a:pt x="198120" y="0"/>
                  <a:pt x="457200" y="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0" name="Freeform 3"/>
          <p:cNvSpPr/>
          <p:nvPr/>
        </p:nvSpPr>
        <p:spPr>
          <a:xfrm>
            <a:off x="7315200" y="1563369"/>
            <a:ext cx="914400" cy="914400"/>
          </a:xfrm>
          <a:custGeom>
            <a:avLst/>
            <a:gdLst>
              <a:gd name="connsiteX0" fmla="*/ 457200 w 914400"/>
              <a:gd name="connsiteY0" fmla="*/ 0 h 914400"/>
              <a:gd name="connsiteX1" fmla="*/ 914400 w 914400"/>
              <a:gd name="connsiteY1" fmla="*/ 457200 h 914400"/>
              <a:gd name="connsiteX2" fmla="*/ 457200 w 914400"/>
              <a:gd name="connsiteY2" fmla="*/ 914400 h 914400"/>
              <a:gd name="connsiteX3" fmla="*/ 0 w 914400"/>
              <a:gd name="connsiteY3" fmla="*/ 457200 h 914400"/>
              <a:gd name="connsiteX4" fmla="*/ 457200 w 914400"/>
              <a:gd name="connsiteY4" fmla="*/ 0 h 914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" h="914400">
                <a:moveTo>
                  <a:pt x="457200" y="0"/>
                </a:moveTo>
                <a:cubicBezTo>
                  <a:pt x="716280" y="0"/>
                  <a:pt x="914400" y="198119"/>
                  <a:pt x="914400" y="457200"/>
                </a:cubicBezTo>
                <a:cubicBezTo>
                  <a:pt x="914400" y="716280"/>
                  <a:pt x="716280" y="914400"/>
                  <a:pt x="457200" y="914400"/>
                </a:cubicBezTo>
                <a:cubicBezTo>
                  <a:pt x="198119" y="914400"/>
                  <a:pt x="0" y="716280"/>
                  <a:pt x="0" y="457200"/>
                </a:cubicBezTo>
                <a:cubicBezTo>
                  <a:pt x="0" y="198119"/>
                  <a:pt x="198119" y="0"/>
                  <a:pt x="457200" y="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1" name="Freeform 3"/>
          <p:cNvSpPr/>
          <p:nvPr/>
        </p:nvSpPr>
        <p:spPr>
          <a:xfrm>
            <a:off x="7296870" y="1545040"/>
            <a:ext cx="951059" cy="951059"/>
          </a:xfrm>
          <a:custGeom>
            <a:avLst/>
            <a:gdLst>
              <a:gd name="connsiteX0" fmla="*/ 475529 w 951059"/>
              <a:gd name="connsiteY0" fmla="*/ 18329 h 951059"/>
              <a:gd name="connsiteX1" fmla="*/ 932729 w 951059"/>
              <a:gd name="connsiteY1" fmla="*/ 475529 h 951059"/>
              <a:gd name="connsiteX2" fmla="*/ 475529 w 951059"/>
              <a:gd name="connsiteY2" fmla="*/ 932729 h 951059"/>
              <a:gd name="connsiteX3" fmla="*/ 18329 w 951059"/>
              <a:gd name="connsiteY3" fmla="*/ 475529 h 951059"/>
              <a:gd name="connsiteX4" fmla="*/ 475529 w 951059"/>
              <a:gd name="connsiteY4" fmla="*/ 18329 h 9510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51059" h="951059">
                <a:moveTo>
                  <a:pt x="475529" y="18329"/>
                </a:moveTo>
                <a:cubicBezTo>
                  <a:pt x="734610" y="18329"/>
                  <a:pt x="932729" y="216449"/>
                  <a:pt x="932729" y="475529"/>
                </a:cubicBezTo>
                <a:cubicBezTo>
                  <a:pt x="932729" y="734609"/>
                  <a:pt x="734610" y="932729"/>
                  <a:pt x="475529" y="932729"/>
                </a:cubicBezTo>
                <a:cubicBezTo>
                  <a:pt x="216449" y="932729"/>
                  <a:pt x="18329" y="734609"/>
                  <a:pt x="18329" y="475529"/>
                </a:cubicBezTo>
                <a:cubicBezTo>
                  <a:pt x="18329" y="216449"/>
                  <a:pt x="216449" y="18329"/>
                  <a:pt x="475529" y="18329"/>
                </a:cubicBez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6" name="Freeform 3"/>
          <p:cNvSpPr/>
          <p:nvPr/>
        </p:nvSpPr>
        <p:spPr>
          <a:xfrm>
            <a:off x="7315200" y="3465829"/>
            <a:ext cx="914400" cy="914400"/>
          </a:xfrm>
          <a:custGeom>
            <a:avLst/>
            <a:gdLst>
              <a:gd name="connsiteX0" fmla="*/ 457200 w 914400"/>
              <a:gd name="connsiteY0" fmla="*/ 0 h 914400"/>
              <a:gd name="connsiteX1" fmla="*/ 914400 w 914400"/>
              <a:gd name="connsiteY1" fmla="*/ 457200 h 914400"/>
              <a:gd name="connsiteX2" fmla="*/ 457200 w 914400"/>
              <a:gd name="connsiteY2" fmla="*/ 914400 h 914400"/>
              <a:gd name="connsiteX3" fmla="*/ 0 w 914400"/>
              <a:gd name="connsiteY3" fmla="*/ 457200 h 914400"/>
              <a:gd name="connsiteX4" fmla="*/ 457200 w 914400"/>
              <a:gd name="connsiteY4" fmla="*/ 0 h 914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" h="914400">
                <a:moveTo>
                  <a:pt x="457200" y="0"/>
                </a:moveTo>
                <a:cubicBezTo>
                  <a:pt x="716280" y="0"/>
                  <a:pt x="914400" y="198120"/>
                  <a:pt x="914400" y="457200"/>
                </a:cubicBezTo>
                <a:cubicBezTo>
                  <a:pt x="914400" y="716279"/>
                  <a:pt x="716280" y="914400"/>
                  <a:pt x="457200" y="914400"/>
                </a:cubicBezTo>
                <a:cubicBezTo>
                  <a:pt x="198119" y="914400"/>
                  <a:pt x="0" y="716279"/>
                  <a:pt x="0" y="457200"/>
                </a:cubicBezTo>
                <a:cubicBezTo>
                  <a:pt x="0" y="198120"/>
                  <a:pt x="198119" y="0"/>
                  <a:pt x="457200" y="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7" name="Freeform 3"/>
          <p:cNvSpPr/>
          <p:nvPr/>
        </p:nvSpPr>
        <p:spPr>
          <a:xfrm>
            <a:off x="7296870" y="3447500"/>
            <a:ext cx="951059" cy="951059"/>
          </a:xfrm>
          <a:custGeom>
            <a:avLst/>
            <a:gdLst>
              <a:gd name="connsiteX0" fmla="*/ 475529 w 951059"/>
              <a:gd name="connsiteY0" fmla="*/ 18329 h 951059"/>
              <a:gd name="connsiteX1" fmla="*/ 932729 w 951059"/>
              <a:gd name="connsiteY1" fmla="*/ 475529 h 951059"/>
              <a:gd name="connsiteX2" fmla="*/ 475529 w 951059"/>
              <a:gd name="connsiteY2" fmla="*/ 932729 h 951059"/>
              <a:gd name="connsiteX3" fmla="*/ 18329 w 951059"/>
              <a:gd name="connsiteY3" fmla="*/ 475529 h 951059"/>
              <a:gd name="connsiteX4" fmla="*/ 475529 w 951059"/>
              <a:gd name="connsiteY4" fmla="*/ 18329 h 9510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51059" h="951059">
                <a:moveTo>
                  <a:pt x="475529" y="18329"/>
                </a:moveTo>
                <a:cubicBezTo>
                  <a:pt x="734610" y="18329"/>
                  <a:pt x="932729" y="216449"/>
                  <a:pt x="932729" y="475529"/>
                </a:cubicBezTo>
                <a:cubicBezTo>
                  <a:pt x="932729" y="734609"/>
                  <a:pt x="734610" y="932729"/>
                  <a:pt x="475529" y="932729"/>
                </a:cubicBezTo>
                <a:cubicBezTo>
                  <a:pt x="216449" y="932729"/>
                  <a:pt x="18329" y="734609"/>
                  <a:pt x="18329" y="475529"/>
                </a:cubicBezTo>
                <a:cubicBezTo>
                  <a:pt x="18329" y="216449"/>
                  <a:pt x="216449" y="18329"/>
                  <a:pt x="475529" y="18329"/>
                </a:cubicBez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8" name="Freeform 3"/>
          <p:cNvSpPr/>
          <p:nvPr/>
        </p:nvSpPr>
        <p:spPr>
          <a:xfrm>
            <a:off x="2724785" y="2011045"/>
            <a:ext cx="717550" cy="521970"/>
          </a:xfrm>
          <a:custGeom>
            <a:avLst/>
            <a:gdLst>
              <a:gd name="connsiteX0" fmla="*/ 18414 w 717550"/>
              <a:gd name="connsiteY0" fmla="*/ 503554 h 521970"/>
              <a:gd name="connsiteX1" fmla="*/ 699135 w 717550"/>
              <a:gd name="connsiteY1" fmla="*/ 18414 h 52197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17550" h="521970">
                <a:moveTo>
                  <a:pt x="18414" y="503554"/>
                </a:moveTo>
                <a:cubicBezTo>
                  <a:pt x="18414" y="174625"/>
                  <a:pt x="245744" y="57784"/>
                  <a:pt x="699135" y="18414"/>
                </a:cubicBezTo>
              </a:path>
            </a:pathLst>
          </a:custGeom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3409950" y="1949450"/>
            <a:ext cx="247650" cy="162560"/>
          </a:xfrm>
          <a:custGeom>
            <a:avLst/>
            <a:gdLst>
              <a:gd name="connsiteX0" fmla="*/ 247650 w 247650"/>
              <a:gd name="connsiteY0" fmla="*/ 71120 h 162560"/>
              <a:gd name="connsiteX1" fmla="*/ 0 w 247650"/>
              <a:gd name="connsiteY1" fmla="*/ 0 h 162560"/>
              <a:gd name="connsiteX2" fmla="*/ 7620 w 247650"/>
              <a:gd name="connsiteY2" fmla="*/ 162560 h 162560"/>
              <a:gd name="connsiteX3" fmla="*/ 247650 w 247650"/>
              <a:gd name="connsiteY3" fmla="*/ 71120 h 1625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7650" h="162560">
                <a:moveTo>
                  <a:pt x="247650" y="71120"/>
                </a:moveTo>
                <a:lnTo>
                  <a:pt x="0" y="0"/>
                </a:lnTo>
                <a:lnTo>
                  <a:pt x="7620" y="162560"/>
                </a:lnTo>
                <a:lnTo>
                  <a:pt x="247650" y="7112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0" name="Freeform 3"/>
          <p:cNvSpPr/>
          <p:nvPr/>
        </p:nvSpPr>
        <p:spPr>
          <a:xfrm>
            <a:off x="4553584" y="2002155"/>
            <a:ext cx="717550" cy="73660"/>
          </a:xfrm>
          <a:custGeom>
            <a:avLst/>
            <a:gdLst>
              <a:gd name="connsiteX0" fmla="*/ 18415 w 717550"/>
              <a:gd name="connsiteY0" fmla="*/ 18414 h 73660"/>
              <a:gd name="connsiteX1" fmla="*/ 699135 w 717550"/>
              <a:gd name="connsiteY1" fmla="*/ 18414 h 736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17550" h="73660">
                <a:moveTo>
                  <a:pt x="18415" y="18414"/>
                </a:moveTo>
                <a:lnTo>
                  <a:pt x="699135" y="18414"/>
                </a:lnTo>
              </a:path>
            </a:pathLst>
          </a:custGeom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5242559" y="1939289"/>
            <a:ext cx="243840" cy="162560"/>
          </a:xfrm>
          <a:custGeom>
            <a:avLst/>
            <a:gdLst>
              <a:gd name="connsiteX0" fmla="*/ 243840 w 243840"/>
              <a:gd name="connsiteY0" fmla="*/ 81280 h 162560"/>
              <a:gd name="connsiteX1" fmla="*/ 0 w 243840"/>
              <a:gd name="connsiteY1" fmla="*/ 0 h 162560"/>
              <a:gd name="connsiteX2" fmla="*/ 0 w 243840"/>
              <a:gd name="connsiteY2" fmla="*/ 162560 h 162560"/>
              <a:gd name="connsiteX3" fmla="*/ 243840 w 243840"/>
              <a:gd name="connsiteY3" fmla="*/ 81280 h 1625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3840" h="162560">
                <a:moveTo>
                  <a:pt x="243840" y="81280"/>
                </a:moveTo>
                <a:lnTo>
                  <a:pt x="0" y="0"/>
                </a:lnTo>
                <a:lnTo>
                  <a:pt x="0" y="162560"/>
                </a:lnTo>
                <a:lnTo>
                  <a:pt x="243840" y="8128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2" name="Freeform 3"/>
          <p:cNvSpPr/>
          <p:nvPr/>
        </p:nvSpPr>
        <p:spPr>
          <a:xfrm>
            <a:off x="6382384" y="2002155"/>
            <a:ext cx="717550" cy="73660"/>
          </a:xfrm>
          <a:custGeom>
            <a:avLst/>
            <a:gdLst>
              <a:gd name="connsiteX0" fmla="*/ 18415 w 717550"/>
              <a:gd name="connsiteY0" fmla="*/ 18414 h 73660"/>
              <a:gd name="connsiteX1" fmla="*/ 699134 w 717550"/>
              <a:gd name="connsiteY1" fmla="*/ 18414 h 736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17550" h="73660">
                <a:moveTo>
                  <a:pt x="18415" y="18414"/>
                </a:moveTo>
                <a:lnTo>
                  <a:pt x="699134" y="18414"/>
                </a:lnTo>
              </a:path>
            </a:pathLst>
          </a:custGeom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7071359" y="1939289"/>
            <a:ext cx="243840" cy="162560"/>
          </a:xfrm>
          <a:custGeom>
            <a:avLst/>
            <a:gdLst>
              <a:gd name="connsiteX0" fmla="*/ 243840 w 243840"/>
              <a:gd name="connsiteY0" fmla="*/ 81280 h 162560"/>
              <a:gd name="connsiteX1" fmla="*/ 0 w 243840"/>
              <a:gd name="connsiteY1" fmla="*/ 0 h 162560"/>
              <a:gd name="connsiteX2" fmla="*/ 0 w 243840"/>
              <a:gd name="connsiteY2" fmla="*/ 162560 h 162560"/>
              <a:gd name="connsiteX3" fmla="*/ 243840 w 243840"/>
              <a:gd name="connsiteY3" fmla="*/ 81280 h 1625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3840" h="162560">
                <a:moveTo>
                  <a:pt x="243840" y="81280"/>
                </a:moveTo>
                <a:lnTo>
                  <a:pt x="0" y="0"/>
                </a:lnTo>
                <a:lnTo>
                  <a:pt x="0" y="162560"/>
                </a:lnTo>
                <a:lnTo>
                  <a:pt x="243840" y="8128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4" name="Freeform 3"/>
          <p:cNvSpPr/>
          <p:nvPr/>
        </p:nvSpPr>
        <p:spPr>
          <a:xfrm>
            <a:off x="2724785" y="3410584"/>
            <a:ext cx="717550" cy="521970"/>
          </a:xfrm>
          <a:custGeom>
            <a:avLst/>
            <a:gdLst>
              <a:gd name="connsiteX0" fmla="*/ 18414 w 717550"/>
              <a:gd name="connsiteY0" fmla="*/ 18415 h 521970"/>
              <a:gd name="connsiteX1" fmla="*/ 699135 w 717550"/>
              <a:gd name="connsiteY1" fmla="*/ 503555 h 52197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17550" h="521970">
                <a:moveTo>
                  <a:pt x="18414" y="18415"/>
                </a:moveTo>
                <a:cubicBezTo>
                  <a:pt x="18414" y="347345"/>
                  <a:pt x="245744" y="464185"/>
                  <a:pt x="699135" y="503555"/>
                </a:cubicBezTo>
              </a:path>
            </a:pathLst>
          </a:custGeom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3409950" y="3831590"/>
            <a:ext cx="247650" cy="162559"/>
          </a:xfrm>
          <a:custGeom>
            <a:avLst/>
            <a:gdLst>
              <a:gd name="connsiteX0" fmla="*/ 247650 w 247650"/>
              <a:gd name="connsiteY0" fmla="*/ 91439 h 162559"/>
              <a:gd name="connsiteX1" fmla="*/ 7620 w 247650"/>
              <a:gd name="connsiteY1" fmla="*/ 0 h 162559"/>
              <a:gd name="connsiteX2" fmla="*/ 0 w 247650"/>
              <a:gd name="connsiteY2" fmla="*/ 162559 h 162559"/>
              <a:gd name="connsiteX3" fmla="*/ 247650 w 247650"/>
              <a:gd name="connsiteY3" fmla="*/ 91439 h 1625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7650" h="162559">
                <a:moveTo>
                  <a:pt x="247650" y="91439"/>
                </a:moveTo>
                <a:lnTo>
                  <a:pt x="7620" y="0"/>
                </a:lnTo>
                <a:lnTo>
                  <a:pt x="0" y="162559"/>
                </a:lnTo>
                <a:lnTo>
                  <a:pt x="247650" y="91439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6" name="Freeform 3"/>
          <p:cNvSpPr/>
          <p:nvPr/>
        </p:nvSpPr>
        <p:spPr>
          <a:xfrm>
            <a:off x="4553584" y="3904614"/>
            <a:ext cx="717550" cy="73660"/>
          </a:xfrm>
          <a:custGeom>
            <a:avLst/>
            <a:gdLst>
              <a:gd name="connsiteX0" fmla="*/ 18415 w 717550"/>
              <a:gd name="connsiteY0" fmla="*/ 18415 h 73660"/>
              <a:gd name="connsiteX1" fmla="*/ 699135 w 717550"/>
              <a:gd name="connsiteY1" fmla="*/ 18415 h 736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17550" h="73660">
                <a:moveTo>
                  <a:pt x="18415" y="18415"/>
                </a:moveTo>
                <a:lnTo>
                  <a:pt x="699135" y="18415"/>
                </a:lnTo>
              </a:path>
            </a:pathLst>
          </a:custGeom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5242559" y="3841750"/>
            <a:ext cx="243840" cy="162559"/>
          </a:xfrm>
          <a:custGeom>
            <a:avLst/>
            <a:gdLst>
              <a:gd name="connsiteX0" fmla="*/ 243840 w 243840"/>
              <a:gd name="connsiteY0" fmla="*/ 81279 h 162559"/>
              <a:gd name="connsiteX1" fmla="*/ 0 w 243840"/>
              <a:gd name="connsiteY1" fmla="*/ 0 h 162559"/>
              <a:gd name="connsiteX2" fmla="*/ 0 w 243840"/>
              <a:gd name="connsiteY2" fmla="*/ 162559 h 162559"/>
              <a:gd name="connsiteX3" fmla="*/ 243840 w 243840"/>
              <a:gd name="connsiteY3" fmla="*/ 81279 h 1625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3840" h="162559">
                <a:moveTo>
                  <a:pt x="243840" y="81279"/>
                </a:moveTo>
                <a:lnTo>
                  <a:pt x="0" y="0"/>
                </a:lnTo>
                <a:lnTo>
                  <a:pt x="0" y="162559"/>
                </a:lnTo>
                <a:lnTo>
                  <a:pt x="243840" y="81279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8" name="Freeform 3"/>
          <p:cNvSpPr/>
          <p:nvPr/>
        </p:nvSpPr>
        <p:spPr>
          <a:xfrm>
            <a:off x="6382384" y="3904614"/>
            <a:ext cx="717550" cy="73660"/>
          </a:xfrm>
          <a:custGeom>
            <a:avLst/>
            <a:gdLst>
              <a:gd name="connsiteX0" fmla="*/ 18415 w 717550"/>
              <a:gd name="connsiteY0" fmla="*/ 18415 h 73660"/>
              <a:gd name="connsiteX1" fmla="*/ 699134 w 717550"/>
              <a:gd name="connsiteY1" fmla="*/ 18415 h 736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17550" h="73660">
                <a:moveTo>
                  <a:pt x="18415" y="18415"/>
                </a:moveTo>
                <a:lnTo>
                  <a:pt x="699134" y="18415"/>
                </a:lnTo>
              </a:path>
            </a:pathLst>
          </a:custGeom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7071359" y="3841750"/>
            <a:ext cx="243840" cy="162559"/>
          </a:xfrm>
          <a:custGeom>
            <a:avLst/>
            <a:gdLst>
              <a:gd name="connsiteX0" fmla="*/ 243840 w 243840"/>
              <a:gd name="connsiteY0" fmla="*/ 81279 h 162559"/>
              <a:gd name="connsiteX1" fmla="*/ 0 w 243840"/>
              <a:gd name="connsiteY1" fmla="*/ 0 h 162559"/>
              <a:gd name="connsiteX2" fmla="*/ 0 w 243840"/>
              <a:gd name="connsiteY2" fmla="*/ 162559 h 162559"/>
              <a:gd name="connsiteX3" fmla="*/ 243840 w 243840"/>
              <a:gd name="connsiteY3" fmla="*/ 81279 h 1625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3840" h="162559">
                <a:moveTo>
                  <a:pt x="243840" y="81279"/>
                </a:moveTo>
                <a:lnTo>
                  <a:pt x="0" y="0"/>
                </a:lnTo>
                <a:lnTo>
                  <a:pt x="0" y="162559"/>
                </a:lnTo>
                <a:lnTo>
                  <a:pt x="243840" y="81279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0" name="Freeform 3"/>
          <p:cNvSpPr/>
          <p:nvPr/>
        </p:nvSpPr>
        <p:spPr>
          <a:xfrm>
            <a:off x="7406640" y="1654810"/>
            <a:ext cx="731519" cy="731520"/>
          </a:xfrm>
          <a:custGeom>
            <a:avLst/>
            <a:gdLst>
              <a:gd name="connsiteX0" fmla="*/ 365759 w 731519"/>
              <a:gd name="connsiteY0" fmla="*/ 0 h 731520"/>
              <a:gd name="connsiteX1" fmla="*/ 731519 w 731519"/>
              <a:gd name="connsiteY1" fmla="*/ 365760 h 731520"/>
              <a:gd name="connsiteX2" fmla="*/ 365759 w 731519"/>
              <a:gd name="connsiteY2" fmla="*/ 731519 h 731520"/>
              <a:gd name="connsiteX3" fmla="*/ 0 w 731519"/>
              <a:gd name="connsiteY3" fmla="*/ 365760 h 731520"/>
              <a:gd name="connsiteX4" fmla="*/ 365759 w 731519"/>
              <a:gd name="connsiteY4" fmla="*/ 0 h 7315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31519" h="731520">
                <a:moveTo>
                  <a:pt x="365759" y="0"/>
                </a:moveTo>
                <a:cubicBezTo>
                  <a:pt x="572769" y="0"/>
                  <a:pt x="731519" y="158750"/>
                  <a:pt x="731519" y="365760"/>
                </a:cubicBezTo>
                <a:cubicBezTo>
                  <a:pt x="731519" y="572769"/>
                  <a:pt x="572769" y="731519"/>
                  <a:pt x="365759" y="731519"/>
                </a:cubicBezTo>
                <a:cubicBezTo>
                  <a:pt x="157479" y="731519"/>
                  <a:pt x="0" y="572769"/>
                  <a:pt x="0" y="365760"/>
                </a:cubicBezTo>
                <a:cubicBezTo>
                  <a:pt x="0" y="158750"/>
                  <a:pt x="157479" y="0"/>
                  <a:pt x="365759" y="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1" name="Freeform 3"/>
          <p:cNvSpPr/>
          <p:nvPr/>
        </p:nvSpPr>
        <p:spPr>
          <a:xfrm>
            <a:off x="7388310" y="1636480"/>
            <a:ext cx="768179" cy="768179"/>
          </a:xfrm>
          <a:custGeom>
            <a:avLst/>
            <a:gdLst>
              <a:gd name="connsiteX0" fmla="*/ 384089 w 768179"/>
              <a:gd name="connsiteY0" fmla="*/ 18329 h 768179"/>
              <a:gd name="connsiteX1" fmla="*/ 749849 w 768179"/>
              <a:gd name="connsiteY1" fmla="*/ 384089 h 768179"/>
              <a:gd name="connsiteX2" fmla="*/ 384089 w 768179"/>
              <a:gd name="connsiteY2" fmla="*/ 749849 h 768179"/>
              <a:gd name="connsiteX3" fmla="*/ 18329 w 768179"/>
              <a:gd name="connsiteY3" fmla="*/ 384089 h 768179"/>
              <a:gd name="connsiteX4" fmla="*/ 384089 w 768179"/>
              <a:gd name="connsiteY4" fmla="*/ 18329 h 7681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68179" h="768179">
                <a:moveTo>
                  <a:pt x="384089" y="18329"/>
                </a:moveTo>
                <a:cubicBezTo>
                  <a:pt x="591099" y="18329"/>
                  <a:pt x="749849" y="177079"/>
                  <a:pt x="749849" y="384089"/>
                </a:cubicBezTo>
                <a:cubicBezTo>
                  <a:pt x="749849" y="591099"/>
                  <a:pt x="591099" y="749849"/>
                  <a:pt x="384089" y="749849"/>
                </a:cubicBezTo>
                <a:cubicBezTo>
                  <a:pt x="175809" y="749849"/>
                  <a:pt x="18329" y="591099"/>
                  <a:pt x="18329" y="384089"/>
                </a:cubicBezTo>
                <a:cubicBezTo>
                  <a:pt x="18329" y="177079"/>
                  <a:pt x="175809" y="18329"/>
                  <a:pt x="384089" y="18329"/>
                </a:cubicBez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2" name="Freeform 3"/>
          <p:cNvSpPr/>
          <p:nvPr/>
        </p:nvSpPr>
        <p:spPr>
          <a:xfrm>
            <a:off x="7406640" y="3557270"/>
            <a:ext cx="731519" cy="731519"/>
          </a:xfrm>
          <a:custGeom>
            <a:avLst/>
            <a:gdLst>
              <a:gd name="connsiteX0" fmla="*/ 365759 w 731519"/>
              <a:gd name="connsiteY0" fmla="*/ 0 h 731519"/>
              <a:gd name="connsiteX1" fmla="*/ 731519 w 731519"/>
              <a:gd name="connsiteY1" fmla="*/ 365759 h 731519"/>
              <a:gd name="connsiteX2" fmla="*/ 365759 w 731519"/>
              <a:gd name="connsiteY2" fmla="*/ 731520 h 731519"/>
              <a:gd name="connsiteX3" fmla="*/ 0 w 731519"/>
              <a:gd name="connsiteY3" fmla="*/ 365759 h 731519"/>
              <a:gd name="connsiteX4" fmla="*/ 365759 w 731519"/>
              <a:gd name="connsiteY4" fmla="*/ 0 h 73151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31519" h="731519">
                <a:moveTo>
                  <a:pt x="365759" y="0"/>
                </a:moveTo>
                <a:cubicBezTo>
                  <a:pt x="572769" y="0"/>
                  <a:pt x="731519" y="157479"/>
                  <a:pt x="731519" y="365759"/>
                </a:cubicBezTo>
                <a:cubicBezTo>
                  <a:pt x="731519" y="572770"/>
                  <a:pt x="572769" y="731520"/>
                  <a:pt x="365759" y="731520"/>
                </a:cubicBezTo>
                <a:cubicBezTo>
                  <a:pt x="157479" y="731520"/>
                  <a:pt x="0" y="572770"/>
                  <a:pt x="0" y="365759"/>
                </a:cubicBezTo>
                <a:cubicBezTo>
                  <a:pt x="0" y="157479"/>
                  <a:pt x="157479" y="0"/>
                  <a:pt x="365759" y="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3" name="Freeform 3"/>
          <p:cNvSpPr/>
          <p:nvPr/>
        </p:nvSpPr>
        <p:spPr>
          <a:xfrm>
            <a:off x="7388310" y="3538940"/>
            <a:ext cx="768179" cy="768179"/>
          </a:xfrm>
          <a:custGeom>
            <a:avLst/>
            <a:gdLst>
              <a:gd name="connsiteX0" fmla="*/ 384089 w 768179"/>
              <a:gd name="connsiteY0" fmla="*/ 18329 h 768179"/>
              <a:gd name="connsiteX1" fmla="*/ 749849 w 768179"/>
              <a:gd name="connsiteY1" fmla="*/ 384089 h 768179"/>
              <a:gd name="connsiteX2" fmla="*/ 384089 w 768179"/>
              <a:gd name="connsiteY2" fmla="*/ 749849 h 768179"/>
              <a:gd name="connsiteX3" fmla="*/ 18329 w 768179"/>
              <a:gd name="connsiteY3" fmla="*/ 384089 h 768179"/>
              <a:gd name="connsiteX4" fmla="*/ 384089 w 768179"/>
              <a:gd name="connsiteY4" fmla="*/ 18329 h 7681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68179" h="768179">
                <a:moveTo>
                  <a:pt x="384089" y="18329"/>
                </a:moveTo>
                <a:cubicBezTo>
                  <a:pt x="591099" y="18329"/>
                  <a:pt x="749849" y="175809"/>
                  <a:pt x="749849" y="384089"/>
                </a:cubicBezTo>
                <a:cubicBezTo>
                  <a:pt x="749849" y="591099"/>
                  <a:pt x="591099" y="749849"/>
                  <a:pt x="384089" y="749849"/>
                </a:cubicBezTo>
                <a:cubicBezTo>
                  <a:pt x="175809" y="749849"/>
                  <a:pt x="18329" y="591099"/>
                  <a:pt x="18329" y="384089"/>
                </a:cubicBezTo>
                <a:cubicBezTo>
                  <a:pt x="18329" y="175809"/>
                  <a:pt x="175809" y="18329"/>
                  <a:pt x="384089" y="18329"/>
                </a:cubicBez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4" name="Freeform 3"/>
          <p:cNvSpPr/>
          <p:nvPr/>
        </p:nvSpPr>
        <p:spPr>
          <a:xfrm>
            <a:off x="1124585" y="2953385"/>
            <a:ext cx="946150" cy="73660"/>
          </a:xfrm>
          <a:custGeom>
            <a:avLst/>
            <a:gdLst>
              <a:gd name="connsiteX0" fmla="*/ 18414 w 946150"/>
              <a:gd name="connsiteY0" fmla="*/ 18414 h 73660"/>
              <a:gd name="connsiteX1" fmla="*/ 927735 w 946150"/>
              <a:gd name="connsiteY1" fmla="*/ 18414 h 736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46150" h="73660">
                <a:moveTo>
                  <a:pt x="18414" y="18414"/>
                </a:moveTo>
                <a:lnTo>
                  <a:pt x="927735" y="18414"/>
                </a:lnTo>
              </a:path>
            </a:pathLst>
          </a:custGeom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35" name="Freeform 3"/>
          <p:cNvSpPr/>
          <p:nvPr/>
        </p:nvSpPr>
        <p:spPr>
          <a:xfrm>
            <a:off x="2042160" y="2890520"/>
            <a:ext cx="243839" cy="162560"/>
          </a:xfrm>
          <a:custGeom>
            <a:avLst/>
            <a:gdLst>
              <a:gd name="connsiteX0" fmla="*/ 243839 w 243839"/>
              <a:gd name="connsiteY0" fmla="*/ 81279 h 162560"/>
              <a:gd name="connsiteX1" fmla="*/ 0 w 243839"/>
              <a:gd name="connsiteY1" fmla="*/ 0 h 162560"/>
              <a:gd name="connsiteX2" fmla="*/ 0 w 243839"/>
              <a:gd name="connsiteY2" fmla="*/ 162559 h 162560"/>
              <a:gd name="connsiteX3" fmla="*/ 243839 w 243839"/>
              <a:gd name="connsiteY3" fmla="*/ 81279 h 1625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3839" h="162560">
                <a:moveTo>
                  <a:pt x="243839" y="81279"/>
                </a:moveTo>
                <a:lnTo>
                  <a:pt x="0" y="0"/>
                </a:lnTo>
                <a:lnTo>
                  <a:pt x="0" y="162559"/>
                </a:lnTo>
                <a:lnTo>
                  <a:pt x="243839" y="81279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tx1"/>
              </a:solidFill>
            </a:endParaRPr>
          </a:p>
        </p:txBody>
      </p:sp>
      <p:sp>
        <p:nvSpPr>
          <p:cNvPr id="36" name="Freeform 3"/>
          <p:cNvSpPr/>
          <p:nvPr/>
        </p:nvSpPr>
        <p:spPr>
          <a:xfrm>
            <a:off x="3048635" y="2629535"/>
            <a:ext cx="437376" cy="628650"/>
          </a:xfrm>
          <a:custGeom>
            <a:avLst/>
            <a:gdLst>
              <a:gd name="connsiteX0" fmla="*/ 18414 w 437376"/>
              <a:gd name="connsiteY0" fmla="*/ 18414 h 628650"/>
              <a:gd name="connsiteX1" fmla="*/ 239394 w 437376"/>
              <a:gd name="connsiteY1" fmla="*/ 610235 h 6286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37376" h="628650">
                <a:moveTo>
                  <a:pt x="18414" y="18414"/>
                </a:moveTo>
                <a:cubicBezTo>
                  <a:pt x="516255" y="18414"/>
                  <a:pt x="501014" y="454025"/>
                  <a:pt x="239394" y="610235"/>
                </a:cubicBezTo>
              </a:path>
            </a:pathLst>
          </a:custGeom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3067050" y="3153410"/>
            <a:ext cx="256540" cy="157480"/>
          </a:xfrm>
          <a:custGeom>
            <a:avLst/>
            <a:gdLst>
              <a:gd name="connsiteX0" fmla="*/ 0 w 256540"/>
              <a:gd name="connsiteY0" fmla="*/ 142239 h 157480"/>
              <a:gd name="connsiteX1" fmla="*/ 256540 w 256540"/>
              <a:gd name="connsiteY1" fmla="*/ 157480 h 157480"/>
              <a:gd name="connsiteX2" fmla="*/ 214629 w 256540"/>
              <a:gd name="connsiteY2" fmla="*/ 0 h 157480"/>
              <a:gd name="connsiteX3" fmla="*/ 0 w 256540"/>
              <a:gd name="connsiteY3" fmla="*/ 142239 h 1574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56540" h="157480">
                <a:moveTo>
                  <a:pt x="0" y="142239"/>
                </a:moveTo>
                <a:lnTo>
                  <a:pt x="256540" y="157480"/>
                </a:lnTo>
                <a:lnTo>
                  <a:pt x="214629" y="0"/>
                </a:lnTo>
                <a:lnTo>
                  <a:pt x="0" y="142239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8" name="Freeform 3"/>
          <p:cNvSpPr/>
          <p:nvPr/>
        </p:nvSpPr>
        <p:spPr>
          <a:xfrm>
            <a:off x="4572000" y="5257800"/>
            <a:ext cx="685800" cy="685800"/>
          </a:xfrm>
          <a:custGeom>
            <a:avLst/>
            <a:gdLst>
              <a:gd name="connsiteX0" fmla="*/ 342900 w 685800"/>
              <a:gd name="connsiteY0" fmla="*/ 685800 h 685800"/>
              <a:gd name="connsiteX1" fmla="*/ 0 w 685800"/>
              <a:gd name="connsiteY1" fmla="*/ 685800 h 685800"/>
              <a:gd name="connsiteX2" fmla="*/ 0 w 685800"/>
              <a:gd name="connsiteY2" fmla="*/ 0 h 685800"/>
              <a:gd name="connsiteX3" fmla="*/ 685800 w 685800"/>
              <a:gd name="connsiteY3" fmla="*/ 0 h 685800"/>
              <a:gd name="connsiteX4" fmla="*/ 685800 w 685800"/>
              <a:gd name="connsiteY4" fmla="*/ 685800 h 685800"/>
              <a:gd name="connsiteX5" fmla="*/ 342900 w 685800"/>
              <a:gd name="connsiteY5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85800" h="685800">
                <a:moveTo>
                  <a:pt x="342900" y="685800"/>
                </a:moveTo>
                <a:lnTo>
                  <a:pt x="0" y="685800"/>
                </a:lnTo>
                <a:lnTo>
                  <a:pt x="0" y="0"/>
                </a:lnTo>
                <a:lnTo>
                  <a:pt x="685800" y="0"/>
                </a:lnTo>
                <a:lnTo>
                  <a:pt x="685800" y="685800"/>
                </a:lnTo>
                <a:lnTo>
                  <a:pt x="342900" y="685800"/>
                </a:lnTo>
              </a:path>
            </a:pathLst>
          </a:custGeom>
          <a:solidFill>
            <a:srgbClr val="99CC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9" name="Freeform 3"/>
          <p:cNvSpPr/>
          <p:nvPr/>
        </p:nvSpPr>
        <p:spPr>
          <a:xfrm>
            <a:off x="4565650" y="5251450"/>
            <a:ext cx="698500" cy="698500"/>
          </a:xfrm>
          <a:custGeom>
            <a:avLst/>
            <a:gdLst>
              <a:gd name="connsiteX0" fmla="*/ 349250 w 698500"/>
              <a:gd name="connsiteY0" fmla="*/ 692150 h 698500"/>
              <a:gd name="connsiteX1" fmla="*/ 6350 w 698500"/>
              <a:gd name="connsiteY1" fmla="*/ 692150 h 698500"/>
              <a:gd name="connsiteX2" fmla="*/ 6350 w 698500"/>
              <a:gd name="connsiteY2" fmla="*/ 6350 h 698500"/>
              <a:gd name="connsiteX3" fmla="*/ 692150 w 698500"/>
              <a:gd name="connsiteY3" fmla="*/ 6350 h 698500"/>
              <a:gd name="connsiteX4" fmla="*/ 692150 w 698500"/>
              <a:gd name="connsiteY4" fmla="*/ 692150 h 698500"/>
              <a:gd name="connsiteX5" fmla="*/ 349250 w 698500"/>
              <a:gd name="connsiteY5" fmla="*/ 692150 h 6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98500" h="698500">
                <a:moveTo>
                  <a:pt x="349250" y="692150"/>
                </a:moveTo>
                <a:lnTo>
                  <a:pt x="6350" y="692150"/>
                </a:lnTo>
                <a:lnTo>
                  <a:pt x="6350" y="6350"/>
                </a:lnTo>
                <a:lnTo>
                  <a:pt x="692150" y="6350"/>
                </a:lnTo>
                <a:lnTo>
                  <a:pt x="692150" y="692150"/>
                </a:lnTo>
                <a:lnTo>
                  <a:pt x="349250" y="692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0" name="Freeform 3"/>
          <p:cNvSpPr/>
          <p:nvPr/>
        </p:nvSpPr>
        <p:spPr>
          <a:xfrm>
            <a:off x="5257800" y="5257800"/>
            <a:ext cx="685800" cy="685800"/>
          </a:xfrm>
          <a:custGeom>
            <a:avLst/>
            <a:gdLst>
              <a:gd name="connsiteX0" fmla="*/ 342900 w 685800"/>
              <a:gd name="connsiteY0" fmla="*/ 685800 h 685800"/>
              <a:gd name="connsiteX1" fmla="*/ 0 w 685800"/>
              <a:gd name="connsiteY1" fmla="*/ 685800 h 685800"/>
              <a:gd name="connsiteX2" fmla="*/ 0 w 685800"/>
              <a:gd name="connsiteY2" fmla="*/ 0 h 685800"/>
              <a:gd name="connsiteX3" fmla="*/ 685800 w 685800"/>
              <a:gd name="connsiteY3" fmla="*/ 0 h 685800"/>
              <a:gd name="connsiteX4" fmla="*/ 685800 w 685800"/>
              <a:gd name="connsiteY4" fmla="*/ 685800 h 685800"/>
              <a:gd name="connsiteX5" fmla="*/ 342900 w 685800"/>
              <a:gd name="connsiteY5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85800" h="685800">
                <a:moveTo>
                  <a:pt x="342900" y="685800"/>
                </a:moveTo>
                <a:lnTo>
                  <a:pt x="0" y="685800"/>
                </a:lnTo>
                <a:lnTo>
                  <a:pt x="0" y="0"/>
                </a:lnTo>
                <a:lnTo>
                  <a:pt x="685800" y="0"/>
                </a:lnTo>
                <a:lnTo>
                  <a:pt x="685800" y="685800"/>
                </a:lnTo>
                <a:lnTo>
                  <a:pt x="342900" y="685800"/>
                </a:lnTo>
              </a:path>
            </a:pathLst>
          </a:custGeom>
          <a:solidFill>
            <a:srgbClr val="99CC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1" name="Freeform 3"/>
          <p:cNvSpPr/>
          <p:nvPr/>
        </p:nvSpPr>
        <p:spPr>
          <a:xfrm>
            <a:off x="5251450" y="5251450"/>
            <a:ext cx="698500" cy="698500"/>
          </a:xfrm>
          <a:custGeom>
            <a:avLst/>
            <a:gdLst>
              <a:gd name="connsiteX0" fmla="*/ 349250 w 698500"/>
              <a:gd name="connsiteY0" fmla="*/ 692150 h 698500"/>
              <a:gd name="connsiteX1" fmla="*/ 6350 w 698500"/>
              <a:gd name="connsiteY1" fmla="*/ 692150 h 698500"/>
              <a:gd name="connsiteX2" fmla="*/ 6350 w 698500"/>
              <a:gd name="connsiteY2" fmla="*/ 6350 h 698500"/>
              <a:gd name="connsiteX3" fmla="*/ 692150 w 698500"/>
              <a:gd name="connsiteY3" fmla="*/ 6350 h 698500"/>
              <a:gd name="connsiteX4" fmla="*/ 692150 w 698500"/>
              <a:gd name="connsiteY4" fmla="*/ 692150 h 698500"/>
              <a:gd name="connsiteX5" fmla="*/ 349250 w 698500"/>
              <a:gd name="connsiteY5" fmla="*/ 692150 h 6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98500" h="698500">
                <a:moveTo>
                  <a:pt x="349250" y="692150"/>
                </a:moveTo>
                <a:lnTo>
                  <a:pt x="6350" y="692150"/>
                </a:lnTo>
                <a:lnTo>
                  <a:pt x="6350" y="6350"/>
                </a:lnTo>
                <a:lnTo>
                  <a:pt x="692150" y="6350"/>
                </a:lnTo>
                <a:lnTo>
                  <a:pt x="692150" y="692150"/>
                </a:lnTo>
                <a:lnTo>
                  <a:pt x="349250" y="692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2" name="Freeform 3"/>
          <p:cNvSpPr/>
          <p:nvPr/>
        </p:nvSpPr>
        <p:spPr>
          <a:xfrm>
            <a:off x="5943600" y="5257800"/>
            <a:ext cx="685800" cy="685800"/>
          </a:xfrm>
          <a:custGeom>
            <a:avLst/>
            <a:gdLst>
              <a:gd name="connsiteX0" fmla="*/ 342900 w 685800"/>
              <a:gd name="connsiteY0" fmla="*/ 685800 h 685800"/>
              <a:gd name="connsiteX1" fmla="*/ 0 w 685800"/>
              <a:gd name="connsiteY1" fmla="*/ 685800 h 685800"/>
              <a:gd name="connsiteX2" fmla="*/ 0 w 685800"/>
              <a:gd name="connsiteY2" fmla="*/ 0 h 685800"/>
              <a:gd name="connsiteX3" fmla="*/ 685800 w 685800"/>
              <a:gd name="connsiteY3" fmla="*/ 0 h 685800"/>
              <a:gd name="connsiteX4" fmla="*/ 685800 w 685800"/>
              <a:gd name="connsiteY4" fmla="*/ 685800 h 685800"/>
              <a:gd name="connsiteX5" fmla="*/ 342900 w 685800"/>
              <a:gd name="connsiteY5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85800" h="685800">
                <a:moveTo>
                  <a:pt x="342900" y="685800"/>
                </a:moveTo>
                <a:lnTo>
                  <a:pt x="0" y="685800"/>
                </a:lnTo>
                <a:lnTo>
                  <a:pt x="0" y="0"/>
                </a:lnTo>
                <a:lnTo>
                  <a:pt x="685800" y="0"/>
                </a:lnTo>
                <a:lnTo>
                  <a:pt x="685800" y="685800"/>
                </a:lnTo>
                <a:lnTo>
                  <a:pt x="342900" y="685800"/>
                </a:lnTo>
              </a:path>
            </a:pathLst>
          </a:custGeom>
          <a:solidFill>
            <a:srgbClr val="99CC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3" name="Freeform 3"/>
          <p:cNvSpPr/>
          <p:nvPr/>
        </p:nvSpPr>
        <p:spPr>
          <a:xfrm>
            <a:off x="5937250" y="5251450"/>
            <a:ext cx="698500" cy="698500"/>
          </a:xfrm>
          <a:custGeom>
            <a:avLst/>
            <a:gdLst>
              <a:gd name="connsiteX0" fmla="*/ 349250 w 698500"/>
              <a:gd name="connsiteY0" fmla="*/ 692150 h 698500"/>
              <a:gd name="connsiteX1" fmla="*/ 6350 w 698500"/>
              <a:gd name="connsiteY1" fmla="*/ 692150 h 698500"/>
              <a:gd name="connsiteX2" fmla="*/ 6350 w 698500"/>
              <a:gd name="connsiteY2" fmla="*/ 6350 h 698500"/>
              <a:gd name="connsiteX3" fmla="*/ 692150 w 698500"/>
              <a:gd name="connsiteY3" fmla="*/ 6350 h 698500"/>
              <a:gd name="connsiteX4" fmla="*/ 692150 w 698500"/>
              <a:gd name="connsiteY4" fmla="*/ 692150 h 698500"/>
              <a:gd name="connsiteX5" fmla="*/ 349250 w 698500"/>
              <a:gd name="connsiteY5" fmla="*/ 692150 h 6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98500" h="698500">
                <a:moveTo>
                  <a:pt x="349250" y="692150"/>
                </a:moveTo>
                <a:lnTo>
                  <a:pt x="6350" y="692150"/>
                </a:lnTo>
                <a:lnTo>
                  <a:pt x="6350" y="6350"/>
                </a:lnTo>
                <a:lnTo>
                  <a:pt x="692150" y="6350"/>
                </a:lnTo>
                <a:lnTo>
                  <a:pt x="692150" y="692150"/>
                </a:lnTo>
                <a:lnTo>
                  <a:pt x="349250" y="692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4" name="Freeform 3"/>
          <p:cNvSpPr/>
          <p:nvPr/>
        </p:nvSpPr>
        <p:spPr>
          <a:xfrm>
            <a:off x="6629400" y="5257800"/>
            <a:ext cx="685800" cy="685800"/>
          </a:xfrm>
          <a:custGeom>
            <a:avLst/>
            <a:gdLst>
              <a:gd name="connsiteX0" fmla="*/ 342900 w 685800"/>
              <a:gd name="connsiteY0" fmla="*/ 685800 h 685800"/>
              <a:gd name="connsiteX1" fmla="*/ 0 w 685800"/>
              <a:gd name="connsiteY1" fmla="*/ 685800 h 685800"/>
              <a:gd name="connsiteX2" fmla="*/ 0 w 685800"/>
              <a:gd name="connsiteY2" fmla="*/ 0 h 685800"/>
              <a:gd name="connsiteX3" fmla="*/ 685800 w 685800"/>
              <a:gd name="connsiteY3" fmla="*/ 0 h 685800"/>
              <a:gd name="connsiteX4" fmla="*/ 685800 w 685800"/>
              <a:gd name="connsiteY4" fmla="*/ 685800 h 685800"/>
              <a:gd name="connsiteX5" fmla="*/ 342900 w 685800"/>
              <a:gd name="connsiteY5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85800" h="685800">
                <a:moveTo>
                  <a:pt x="342900" y="685800"/>
                </a:moveTo>
                <a:lnTo>
                  <a:pt x="0" y="685800"/>
                </a:lnTo>
                <a:lnTo>
                  <a:pt x="0" y="0"/>
                </a:lnTo>
                <a:lnTo>
                  <a:pt x="685800" y="0"/>
                </a:lnTo>
                <a:lnTo>
                  <a:pt x="685800" y="685800"/>
                </a:lnTo>
                <a:lnTo>
                  <a:pt x="342900" y="685800"/>
                </a:lnTo>
              </a:path>
            </a:pathLst>
          </a:custGeom>
          <a:solidFill>
            <a:srgbClr val="99CC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5" name="Freeform 3"/>
          <p:cNvSpPr/>
          <p:nvPr/>
        </p:nvSpPr>
        <p:spPr>
          <a:xfrm>
            <a:off x="6623050" y="5251450"/>
            <a:ext cx="698500" cy="698500"/>
          </a:xfrm>
          <a:custGeom>
            <a:avLst/>
            <a:gdLst>
              <a:gd name="connsiteX0" fmla="*/ 349250 w 698500"/>
              <a:gd name="connsiteY0" fmla="*/ 692150 h 698500"/>
              <a:gd name="connsiteX1" fmla="*/ 6350 w 698500"/>
              <a:gd name="connsiteY1" fmla="*/ 692150 h 698500"/>
              <a:gd name="connsiteX2" fmla="*/ 6350 w 698500"/>
              <a:gd name="connsiteY2" fmla="*/ 6350 h 698500"/>
              <a:gd name="connsiteX3" fmla="*/ 692150 w 698500"/>
              <a:gd name="connsiteY3" fmla="*/ 6350 h 698500"/>
              <a:gd name="connsiteX4" fmla="*/ 692150 w 698500"/>
              <a:gd name="connsiteY4" fmla="*/ 692150 h 698500"/>
              <a:gd name="connsiteX5" fmla="*/ 349250 w 698500"/>
              <a:gd name="connsiteY5" fmla="*/ 692150 h 6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98500" h="698500">
                <a:moveTo>
                  <a:pt x="349250" y="692150"/>
                </a:moveTo>
                <a:lnTo>
                  <a:pt x="6350" y="692150"/>
                </a:lnTo>
                <a:lnTo>
                  <a:pt x="6350" y="6350"/>
                </a:lnTo>
                <a:lnTo>
                  <a:pt x="692150" y="6350"/>
                </a:lnTo>
                <a:lnTo>
                  <a:pt x="692150" y="692150"/>
                </a:lnTo>
                <a:lnTo>
                  <a:pt x="349250" y="692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6" name="Freeform 3"/>
          <p:cNvSpPr/>
          <p:nvPr/>
        </p:nvSpPr>
        <p:spPr>
          <a:xfrm>
            <a:off x="7315200" y="5257800"/>
            <a:ext cx="685800" cy="685800"/>
          </a:xfrm>
          <a:custGeom>
            <a:avLst/>
            <a:gdLst>
              <a:gd name="connsiteX0" fmla="*/ 342900 w 685800"/>
              <a:gd name="connsiteY0" fmla="*/ 685800 h 685800"/>
              <a:gd name="connsiteX1" fmla="*/ 0 w 685800"/>
              <a:gd name="connsiteY1" fmla="*/ 685800 h 685800"/>
              <a:gd name="connsiteX2" fmla="*/ 0 w 685800"/>
              <a:gd name="connsiteY2" fmla="*/ 0 h 685800"/>
              <a:gd name="connsiteX3" fmla="*/ 685800 w 685800"/>
              <a:gd name="connsiteY3" fmla="*/ 0 h 685800"/>
              <a:gd name="connsiteX4" fmla="*/ 685800 w 685800"/>
              <a:gd name="connsiteY4" fmla="*/ 685800 h 685800"/>
              <a:gd name="connsiteX5" fmla="*/ 342900 w 685800"/>
              <a:gd name="connsiteY5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85800" h="685800">
                <a:moveTo>
                  <a:pt x="342900" y="685800"/>
                </a:moveTo>
                <a:lnTo>
                  <a:pt x="0" y="685800"/>
                </a:lnTo>
                <a:lnTo>
                  <a:pt x="0" y="0"/>
                </a:lnTo>
                <a:lnTo>
                  <a:pt x="685800" y="0"/>
                </a:lnTo>
                <a:lnTo>
                  <a:pt x="685800" y="685800"/>
                </a:lnTo>
                <a:lnTo>
                  <a:pt x="342900" y="685800"/>
                </a:lnTo>
              </a:path>
            </a:pathLst>
          </a:custGeom>
          <a:solidFill>
            <a:srgbClr val="99CC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7" name="Freeform 3"/>
          <p:cNvSpPr/>
          <p:nvPr/>
        </p:nvSpPr>
        <p:spPr>
          <a:xfrm>
            <a:off x="7308850" y="5251450"/>
            <a:ext cx="698500" cy="698500"/>
          </a:xfrm>
          <a:custGeom>
            <a:avLst/>
            <a:gdLst>
              <a:gd name="connsiteX0" fmla="*/ 349250 w 698500"/>
              <a:gd name="connsiteY0" fmla="*/ 692150 h 698500"/>
              <a:gd name="connsiteX1" fmla="*/ 6350 w 698500"/>
              <a:gd name="connsiteY1" fmla="*/ 692150 h 698500"/>
              <a:gd name="connsiteX2" fmla="*/ 6350 w 698500"/>
              <a:gd name="connsiteY2" fmla="*/ 6350 h 698500"/>
              <a:gd name="connsiteX3" fmla="*/ 692150 w 698500"/>
              <a:gd name="connsiteY3" fmla="*/ 6350 h 698500"/>
              <a:gd name="connsiteX4" fmla="*/ 692150 w 698500"/>
              <a:gd name="connsiteY4" fmla="*/ 692150 h 698500"/>
              <a:gd name="connsiteX5" fmla="*/ 349250 w 698500"/>
              <a:gd name="connsiteY5" fmla="*/ 692150 h 6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98500" h="698500">
                <a:moveTo>
                  <a:pt x="349250" y="692150"/>
                </a:moveTo>
                <a:lnTo>
                  <a:pt x="6350" y="692150"/>
                </a:lnTo>
                <a:lnTo>
                  <a:pt x="6350" y="6350"/>
                </a:lnTo>
                <a:lnTo>
                  <a:pt x="692150" y="6350"/>
                </a:lnTo>
                <a:lnTo>
                  <a:pt x="692150" y="692150"/>
                </a:lnTo>
                <a:lnTo>
                  <a:pt x="349250" y="692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8" name="Freeform 3"/>
          <p:cNvSpPr/>
          <p:nvPr/>
        </p:nvSpPr>
        <p:spPr>
          <a:xfrm>
            <a:off x="8001000" y="5257800"/>
            <a:ext cx="685800" cy="685800"/>
          </a:xfrm>
          <a:custGeom>
            <a:avLst/>
            <a:gdLst>
              <a:gd name="connsiteX0" fmla="*/ 342900 w 685800"/>
              <a:gd name="connsiteY0" fmla="*/ 685800 h 685800"/>
              <a:gd name="connsiteX1" fmla="*/ 0 w 685800"/>
              <a:gd name="connsiteY1" fmla="*/ 685800 h 685800"/>
              <a:gd name="connsiteX2" fmla="*/ 0 w 685800"/>
              <a:gd name="connsiteY2" fmla="*/ 0 h 685800"/>
              <a:gd name="connsiteX3" fmla="*/ 685800 w 685800"/>
              <a:gd name="connsiteY3" fmla="*/ 0 h 685800"/>
              <a:gd name="connsiteX4" fmla="*/ 685800 w 685800"/>
              <a:gd name="connsiteY4" fmla="*/ 685800 h 685800"/>
              <a:gd name="connsiteX5" fmla="*/ 342900 w 685800"/>
              <a:gd name="connsiteY5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85800" h="685800">
                <a:moveTo>
                  <a:pt x="342900" y="685800"/>
                </a:moveTo>
                <a:lnTo>
                  <a:pt x="0" y="685800"/>
                </a:lnTo>
                <a:lnTo>
                  <a:pt x="0" y="0"/>
                </a:lnTo>
                <a:lnTo>
                  <a:pt x="685800" y="0"/>
                </a:lnTo>
                <a:lnTo>
                  <a:pt x="685800" y="685800"/>
                </a:lnTo>
                <a:lnTo>
                  <a:pt x="342900" y="685800"/>
                </a:lnTo>
              </a:path>
            </a:pathLst>
          </a:custGeom>
          <a:solidFill>
            <a:srgbClr val="99CC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9" name="Freeform 3"/>
          <p:cNvSpPr/>
          <p:nvPr/>
        </p:nvSpPr>
        <p:spPr>
          <a:xfrm>
            <a:off x="7994650" y="5251450"/>
            <a:ext cx="698500" cy="698500"/>
          </a:xfrm>
          <a:custGeom>
            <a:avLst/>
            <a:gdLst>
              <a:gd name="connsiteX0" fmla="*/ 349250 w 698500"/>
              <a:gd name="connsiteY0" fmla="*/ 692150 h 698500"/>
              <a:gd name="connsiteX1" fmla="*/ 6350 w 698500"/>
              <a:gd name="connsiteY1" fmla="*/ 692150 h 698500"/>
              <a:gd name="connsiteX2" fmla="*/ 6350 w 698500"/>
              <a:gd name="connsiteY2" fmla="*/ 6350 h 698500"/>
              <a:gd name="connsiteX3" fmla="*/ 692150 w 698500"/>
              <a:gd name="connsiteY3" fmla="*/ 6350 h 698500"/>
              <a:gd name="connsiteX4" fmla="*/ 692150 w 698500"/>
              <a:gd name="connsiteY4" fmla="*/ 692150 h 698500"/>
              <a:gd name="connsiteX5" fmla="*/ 349250 w 698500"/>
              <a:gd name="connsiteY5" fmla="*/ 692150 h 6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98500" h="698500">
                <a:moveTo>
                  <a:pt x="349250" y="692150"/>
                </a:moveTo>
                <a:lnTo>
                  <a:pt x="6350" y="692150"/>
                </a:lnTo>
                <a:lnTo>
                  <a:pt x="6350" y="6350"/>
                </a:lnTo>
                <a:lnTo>
                  <a:pt x="692150" y="6350"/>
                </a:lnTo>
                <a:lnTo>
                  <a:pt x="692150" y="692150"/>
                </a:lnTo>
                <a:lnTo>
                  <a:pt x="349250" y="692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0" name="TextBox 1"/>
          <p:cNvSpPr txBox="1"/>
          <p:nvPr/>
        </p:nvSpPr>
        <p:spPr>
          <a:xfrm>
            <a:off x="2908300" y="1676400"/>
            <a:ext cx="279400" cy="276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500"/>
              </a:lnSpc>
              <a:tabLst>
                <a:tab pos="63500" algn="l"/>
              </a:tabLst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0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4200"/>
              </a:lnSpc>
              <a:tabLst>
                <a:tab pos="63500" algn="l"/>
              </a:tabLst>
            </a:pPr>
            <a:r>
              <a:rPr lang="en-US" altLang="zh-CN" dirty="0" smtClean="0"/>
              <a:t>	</a:t>
            </a: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51" name="TextBox 1"/>
          <p:cNvSpPr txBox="1"/>
          <p:nvPr/>
        </p:nvSpPr>
        <p:spPr>
          <a:xfrm>
            <a:off x="4914900" y="1447800"/>
            <a:ext cx="205184" cy="329385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5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1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41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0</a:t>
            </a:r>
          </a:p>
        </p:txBody>
      </p:sp>
      <p:sp>
        <p:nvSpPr>
          <p:cNvPr id="52" name="TextBox 1"/>
          <p:cNvSpPr txBox="1"/>
          <p:nvPr/>
        </p:nvSpPr>
        <p:spPr>
          <a:xfrm>
            <a:off x="6743700" y="1447800"/>
            <a:ext cx="205184" cy="329385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5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0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41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53" name="TextBox 1"/>
          <p:cNvSpPr txBox="1"/>
          <p:nvPr/>
        </p:nvSpPr>
        <p:spPr>
          <a:xfrm>
            <a:off x="1320800" y="2514600"/>
            <a:ext cx="706925" cy="39241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start</a:t>
            </a:r>
          </a:p>
        </p:txBody>
      </p:sp>
      <p:sp>
        <p:nvSpPr>
          <p:cNvPr id="55" name="TextBox 1"/>
          <p:cNvSpPr txBox="1"/>
          <p:nvPr/>
        </p:nvSpPr>
        <p:spPr>
          <a:xfrm>
            <a:off x="4737100" y="5295900"/>
            <a:ext cx="3863237" cy="68525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900"/>
              </a:lnSpc>
              <a:tabLst/>
            </a:pPr>
            <a:r>
              <a:rPr lang="en-US" altLang="zh-CN" sz="4400" b="1" dirty="0" smtClean="0">
                <a:latin typeface="Courier New" pitchFamily="18" charset="0"/>
                <a:cs typeface="Courier New" pitchFamily="18" charset="0"/>
              </a:rPr>
              <a:t>0</a:t>
            </a: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4400" b="1" dirty="0" smtClean="0">
                <a:latin typeface="Courier New" pitchFamily="18" charset="0"/>
                <a:cs typeface="Courier New" pitchFamily="18" charset="0"/>
              </a:rPr>
              <a:t>1</a:t>
            </a: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4400" b="1" dirty="0" smtClean="0">
                <a:latin typeface="Courier New" pitchFamily="18" charset="0"/>
                <a:cs typeface="Courier New" pitchFamily="18" charset="0"/>
              </a:rPr>
              <a:t>1</a:t>
            </a: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4400" b="1" dirty="0" smtClean="0">
                <a:latin typeface="Courier New" pitchFamily="18" charset="0"/>
                <a:cs typeface="Courier New" pitchFamily="18" charset="0"/>
              </a:rPr>
              <a:t>1</a:t>
            </a: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4400" b="1" dirty="0" smtClean="0">
                <a:latin typeface="Courier New" pitchFamily="18" charset="0"/>
                <a:cs typeface="Courier New" pitchFamily="18" charset="0"/>
              </a:rPr>
              <a:t>0</a:t>
            </a: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4400" b="1" dirty="0" smtClean="0">
                <a:latin typeface="Courier New" pitchFamily="18" charset="0"/>
                <a:cs typeface="Courier New" pitchFamily="18" charset="0"/>
              </a:rPr>
              <a:t>1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1644147" y="622300"/>
            <a:ext cx="6598153" cy="70019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100"/>
              </a:lnSpc>
              <a:tabLst/>
            </a:pP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A More Complex Automaton</a:t>
            </a:r>
          </a:p>
        </p:txBody>
      </p:sp>
      <p:sp>
        <p:nvSpPr>
          <p:cNvPr id="60" name="Freeform 3"/>
          <p:cNvSpPr/>
          <p:nvPr/>
        </p:nvSpPr>
        <p:spPr>
          <a:xfrm>
            <a:off x="2240830" y="2501180"/>
            <a:ext cx="914400" cy="914400"/>
          </a:xfrm>
          <a:custGeom>
            <a:avLst/>
            <a:gdLst>
              <a:gd name="connsiteX0" fmla="*/ 457200 w 914400"/>
              <a:gd name="connsiteY0" fmla="*/ 0 h 914400"/>
              <a:gd name="connsiteX1" fmla="*/ 914400 w 914400"/>
              <a:gd name="connsiteY1" fmla="*/ 457200 h 914400"/>
              <a:gd name="connsiteX2" fmla="*/ 457200 w 914400"/>
              <a:gd name="connsiteY2" fmla="*/ 914400 h 914400"/>
              <a:gd name="connsiteX3" fmla="*/ 0 w 914400"/>
              <a:gd name="connsiteY3" fmla="*/ 457200 h 914400"/>
              <a:gd name="connsiteX4" fmla="*/ 457200 w 914400"/>
              <a:gd name="connsiteY4" fmla="*/ 0 h 914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" h="914400">
                <a:moveTo>
                  <a:pt x="457200" y="0"/>
                </a:moveTo>
                <a:cubicBezTo>
                  <a:pt x="716279" y="0"/>
                  <a:pt x="914400" y="198120"/>
                  <a:pt x="914400" y="457200"/>
                </a:cubicBezTo>
                <a:cubicBezTo>
                  <a:pt x="914400" y="716279"/>
                  <a:pt x="716279" y="914400"/>
                  <a:pt x="457200" y="914400"/>
                </a:cubicBezTo>
                <a:cubicBezTo>
                  <a:pt x="198120" y="914400"/>
                  <a:pt x="0" y="716279"/>
                  <a:pt x="0" y="457200"/>
                </a:cubicBezTo>
                <a:cubicBezTo>
                  <a:pt x="0" y="198120"/>
                  <a:pt x="198120" y="0"/>
                  <a:pt x="457200" y="0"/>
                </a:cubicBezTo>
              </a:path>
            </a:pathLst>
          </a:custGeom>
          <a:solidFill>
            <a:srgbClr val="FFD32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1" name="Freeform 3"/>
          <p:cNvSpPr/>
          <p:nvPr/>
        </p:nvSpPr>
        <p:spPr>
          <a:xfrm>
            <a:off x="2222500" y="2482850"/>
            <a:ext cx="951059" cy="951059"/>
          </a:xfrm>
          <a:custGeom>
            <a:avLst/>
            <a:gdLst>
              <a:gd name="connsiteX0" fmla="*/ 475529 w 951059"/>
              <a:gd name="connsiteY0" fmla="*/ 18329 h 951059"/>
              <a:gd name="connsiteX1" fmla="*/ 932729 w 951059"/>
              <a:gd name="connsiteY1" fmla="*/ 475529 h 951059"/>
              <a:gd name="connsiteX2" fmla="*/ 475529 w 951059"/>
              <a:gd name="connsiteY2" fmla="*/ 932729 h 951059"/>
              <a:gd name="connsiteX3" fmla="*/ 18329 w 951059"/>
              <a:gd name="connsiteY3" fmla="*/ 475529 h 951059"/>
              <a:gd name="connsiteX4" fmla="*/ 475529 w 951059"/>
              <a:gd name="connsiteY4" fmla="*/ 18329 h 9510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51059" h="951059">
                <a:moveTo>
                  <a:pt x="475529" y="18329"/>
                </a:moveTo>
                <a:cubicBezTo>
                  <a:pt x="734609" y="18329"/>
                  <a:pt x="932729" y="216449"/>
                  <a:pt x="932729" y="475529"/>
                </a:cubicBezTo>
                <a:cubicBezTo>
                  <a:pt x="932729" y="734609"/>
                  <a:pt x="734609" y="932729"/>
                  <a:pt x="475529" y="932729"/>
                </a:cubicBezTo>
                <a:cubicBezTo>
                  <a:pt x="216449" y="932729"/>
                  <a:pt x="18329" y="734609"/>
                  <a:pt x="18329" y="475529"/>
                </a:cubicBezTo>
                <a:cubicBezTo>
                  <a:pt x="18329" y="216449"/>
                  <a:pt x="216449" y="18329"/>
                  <a:pt x="475529" y="18329"/>
                </a:cubicBez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2" name="Freeform 3"/>
          <p:cNvSpPr/>
          <p:nvPr/>
        </p:nvSpPr>
        <p:spPr>
          <a:xfrm>
            <a:off x="3021880" y="3139990"/>
            <a:ext cx="256540" cy="157480"/>
          </a:xfrm>
          <a:custGeom>
            <a:avLst/>
            <a:gdLst>
              <a:gd name="connsiteX0" fmla="*/ 0 w 256540"/>
              <a:gd name="connsiteY0" fmla="*/ 142239 h 157480"/>
              <a:gd name="connsiteX1" fmla="*/ 256540 w 256540"/>
              <a:gd name="connsiteY1" fmla="*/ 157480 h 157480"/>
              <a:gd name="connsiteX2" fmla="*/ 214629 w 256540"/>
              <a:gd name="connsiteY2" fmla="*/ 0 h 157480"/>
              <a:gd name="connsiteX3" fmla="*/ 0 w 256540"/>
              <a:gd name="connsiteY3" fmla="*/ 142239 h 1574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56540" h="157480">
                <a:moveTo>
                  <a:pt x="0" y="142239"/>
                </a:moveTo>
                <a:lnTo>
                  <a:pt x="256540" y="157480"/>
                </a:lnTo>
                <a:lnTo>
                  <a:pt x="214629" y="0"/>
                </a:lnTo>
                <a:lnTo>
                  <a:pt x="0" y="142239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6" name="Freeform 3"/>
          <p:cNvSpPr/>
          <p:nvPr/>
        </p:nvSpPr>
        <p:spPr>
          <a:xfrm>
            <a:off x="3657600" y="1563369"/>
            <a:ext cx="914400" cy="914400"/>
          </a:xfrm>
          <a:custGeom>
            <a:avLst/>
            <a:gdLst>
              <a:gd name="connsiteX0" fmla="*/ 457200 w 914400"/>
              <a:gd name="connsiteY0" fmla="*/ 0 h 914400"/>
              <a:gd name="connsiteX1" fmla="*/ 914400 w 914400"/>
              <a:gd name="connsiteY1" fmla="*/ 457200 h 914400"/>
              <a:gd name="connsiteX2" fmla="*/ 457200 w 914400"/>
              <a:gd name="connsiteY2" fmla="*/ 914400 h 914400"/>
              <a:gd name="connsiteX3" fmla="*/ 0 w 914400"/>
              <a:gd name="connsiteY3" fmla="*/ 457200 h 914400"/>
              <a:gd name="connsiteX4" fmla="*/ 457200 w 914400"/>
              <a:gd name="connsiteY4" fmla="*/ 0 h 914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" h="914400">
                <a:moveTo>
                  <a:pt x="457200" y="0"/>
                </a:moveTo>
                <a:cubicBezTo>
                  <a:pt x="716279" y="0"/>
                  <a:pt x="914400" y="198119"/>
                  <a:pt x="914400" y="457200"/>
                </a:cubicBezTo>
                <a:cubicBezTo>
                  <a:pt x="914400" y="716280"/>
                  <a:pt x="716279" y="914400"/>
                  <a:pt x="457200" y="914400"/>
                </a:cubicBezTo>
                <a:cubicBezTo>
                  <a:pt x="198120" y="914400"/>
                  <a:pt x="0" y="716280"/>
                  <a:pt x="0" y="457200"/>
                </a:cubicBezTo>
                <a:cubicBezTo>
                  <a:pt x="0" y="198119"/>
                  <a:pt x="198120" y="0"/>
                  <a:pt x="457200" y="0"/>
                </a:cubicBezTo>
              </a:path>
            </a:pathLst>
          </a:custGeom>
          <a:solidFill>
            <a:srgbClr val="FFD32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Freeform 3"/>
          <p:cNvSpPr/>
          <p:nvPr/>
        </p:nvSpPr>
        <p:spPr>
          <a:xfrm>
            <a:off x="3639270" y="1545040"/>
            <a:ext cx="951059" cy="951059"/>
          </a:xfrm>
          <a:custGeom>
            <a:avLst/>
            <a:gdLst>
              <a:gd name="connsiteX0" fmla="*/ 475529 w 951059"/>
              <a:gd name="connsiteY0" fmla="*/ 18329 h 951059"/>
              <a:gd name="connsiteX1" fmla="*/ 932729 w 951059"/>
              <a:gd name="connsiteY1" fmla="*/ 475529 h 951059"/>
              <a:gd name="connsiteX2" fmla="*/ 475529 w 951059"/>
              <a:gd name="connsiteY2" fmla="*/ 932729 h 951059"/>
              <a:gd name="connsiteX3" fmla="*/ 18329 w 951059"/>
              <a:gd name="connsiteY3" fmla="*/ 475529 h 951059"/>
              <a:gd name="connsiteX4" fmla="*/ 475529 w 951059"/>
              <a:gd name="connsiteY4" fmla="*/ 18329 h 9510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51059" h="951059">
                <a:moveTo>
                  <a:pt x="475529" y="18329"/>
                </a:moveTo>
                <a:cubicBezTo>
                  <a:pt x="734609" y="18329"/>
                  <a:pt x="932729" y="216449"/>
                  <a:pt x="932729" y="475529"/>
                </a:cubicBezTo>
                <a:cubicBezTo>
                  <a:pt x="932729" y="734609"/>
                  <a:pt x="734609" y="932729"/>
                  <a:pt x="475529" y="932729"/>
                </a:cubicBezTo>
                <a:cubicBezTo>
                  <a:pt x="216449" y="932729"/>
                  <a:pt x="18329" y="734609"/>
                  <a:pt x="18329" y="475529"/>
                </a:cubicBezTo>
                <a:cubicBezTo>
                  <a:pt x="18329" y="216449"/>
                  <a:pt x="216449" y="18329"/>
                  <a:pt x="475529" y="18329"/>
                </a:cubicBez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Freeform 3"/>
          <p:cNvSpPr/>
          <p:nvPr/>
        </p:nvSpPr>
        <p:spPr>
          <a:xfrm>
            <a:off x="3657600" y="3465829"/>
            <a:ext cx="914400" cy="914400"/>
          </a:xfrm>
          <a:custGeom>
            <a:avLst/>
            <a:gdLst>
              <a:gd name="connsiteX0" fmla="*/ 457200 w 914400"/>
              <a:gd name="connsiteY0" fmla="*/ 0 h 914400"/>
              <a:gd name="connsiteX1" fmla="*/ 914400 w 914400"/>
              <a:gd name="connsiteY1" fmla="*/ 457200 h 914400"/>
              <a:gd name="connsiteX2" fmla="*/ 457200 w 914400"/>
              <a:gd name="connsiteY2" fmla="*/ 914400 h 914400"/>
              <a:gd name="connsiteX3" fmla="*/ 0 w 914400"/>
              <a:gd name="connsiteY3" fmla="*/ 457200 h 914400"/>
              <a:gd name="connsiteX4" fmla="*/ 457200 w 914400"/>
              <a:gd name="connsiteY4" fmla="*/ 0 h 914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" h="914400">
                <a:moveTo>
                  <a:pt x="457200" y="0"/>
                </a:moveTo>
                <a:cubicBezTo>
                  <a:pt x="716279" y="0"/>
                  <a:pt x="914400" y="198120"/>
                  <a:pt x="914400" y="457200"/>
                </a:cubicBezTo>
                <a:cubicBezTo>
                  <a:pt x="914400" y="716279"/>
                  <a:pt x="716279" y="914400"/>
                  <a:pt x="457200" y="914400"/>
                </a:cubicBezTo>
                <a:cubicBezTo>
                  <a:pt x="198120" y="914400"/>
                  <a:pt x="0" y="716279"/>
                  <a:pt x="0" y="457200"/>
                </a:cubicBezTo>
                <a:cubicBezTo>
                  <a:pt x="0" y="198120"/>
                  <a:pt x="198120" y="0"/>
                  <a:pt x="457200" y="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Freeform 3"/>
          <p:cNvSpPr/>
          <p:nvPr/>
        </p:nvSpPr>
        <p:spPr>
          <a:xfrm>
            <a:off x="3639270" y="3447500"/>
            <a:ext cx="951059" cy="951059"/>
          </a:xfrm>
          <a:custGeom>
            <a:avLst/>
            <a:gdLst>
              <a:gd name="connsiteX0" fmla="*/ 475529 w 951059"/>
              <a:gd name="connsiteY0" fmla="*/ 18329 h 951059"/>
              <a:gd name="connsiteX1" fmla="*/ 932729 w 951059"/>
              <a:gd name="connsiteY1" fmla="*/ 475529 h 951059"/>
              <a:gd name="connsiteX2" fmla="*/ 475529 w 951059"/>
              <a:gd name="connsiteY2" fmla="*/ 932729 h 951059"/>
              <a:gd name="connsiteX3" fmla="*/ 18329 w 951059"/>
              <a:gd name="connsiteY3" fmla="*/ 475529 h 951059"/>
              <a:gd name="connsiteX4" fmla="*/ 475529 w 951059"/>
              <a:gd name="connsiteY4" fmla="*/ 18329 h 9510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51059" h="951059">
                <a:moveTo>
                  <a:pt x="475529" y="18329"/>
                </a:moveTo>
                <a:cubicBezTo>
                  <a:pt x="734609" y="18329"/>
                  <a:pt x="932729" y="216449"/>
                  <a:pt x="932729" y="475529"/>
                </a:cubicBezTo>
                <a:cubicBezTo>
                  <a:pt x="932729" y="734609"/>
                  <a:pt x="734609" y="932729"/>
                  <a:pt x="475529" y="932729"/>
                </a:cubicBezTo>
                <a:cubicBezTo>
                  <a:pt x="216449" y="932729"/>
                  <a:pt x="18329" y="734609"/>
                  <a:pt x="18329" y="475529"/>
                </a:cubicBezTo>
                <a:cubicBezTo>
                  <a:pt x="18329" y="216449"/>
                  <a:pt x="216449" y="18329"/>
                  <a:pt x="475529" y="18329"/>
                </a:cubicBez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TextBox 1"/>
          <p:cNvSpPr txBox="1"/>
          <p:nvPr/>
        </p:nvSpPr>
        <p:spPr>
          <a:xfrm>
            <a:off x="3644900" y="2755900"/>
            <a:ext cx="673100" cy="444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500"/>
              </a:lnSpc>
              <a:tabLst/>
            </a:pPr>
            <a:r>
              <a:rPr lang="en-US" altLang="zh-CN" sz="3200" dirty="0" smtClean="0">
                <a:solidFill>
                  <a:srgbClr val="3C3C3C"/>
                </a:solidFill>
                <a:latin typeface="Times New Roman" pitchFamily="18" charset="0"/>
                <a:cs typeface="Times New Roman" pitchFamily="18" charset="0"/>
              </a:rPr>
              <a:t>0,</a:t>
            </a: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0" dirty="0" smtClean="0">
                <a:solidFill>
                  <a:srgbClr val="3C3C3C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74" name="Freeform 3"/>
          <p:cNvSpPr/>
          <p:nvPr/>
        </p:nvSpPr>
        <p:spPr>
          <a:xfrm>
            <a:off x="5486400" y="1563369"/>
            <a:ext cx="914400" cy="914400"/>
          </a:xfrm>
          <a:custGeom>
            <a:avLst/>
            <a:gdLst>
              <a:gd name="connsiteX0" fmla="*/ 457200 w 914400"/>
              <a:gd name="connsiteY0" fmla="*/ 0 h 914400"/>
              <a:gd name="connsiteX1" fmla="*/ 914400 w 914400"/>
              <a:gd name="connsiteY1" fmla="*/ 457200 h 914400"/>
              <a:gd name="connsiteX2" fmla="*/ 457200 w 914400"/>
              <a:gd name="connsiteY2" fmla="*/ 914400 h 914400"/>
              <a:gd name="connsiteX3" fmla="*/ 0 w 914400"/>
              <a:gd name="connsiteY3" fmla="*/ 457200 h 914400"/>
              <a:gd name="connsiteX4" fmla="*/ 457200 w 914400"/>
              <a:gd name="connsiteY4" fmla="*/ 0 h 914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" h="914400">
                <a:moveTo>
                  <a:pt x="457200" y="0"/>
                </a:moveTo>
                <a:cubicBezTo>
                  <a:pt x="716279" y="0"/>
                  <a:pt x="914400" y="198119"/>
                  <a:pt x="914400" y="457200"/>
                </a:cubicBezTo>
                <a:cubicBezTo>
                  <a:pt x="914400" y="716280"/>
                  <a:pt x="716279" y="914400"/>
                  <a:pt x="457200" y="914400"/>
                </a:cubicBezTo>
                <a:cubicBezTo>
                  <a:pt x="198120" y="914400"/>
                  <a:pt x="0" y="716280"/>
                  <a:pt x="0" y="457200"/>
                </a:cubicBezTo>
                <a:cubicBezTo>
                  <a:pt x="0" y="198119"/>
                  <a:pt x="198120" y="0"/>
                  <a:pt x="457200" y="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Freeform 3"/>
          <p:cNvSpPr/>
          <p:nvPr/>
        </p:nvSpPr>
        <p:spPr>
          <a:xfrm>
            <a:off x="5468070" y="1545040"/>
            <a:ext cx="951059" cy="951059"/>
          </a:xfrm>
          <a:custGeom>
            <a:avLst/>
            <a:gdLst>
              <a:gd name="connsiteX0" fmla="*/ 475529 w 951059"/>
              <a:gd name="connsiteY0" fmla="*/ 18329 h 951059"/>
              <a:gd name="connsiteX1" fmla="*/ 932729 w 951059"/>
              <a:gd name="connsiteY1" fmla="*/ 475529 h 951059"/>
              <a:gd name="connsiteX2" fmla="*/ 475529 w 951059"/>
              <a:gd name="connsiteY2" fmla="*/ 932729 h 951059"/>
              <a:gd name="connsiteX3" fmla="*/ 18329 w 951059"/>
              <a:gd name="connsiteY3" fmla="*/ 475529 h 951059"/>
              <a:gd name="connsiteX4" fmla="*/ 475529 w 951059"/>
              <a:gd name="connsiteY4" fmla="*/ 18329 h 9510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51059" h="951059">
                <a:moveTo>
                  <a:pt x="475529" y="18329"/>
                </a:moveTo>
                <a:cubicBezTo>
                  <a:pt x="734609" y="18329"/>
                  <a:pt x="932729" y="216449"/>
                  <a:pt x="932729" y="475529"/>
                </a:cubicBezTo>
                <a:cubicBezTo>
                  <a:pt x="932729" y="734609"/>
                  <a:pt x="734609" y="932729"/>
                  <a:pt x="475529" y="932729"/>
                </a:cubicBezTo>
                <a:cubicBezTo>
                  <a:pt x="216449" y="932729"/>
                  <a:pt x="18329" y="734609"/>
                  <a:pt x="18329" y="475529"/>
                </a:cubicBezTo>
                <a:cubicBezTo>
                  <a:pt x="18329" y="216449"/>
                  <a:pt x="216449" y="18329"/>
                  <a:pt x="475529" y="18329"/>
                </a:cubicBez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Freeform 3"/>
          <p:cNvSpPr/>
          <p:nvPr/>
        </p:nvSpPr>
        <p:spPr>
          <a:xfrm>
            <a:off x="5486400" y="3465829"/>
            <a:ext cx="914400" cy="914400"/>
          </a:xfrm>
          <a:custGeom>
            <a:avLst/>
            <a:gdLst>
              <a:gd name="connsiteX0" fmla="*/ 457200 w 914400"/>
              <a:gd name="connsiteY0" fmla="*/ 0 h 914400"/>
              <a:gd name="connsiteX1" fmla="*/ 914400 w 914400"/>
              <a:gd name="connsiteY1" fmla="*/ 457200 h 914400"/>
              <a:gd name="connsiteX2" fmla="*/ 457200 w 914400"/>
              <a:gd name="connsiteY2" fmla="*/ 914400 h 914400"/>
              <a:gd name="connsiteX3" fmla="*/ 0 w 914400"/>
              <a:gd name="connsiteY3" fmla="*/ 457200 h 914400"/>
              <a:gd name="connsiteX4" fmla="*/ 457200 w 914400"/>
              <a:gd name="connsiteY4" fmla="*/ 0 h 914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" h="914400">
                <a:moveTo>
                  <a:pt x="457200" y="0"/>
                </a:moveTo>
                <a:cubicBezTo>
                  <a:pt x="716279" y="0"/>
                  <a:pt x="914400" y="198120"/>
                  <a:pt x="914400" y="457200"/>
                </a:cubicBezTo>
                <a:cubicBezTo>
                  <a:pt x="914400" y="716279"/>
                  <a:pt x="716279" y="914400"/>
                  <a:pt x="457200" y="914400"/>
                </a:cubicBezTo>
                <a:cubicBezTo>
                  <a:pt x="198120" y="914400"/>
                  <a:pt x="0" y="716279"/>
                  <a:pt x="0" y="457200"/>
                </a:cubicBezTo>
                <a:cubicBezTo>
                  <a:pt x="0" y="198120"/>
                  <a:pt x="198120" y="0"/>
                  <a:pt x="457200" y="0"/>
                </a:cubicBezTo>
              </a:path>
            </a:pathLst>
          </a:custGeom>
          <a:solidFill>
            <a:srgbClr val="FFD32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Freeform 3"/>
          <p:cNvSpPr/>
          <p:nvPr/>
        </p:nvSpPr>
        <p:spPr>
          <a:xfrm>
            <a:off x="5468070" y="3447500"/>
            <a:ext cx="951059" cy="951059"/>
          </a:xfrm>
          <a:custGeom>
            <a:avLst/>
            <a:gdLst>
              <a:gd name="connsiteX0" fmla="*/ 475529 w 951059"/>
              <a:gd name="connsiteY0" fmla="*/ 18329 h 951059"/>
              <a:gd name="connsiteX1" fmla="*/ 932729 w 951059"/>
              <a:gd name="connsiteY1" fmla="*/ 475529 h 951059"/>
              <a:gd name="connsiteX2" fmla="*/ 475529 w 951059"/>
              <a:gd name="connsiteY2" fmla="*/ 932729 h 951059"/>
              <a:gd name="connsiteX3" fmla="*/ 18329 w 951059"/>
              <a:gd name="connsiteY3" fmla="*/ 475529 h 951059"/>
              <a:gd name="connsiteX4" fmla="*/ 475529 w 951059"/>
              <a:gd name="connsiteY4" fmla="*/ 18329 h 9510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51059" h="951059">
                <a:moveTo>
                  <a:pt x="475529" y="18329"/>
                </a:moveTo>
                <a:cubicBezTo>
                  <a:pt x="734609" y="18329"/>
                  <a:pt x="932729" y="216449"/>
                  <a:pt x="932729" y="475529"/>
                </a:cubicBezTo>
                <a:cubicBezTo>
                  <a:pt x="932729" y="734609"/>
                  <a:pt x="734609" y="932729"/>
                  <a:pt x="475529" y="932729"/>
                </a:cubicBezTo>
                <a:cubicBezTo>
                  <a:pt x="216449" y="932729"/>
                  <a:pt x="18329" y="734609"/>
                  <a:pt x="18329" y="475529"/>
                </a:cubicBezTo>
                <a:cubicBezTo>
                  <a:pt x="18329" y="216449"/>
                  <a:pt x="216449" y="18329"/>
                  <a:pt x="475529" y="18329"/>
                </a:cubicBez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Freeform 3"/>
          <p:cNvSpPr/>
          <p:nvPr/>
        </p:nvSpPr>
        <p:spPr>
          <a:xfrm>
            <a:off x="8001000" y="5943600"/>
            <a:ext cx="685800" cy="685800"/>
          </a:xfrm>
          <a:custGeom>
            <a:avLst/>
            <a:gdLst>
              <a:gd name="connsiteX0" fmla="*/ 176530 w 685800"/>
              <a:gd name="connsiteY0" fmla="*/ 685800 h 685800"/>
              <a:gd name="connsiteX1" fmla="*/ 176530 w 685800"/>
              <a:gd name="connsiteY1" fmla="*/ 322579 h 685800"/>
              <a:gd name="connsiteX2" fmla="*/ 0 w 685800"/>
              <a:gd name="connsiteY2" fmla="*/ 322579 h 685800"/>
              <a:gd name="connsiteX3" fmla="*/ 342900 w 685800"/>
              <a:gd name="connsiteY3" fmla="*/ 0 h 685800"/>
              <a:gd name="connsiteX4" fmla="*/ 685800 w 685800"/>
              <a:gd name="connsiteY4" fmla="*/ 322579 h 685800"/>
              <a:gd name="connsiteX5" fmla="*/ 508000 w 685800"/>
              <a:gd name="connsiteY5" fmla="*/ 322579 h 685800"/>
              <a:gd name="connsiteX6" fmla="*/ 508000 w 685800"/>
              <a:gd name="connsiteY6" fmla="*/ 685800 h 685800"/>
              <a:gd name="connsiteX7" fmla="*/ 176530 w 685800"/>
              <a:gd name="connsiteY7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85800" h="685800">
                <a:moveTo>
                  <a:pt x="176530" y="685800"/>
                </a:moveTo>
                <a:lnTo>
                  <a:pt x="176530" y="322579"/>
                </a:lnTo>
                <a:lnTo>
                  <a:pt x="0" y="322579"/>
                </a:lnTo>
                <a:lnTo>
                  <a:pt x="342900" y="0"/>
                </a:lnTo>
                <a:lnTo>
                  <a:pt x="685800" y="322579"/>
                </a:lnTo>
                <a:lnTo>
                  <a:pt x="508000" y="322579"/>
                </a:lnTo>
                <a:lnTo>
                  <a:pt x="508000" y="685800"/>
                </a:lnTo>
                <a:lnTo>
                  <a:pt x="176530" y="685800"/>
                </a:lnTo>
              </a:path>
            </a:pathLst>
          </a:custGeom>
          <a:solidFill>
            <a:srgbClr val="00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Freeform 3"/>
          <p:cNvSpPr/>
          <p:nvPr/>
        </p:nvSpPr>
        <p:spPr>
          <a:xfrm>
            <a:off x="7994650" y="5937250"/>
            <a:ext cx="698500" cy="698500"/>
          </a:xfrm>
          <a:custGeom>
            <a:avLst/>
            <a:gdLst>
              <a:gd name="connsiteX0" fmla="*/ 182880 w 698500"/>
              <a:gd name="connsiteY0" fmla="*/ 692150 h 698500"/>
              <a:gd name="connsiteX1" fmla="*/ 182880 w 698500"/>
              <a:gd name="connsiteY1" fmla="*/ 328929 h 698500"/>
              <a:gd name="connsiteX2" fmla="*/ 6350 w 698500"/>
              <a:gd name="connsiteY2" fmla="*/ 328929 h 698500"/>
              <a:gd name="connsiteX3" fmla="*/ 349250 w 698500"/>
              <a:gd name="connsiteY3" fmla="*/ 6350 h 698500"/>
              <a:gd name="connsiteX4" fmla="*/ 692150 w 698500"/>
              <a:gd name="connsiteY4" fmla="*/ 328929 h 698500"/>
              <a:gd name="connsiteX5" fmla="*/ 514350 w 698500"/>
              <a:gd name="connsiteY5" fmla="*/ 328929 h 698500"/>
              <a:gd name="connsiteX6" fmla="*/ 514350 w 698500"/>
              <a:gd name="connsiteY6" fmla="*/ 692150 h 698500"/>
              <a:gd name="connsiteX7" fmla="*/ 182880 w 698500"/>
              <a:gd name="connsiteY7" fmla="*/ 692150 h 6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98500" h="698500">
                <a:moveTo>
                  <a:pt x="182880" y="692150"/>
                </a:moveTo>
                <a:lnTo>
                  <a:pt x="182880" y="328929"/>
                </a:lnTo>
                <a:lnTo>
                  <a:pt x="6350" y="328929"/>
                </a:lnTo>
                <a:lnTo>
                  <a:pt x="349250" y="6350"/>
                </a:lnTo>
                <a:lnTo>
                  <a:pt x="692150" y="328929"/>
                </a:lnTo>
                <a:lnTo>
                  <a:pt x="514350" y="328929"/>
                </a:lnTo>
                <a:lnTo>
                  <a:pt x="514350" y="692150"/>
                </a:lnTo>
                <a:lnTo>
                  <a:pt x="182880" y="692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0079990" cy="7559040"/>
          </a:xfrm>
          <a:custGeom>
            <a:avLst/>
            <a:gdLst>
              <a:gd name="connsiteX0" fmla="*/ 0 w 10079990"/>
              <a:gd name="connsiteY0" fmla="*/ 0 h 7559040"/>
              <a:gd name="connsiteX1" fmla="*/ 10079990 w 10079990"/>
              <a:gd name="connsiteY1" fmla="*/ 0 h 7559040"/>
              <a:gd name="connsiteX2" fmla="*/ 10079990 w 10079990"/>
              <a:gd name="connsiteY2" fmla="*/ 7559040 h 7559040"/>
              <a:gd name="connsiteX3" fmla="*/ 0 w 10079990"/>
              <a:gd name="connsiteY3" fmla="*/ 7559040 h 7559040"/>
              <a:gd name="connsiteX4" fmla="*/ 0 w 10079990"/>
              <a:gd name="connsiteY4" fmla="*/ 0 h 75590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079990" h="7559040">
                <a:moveTo>
                  <a:pt x="0" y="0"/>
                </a:moveTo>
                <a:lnTo>
                  <a:pt x="10079990" y="0"/>
                </a:lnTo>
                <a:lnTo>
                  <a:pt x="10079990" y="7559040"/>
                </a:lnTo>
                <a:lnTo>
                  <a:pt x="0" y="755904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2286000" y="2514600"/>
            <a:ext cx="914400" cy="914400"/>
          </a:xfrm>
          <a:custGeom>
            <a:avLst/>
            <a:gdLst>
              <a:gd name="connsiteX0" fmla="*/ 457200 w 914400"/>
              <a:gd name="connsiteY0" fmla="*/ 0 h 914400"/>
              <a:gd name="connsiteX1" fmla="*/ 914400 w 914400"/>
              <a:gd name="connsiteY1" fmla="*/ 457200 h 914400"/>
              <a:gd name="connsiteX2" fmla="*/ 457200 w 914400"/>
              <a:gd name="connsiteY2" fmla="*/ 914400 h 914400"/>
              <a:gd name="connsiteX3" fmla="*/ 0 w 914400"/>
              <a:gd name="connsiteY3" fmla="*/ 457200 h 914400"/>
              <a:gd name="connsiteX4" fmla="*/ 457200 w 914400"/>
              <a:gd name="connsiteY4" fmla="*/ 0 h 914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" h="914400">
                <a:moveTo>
                  <a:pt x="457200" y="0"/>
                </a:moveTo>
                <a:cubicBezTo>
                  <a:pt x="716279" y="0"/>
                  <a:pt x="914400" y="198120"/>
                  <a:pt x="914400" y="457200"/>
                </a:cubicBezTo>
                <a:cubicBezTo>
                  <a:pt x="914400" y="716279"/>
                  <a:pt x="716279" y="914400"/>
                  <a:pt x="457200" y="914400"/>
                </a:cubicBezTo>
                <a:cubicBezTo>
                  <a:pt x="198120" y="914400"/>
                  <a:pt x="0" y="716279"/>
                  <a:pt x="0" y="457200"/>
                </a:cubicBezTo>
                <a:cubicBezTo>
                  <a:pt x="0" y="198120"/>
                  <a:pt x="198120" y="0"/>
                  <a:pt x="457200" y="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0" name="Freeform 3"/>
          <p:cNvSpPr/>
          <p:nvPr/>
        </p:nvSpPr>
        <p:spPr>
          <a:xfrm>
            <a:off x="7315200" y="1563369"/>
            <a:ext cx="914400" cy="914400"/>
          </a:xfrm>
          <a:custGeom>
            <a:avLst/>
            <a:gdLst>
              <a:gd name="connsiteX0" fmla="*/ 457200 w 914400"/>
              <a:gd name="connsiteY0" fmla="*/ 0 h 914400"/>
              <a:gd name="connsiteX1" fmla="*/ 914400 w 914400"/>
              <a:gd name="connsiteY1" fmla="*/ 457200 h 914400"/>
              <a:gd name="connsiteX2" fmla="*/ 457200 w 914400"/>
              <a:gd name="connsiteY2" fmla="*/ 914400 h 914400"/>
              <a:gd name="connsiteX3" fmla="*/ 0 w 914400"/>
              <a:gd name="connsiteY3" fmla="*/ 457200 h 914400"/>
              <a:gd name="connsiteX4" fmla="*/ 457200 w 914400"/>
              <a:gd name="connsiteY4" fmla="*/ 0 h 914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" h="914400">
                <a:moveTo>
                  <a:pt x="457200" y="0"/>
                </a:moveTo>
                <a:cubicBezTo>
                  <a:pt x="716280" y="0"/>
                  <a:pt x="914400" y="198119"/>
                  <a:pt x="914400" y="457200"/>
                </a:cubicBezTo>
                <a:cubicBezTo>
                  <a:pt x="914400" y="716280"/>
                  <a:pt x="716280" y="914400"/>
                  <a:pt x="457200" y="914400"/>
                </a:cubicBezTo>
                <a:cubicBezTo>
                  <a:pt x="198119" y="914400"/>
                  <a:pt x="0" y="716280"/>
                  <a:pt x="0" y="457200"/>
                </a:cubicBezTo>
                <a:cubicBezTo>
                  <a:pt x="0" y="198119"/>
                  <a:pt x="198119" y="0"/>
                  <a:pt x="457200" y="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1" name="Freeform 3"/>
          <p:cNvSpPr/>
          <p:nvPr/>
        </p:nvSpPr>
        <p:spPr>
          <a:xfrm>
            <a:off x="7296870" y="1545040"/>
            <a:ext cx="951059" cy="951059"/>
          </a:xfrm>
          <a:custGeom>
            <a:avLst/>
            <a:gdLst>
              <a:gd name="connsiteX0" fmla="*/ 475529 w 951059"/>
              <a:gd name="connsiteY0" fmla="*/ 18329 h 951059"/>
              <a:gd name="connsiteX1" fmla="*/ 932729 w 951059"/>
              <a:gd name="connsiteY1" fmla="*/ 475529 h 951059"/>
              <a:gd name="connsiteX2" fmla="*/ 475529 w 951059"/>
              <a:gd name="connsiteY2" fmla="*/ 932729 h 951059"/>
              <a:gd name="connsiteX3" fmla="*/ 18329 w 951059"/>
              <a:gd name="connsiteY3" fmla="*/ 475529 h 951059"/>
              <a:gd name="connsiteX4" fmla="*/ 475529 w 951059"/>
              <a:gd name="connsiteY4" fmla="*/ 18329 h 9510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51059" h="951059">
                <a:moveTo>
                  <a:pt x="475529" y="18329"/>
                </a:moveTo>
                <a:cubicBezTo>
                  <a:pt x="734610" y="18329"/>
                  <a:pt x="932729" y="216449"/>
                  <a:pt x="932729" y="475529"/>
                </a:cubicBezTo>
                <a:cubicBezTo>
                  <a:pt x="932729" y="734609"/>
                  <a:pt x="734610" y="932729"/>
                  <a:pt x="475529" y="932729"/>
                </a:cubicBezTo>
                <a:cubicBezTo>
                  <a:pt x="216449" y="932729"/>
                  <a:pt x="18329" y="734609"/>
                  <a:pt x="18329" y="475529"/>
                </a:cubicBezTo>
                <a:cubicBezTo>
                  <a:pt x="18329" y="216449"/>
                  <a:pt x="216449" y="18329"/>
                  <a:pt x="475529" y="18329"/>
                </a:cubicBez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8" name="Freeform 3"/>
          <p:cNvSpPr/>
          <p:nvPr/>
        </p:nvSpPr>
        <p:spPr>
          <a:xfrm>
            <a:off x="2724785" y="2011045"/>
            <a:ext cx="717550" cy="521970"/>
          </a:xfrm>
          <a:custGeom>
            <a:avLst/>
            <a:gdLst>
              <a:gd name="connsiteX0" fmla="*/ 18414 w 717550"/>
              <a:gd name="connsiteY0" fmla="*/ 503554 h 521970"/>
              <a:gd name="connsiteX1" fmla="*/ 699135 w 717550"/>
              <a:gd name="connsiteY1" fmla="*/ 18414 h 52197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17550" h="521970">
                <a:moveTo>
                  <a:pt x="18414" y="503554"/>
                </a:moveTo>
                <a:cubicBezTo>
                  <a:pt x="18414" y="174625"/>
                  <a:pt x="245744" y="57784"/>
                  <a:pt x="699135" y="18414"/>
                </a:cubicBezTo>
              </a:path>
            </a:pathLst>
          </a:custGeom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3409950" y="1949450"/>
            <a:ext cx="247650" cy="162560"/>
          </a:xfrm>
          <a:custGeom>
            <a:avLst/>
            <a:gdLst>
              <a:gd name="connsiteX0" fmla="*/ 247650 w 247650"/>
              <a:gd name="connsiteY0" fmla="*/ 71120 h 162560"/>
              <a:gd name="connsiteX1" fmla="*/ 0 w 247650"/>
              <a:gd name="connsiteY1" fmla="*/ 0 h 162560"/>
              <a:gd name="connsiteX2" fmla="*/ 7620 w 247650"/>
              <a:gd name="connsiteY2" fmla="*/ 162560 h 162560"/>
              <a:gd name="connsiteX3" fmla="*/ 247650 w 247650"/>
              <a:gd name="connsiteY3" fmla="*/ 71120 h 1625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7650" h="162560">
                <a:moveTo>
                  <a:pt x="247650" y="71120"/>
                </a:moveTo>
                <a:lnTo>
                  <a:pt x="0" y="0"/>
                </a:lnTo>
                <a:lnTo>
                  <a:pt x="7620" y="162560"/>
                </a:lnTo>
                <a:lnTo>
                  <a:pt x="247650" y="7112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0" name="Freeform 3"/>
          <p:cNvSpPr/>
          <p:nvPr/>
        </p:nvSpPr>
        <p:spPr>
          <a:xfrm>
            <a:off x="4553584" y="2002155"/>
            <a:ext cx="717550" cy="73660"/>
          </a:xfrm>
          <a:custGeom>
            <a:avLst/>
            <a:gdLst>
              <a:gd name="connsiteX0" fmla="*/ 18415 w 717550"/>
              <a:gd name="connsiteY0" fmla="*/ 18414 h 73660"/>
              <a:gd name="connsiteX1" fmla="*/ 699135 w 717550"/>
              <a:gd name="connsiteY1" fmla="*/ 18414 h 736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17550" h="73660">
                <a:moveTo>
                  <a:pt x="18415" y="18414"/>
                </a:moveTo>
                <a:lnTo>
                  <a:pt x="699135" y="18414"/>
                </a:lnTo>
              </a:path>
            </a:pathLst>
          </a:custGeom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5242559" y="1939289"/>
            <a:ext cx="243840" cy="162560"/>
          </a:xfrm>
          <a:custGeom>
            <a:avLst/>
            <a:gdLst>
              <a:gd name="connsiteX0" fmla="*/ 243840 w 243840"/>
              <a:gd name="connsiteY0" fmla="*/ 81280 h 162560"/>
              <a:gd name="connsiteX1" fmla="*/ 0 w 243840"/>
              <a:gd name="connsiteY1" fmla="*/ 0 h 162560"/>
              <a:gd name="connsiteX2" fmla="*/ 0 w 243840"/>
              <a:gd name="connsiteY2" fmla="*/ 162560 h 162560"/>
              <a:gd name="connsiteX3" fmla="*/ 243840 w 243840"/>
              <a:gd name="connsiteY3" fmla="*/ 81280 h 1625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3840" h="162560">
                <a:moveTo>
                  <a:pt x="243840" y="81280"/>
                </a:moveTo>
                <a:lnTo>
                  <a:pt x="0" y="0"/>
                </a:lnTo>
                <a:lnTo>
                  <a:pt x="0" y="162560"/>
                </a:lnTo>
                <a:lnTo>
                  <a:pt x="243840" y="8128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2" name="Freeform 3"/>
          <p:cNvSpPr/>
          <p:nvPr/>
        </p:nvSpPr>
        <p:spPr>
          <a:xfrm>
            <a:off x="6382384" y="2002155"/>
            <a:ext cx="717550" cy="73660"/>
          </a:xfrm>
          <a:custGeom>
            <a:avLst/>
            <a:gdLst>
              <a:gd name="connsiteX0" fmla="*/ 18415 w 717550"/>
              <a:gd name="connsiteY0" fmla="*/ 18414 h 73660"/>
              <a:gd name="connsiteX1" fmla="*/ 699134 w 717550"/>
              <a:gd name="connsiteY1" fmla="*/ 18414 h 736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17550" h="73660">
                <a:moveTo>
                  <a:pt x="18415" y="18414"/>
                </a:moveTo>
                <a:lnTo>
                  <a:pt x="699134" y="18414"/>
                </a:lnTo>
              </a:path>
            </a:pathLst>
          </a:custGeom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7071359" y="1939289"/>
            <a:ext cx="243840" cy="162560"/>
          </a:xfrm>
          <a:custGeom>
            <a:avLst/>
            <a:gdLst>
              <a:gd name="connsiteX0" fmla="*/ 243840 w 243840"/>
              <a:gd name="connsiteY0" fmla="*/ 81280 h 162560"/>
              <a:gd name="connsiteX1" fmla="*/ 0 w 243840"/>
              <a:gd name="connsiteY1" fmla="*/ 0 h 162560"/>
              <a:gd name="connsiteX2" fmla="*/ 0 w 243840"/>
              <a:gd name="connsiteY2" fmla="*/ 162560 h 162560"/>
              <a:gd name="connsiteX3" fmla="*/ 243840 w 243840"/>
              <a:gd name="connsiteY3" fmla="*/ 81280 h 1625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3840" h="162560">
                <a:moveTo>
                  <a:pt x="243840" y="81280"/>
                </a:moveTo>
                <a:lnTo>
                  <a:pt x="0" y="0"/>
                </a:lnTo>
                <a:lnTo>
                  <a:pt x="0" y="162560"/>
                </a:lnTo>
                <a:lnTo>
                  <a:pt x="243840" y="8128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4" name="Freeform 3"/>
          <p:cNvSpPr/>
          <p:nvPr/>
        </p:nvSpPr>
        <p:spPr>
          <a:xfrm>
            <a:off x="2724785" y="3410584"/>
            <a:ext cx="717550" cy="521970"/>
          </a:xfrm>
          <a:custGeom>
            <a:avLst/>
            <a:gdLst>
              <a:gd name="connsiteX0" fmla="*/ 18414 w 717550"/>
              <a:gd name="connsiteY0" fmla="*/ 18415 h 521970"/>
              <a:gd name="connsiteX1" fmla="*/ 699135 w 717550"/>
              <a:gd name="connsiteY1" fmla="*/ 503555 h 52197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17550" h="521970">
                <a:moveTo>
                  <a:pt x="18414" y="18415"/>
                </a:moveTo>
                <a:cubicBezTo>
                  <a:pt x="18414" y="347345"/>
                  <a:pt x="245744" y="464185"/>
                  <a:pt x="699135" y="503555"/>
                </a:cubicBezTo>
              </a:path>
            </a:pathLst>
          </a:custGeom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3409950" y="3831590"/>
            <a:ext cx="247650" cy="162559"/>
          </a:xfrm>
          <a:custGeom>
            <a:avLst/>
            <a:gdLst>
              <a:gd name="connsiteX0" fmla="*/ 247650 w 247650"/>
              <a:gd name="connsiteY0" fmla="*/ 91439 h 162559"/>
              <a:gd name="connsiteX1" fmla="*/ 7620 w 247650"/>
              <a:gd name="connsiteY1" fmla="*/ 0 h 162559"/>
              <a:gd name="connsiteX2" fmla="*/ 0 w 247650"/>
              <a:gd name="connsiteY2" fmla="*/ 162559 h 162559"/>
              <a:gd name="connsiteX3" fmla="*/ 247650 w 247650"/>
              <a:gd name="connsiteY3" fmla="*/ 91439 h 1625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7650" h="162559">
                <a:moveTo>
                  <a:pt x="247650" y="91439"/>
                </a:moveTo>
                <a:lnTo>
                  <a:pt x="7620" y="0"/>
                </a:lnTo>
                <a:lnTo>
                  <a:pt x="0" y="162559"/>
                </a:lnTo>
                <a:lnTo>
                  <a:pt x="247650" y="91439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6" name="Freeform 3"/>
          <p:cNvSpPr/>
          <p:nvPr/>
        </p:nvSpPr>
        <p:spPr>
          <a:xfrm>
            <a:off x="4553584" y="3904614"/>
            <a:ext cx="717550" cy="73660"/>
          </a:xfrm>
          <a:custGeom>
            <a:avLst/>
            <a:gdLst>
              <a:gd name="connsiteX0" fmla="*/ 18415 w 717550"/>
              <a:gd name="connsiteY0" fmla="*/ 18415 h 73660"/>
              <a:gd name="connsiteX1" fmla="*/ 699135 w 717550"/>
              <a:gd name="connsiteY1" fmla="*/ 18415 h 736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17550" h="73660">
                <a:moveTo>
                  <a:pt x="18415" y="18415"/>
                </a:moveTo>
                <a:lnTo>
                  <a:pt x="699135" y="18415"/>
                </a:lnTo>
              </a:path>
            </a:pathLst>
          </a:custGeom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5242559" y="3841750"/>
            <a:ext cx="243840" cy="162559"/>
          </a:xfrm>
          <a:custGeom>
            <a:avLst/>
            <a:gdLst>
              <a:gd name="connsiteX0" fmla="*/ 243840 w 243840"/>
              <a:gd name="connsiteY0" fmla="*/ 81279 h 162559"/>
              <a:gd name="connsiteX1" fmla="*/ 0 w 243840"/>
              <a:gd name="connsiteY1" fmla="*/ 0 h 162559"/>
              <a:gd name="connsiteX2" fmla="*/ 0 w 243840"/>
              <a:gd name="connsiteY2" fmla="*/ 162559 h 162559"/>
              <a:gd name="connsiteX3" fmla="*/ 243840 w 243840"/>
              <a:gd name="connsiteY3" fmla="*/ 81279 h 1625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3840" h="162559">
                <a:moveTo>
                  <a:pt x="243840" y="81279"/>
                </a:moveTo>
                <a:lnTo>
                  <a:pt x="0" y="0"/>
                </a:lnTo>
                <a:lnTo>
                  <a:pt x="0" y="162559"/>
                </a:lnTo>
                <a:lnTo>
                  <a:pt x="243840" y="81279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8" name="Freeform 3"/>
          <p:cNvSpPr/>
          <p:nvPr/>
        </p:nvSpPr>
        <p:spPr>
          <a:xfrm>
            <a:off x="6382384" y="3904614"/>
            <a:ext cx="717550" cy="73660"/>
          </a:xfrm>
          <a:custGeom>
            <a:avLst/>
            <a:gdLst>
              <a:gd name="connsiteX0" fmla="*/ 18415 w 717550"/>
              <a:gd name="connsiteY0" fmla="*/ 18415 h 73660"/>
              <a:gd name="connsiteX1" fmla="*/ 699134 w 717550"/>
              <a:gd name="connsiteY1" fmla="*/ 18415 h 736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17550" h="73660">
                <a:moveTo>
                  <a:pt x="18415" y="18415"/>
                </a:moveTo>
                <a:lnTo>
                  <a:pt x="699134" y="18415"/>
                </a:lnTo>
              </a:path>
            </a:pathLst>
          </a:custGeom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7071359" y="3841750"/>
            <a:ext cx="243840" cy="162559"/>
          </a:xfrm>
          <a:custGeom>
            <a:avLst/>
            <a:gdLst>
              <a:gd name="connsiteX0" fmla="*/ 243840 w 243840"/>
              <a:gd name="connsiteY0" fmla="*/ 81279 h 162559"/>
              <a:gd name="connsiteX1" fmla="*/ 0 w 243840"/>
              <a:gd name="connsiteY1" fmla="*/ 0 h 162559"/>
              <a:gd name="connsiteX2" fmla="*/ 0 w 243840"/>
              <a:gd name="connsiteY2" fmla="*/ 162559 h 162559"/>
              <a:gd name="connsiteX3" fmla="*/ 243840 w 243840"/>
              <a:gd name="connsiteY3" fmla="*/ 81279 h 1625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3840" h="162559">
                <a:moveTo>
                  <a:pt x="243840" y="81279"/>
                </a:moveTo>
                <a:lnTo>
                  <a:pt x="0" y="0"/>
                </a:lnTo>
                <a:lnTo>
                  <a:pt x="0" y="162559"/>
                </a:lnTo>
                <a:lnTo>
                  <a:pt x="243840" y="81279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0" name="Freeform 3"/>
          <p:cNvSpPr/>
          <p:nvPr/>
        </p:nvSpPr>
        <p:spPr>
          <a:xfrm>
            <a:off x="7406640" y="1654810"/>
            <a:ext cx="731519" cy="731520"/>
          </a:xfrm>
          <a:custGeom>
            <a:avLst/>
            <a:gdLst>
              <a:gd name="connsiteX0" fmla="*/ 365759 w 731519"/>
              <a:gd name="connsiteY0" fmla="*/ 0 h 731520"/>
              <a:gd name="connsiteX1" fmla="*/ 731519 w 731519"/>
              <a:gd name="connsiteY1" fmla="*/ 365760 h 731520"/>
              <a:gd name="connsiteX2" fmla="*/ 365759 w 731519"/>
              <a:gd name="connsiteY2" fmla="*/ 731519 h 731520"/>
              <a:gd name="connsiteX3" fmla="*/ 0 w 731519"/>
              <a:gd name="connsiteY3" fmla="*/ 365760 h 731520"/>
              <a:gd name="connsiteX4" fmla="*/ 365759 w 731519"/>
              <a:gd name="connsiteY4" fmla="*/ 0 h 7315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31519" h="731520">
                <a:moveTo>
                  <a:pt x="365759" y="0"/>
                </a:moveTo>
                <a:cubicBezTo>
                  <a:pt x="572769" y="0"/>
                  <a:pt x="731519" y="158750"/>
                  <a:pt x="731519" y="365760"/>
                </a:cubicBezTo>
                <a:cubicBezTo>
                  <a:pt x="731519" y="572769"/>
                  <a:pt x="572769" y="731519"/>
                  <a:pt x="365759" y="731519"/>
                </a:cubicBezTo>
                <a:cubicBezTo>
                  <a:pt x="157479" y="731519"/>
                  <a:pt x="0" y="572769"/>
                  <a:pt x="0" y="365760"/>
                </a:cubicBezTo>
                <a:cubicBezTo>
                  <a:pt x="0" y="158750"/>
                  <a:pt x="157479" y="0"/>
                  <a:pt x="365759" y="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1" name="Freeform 3"/>
          <p:cNvSpPr/>
          <p:nvPr/>
        </p:nvSpPr>
        <p:spPr>
          <a:xfrm>
            <a:off x="7388310" y="1636480"/>
            <a:ext cx="768179" cy="768179"/>
          </a:xfrm>
          <a:custGeom>
            <a:avLst/>
            <a:gdLst>
              <a:gd name="connsiteX0" fmla="*/ 384089 w 768179"/>
              <a:gd name="connsiteY0" fmla="*/ 18329 h 768179"/>
              <a:gd name="connsiteX1" fmla="*/ 749849 w 768179"/>
              <a:gd name="connsiteY1" fmla="*/ 384089 h 768179"/>
              <a:gd name="connsiteX2" fmla="*/ 384089 w 768179"/>
              <a:gd name="connsiteY2" fmla="*/ 749849 h 768179"/>
              <a:gd name="connsiteX3" fmla="*/ 18329 w 768179"/>
              <a:gd name="connsiteY3" fmla="*/ 384089 h 768179"/>
              <a:gd name="connsiteX4" fmla="*/ 384089 w 768179"/>
              <a:gd name="connsiteY4" fmla="*/ 18329 h 7681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68179" h="768179">
                <a:moveTo>
                  <a:pt x="384089" y="18329"/>
                </a:moveTo>
                <a:cubicBezTo>
                  <a:pt x="591099" y="18329"/>
                  <a:pt x="749849" y="177079"/>
                  <a:pt x="749849" y="384089"/>
                </a:cubicBezTo>
                <a:cubicBezTo>
                  <a:pt x="749849" y="591099"/>
                  <a:pt x="591099" y="749849"/>
                  <a:pt x="384089" y="749849"/>
                </a:cubicBezTo>
                <a:cubicBezTo>
                  <a:pt x="175809" y="749849"/>
                  <a:pt x="18329" y="591099"/>
                  <a:pt x="18329" y="384089"/>
                </a:cubicBezTo>
                <a:cubicBezTo>
                  <a:pt x="18329" y="177079"/>
                  <a:pt x="175809" y="18329"/>
                  <a:pt x="384089" y="18329"/>
                </a:cubicBez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4" name="Freeform 3"/>
          <p:cNvSpPr/>
          <p:nvPr/>
        </p:nvSpPr>
        <p:spPr>
          <a:xfrm>
            <a:off x="1124585" y="2953385"/>
            <a:ext cx="946150" cy="73660"/>
          </a:xfrm>
          <a:custGeom>
            <a:avLst/>
            <a:gdLst>
              <a:gd name="connsiteX0" fmla="*/ 18414 w 946150"/>
              <a:gd name="connsiteY0" fmla="*/ 18414 h 73660"/>
              <a:gd name="connsiteX1" fmla="*/ 927735 w 946150"/>
              <a:gd name="connsiteY1" fmla="*/ 18414 h 736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46150" h="73660">
                <a:moveTo>
                  <a:pt x="18414" y="18414"/>
                </a:moveTo>
                <a:lnTo>
                  <a:pt x="927735" y="18414"/>
                </a:lnTo>
              </a:path>
            </a:pathLst>
          </a:custGeom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35" name="Freeform 3"/>
          <p:cNvSpPr/>
          <p:nvPr/>
        </p:nvSpPr>
        <p:spPr>
          <a:xfrm>
            <a:off x="2042160" y="2890520"/>
            <a:ext cx="243839" cy="162560"/>
          </a:xfrm>
          <a:custGeom>
            <a:avLst/>
            <a:gdLst>
              <a:gd name="connsiteX0" fmla="*/ 243839 w 243839"/>
              <a:gd name="connsiteY0" fmla="*/ 81279 h 162560"/>
              <a:gd name="connsiteX1" fmla="*/ 0 w 243839"/>
              <a:gd name="connsiteY1" fmla="*/ 0 h 162560"/>
              <a:gd name="connsiteX2" fmla="*/ 0 w 243839"/>
              <a:gd name="connsiteY2" fmla="*/ 162559 h 162560"/>
              <a:gd name="connsiteX3" fmla="*/ 243839 w 243839"/>
              <a:gd name="connsiteY3" fmla="*/ 81279 h 1625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3839" h="162560">
                <a:moveTo>
                  <a:pt x="243839" y="81279"/>
                </a:moveTo>
                <a:lnTo>
                  <a:pt x="0" y="0"/>
                </a:lnTo>
                <a:lnTo>
                  <a:pt x="0" y="162559"/>
                </a:lnTo>
                <a:lnTo>
                  <a:pt x="243839" y="81279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tx1"/>
              </a:solidFill>
            </a:endParaRPr>
          </a:p>
        </p:txBody>
      </p:sp>
      <p:sp>
        <p:nvSpPr>
          <p:cNvPr id="36" name="Freeform 3"/>
          <p:cNvSpPr/>
          <p:nvPr/>
        </p:nvSpPr>
        <p:spPr>
          <a:xfrm>
            <a:off x="3048635" y="2629535"/>
            <a:ext cx="437376" cy="628650"/>
          </a:xfrm>
          <a:custGeom>
            <a:avLst/>
            <a:gdLst>
              <a:gd name="connsiteX0" fmla="*/ 18414 w 437376"/>
              <a:gd name="connsiteY0" fmla="*/ 18414 h 628650"/>
              <a:gd name="connsiteX1" fmla="*/ 239394 w 437376"/>
              <a:gd name="connsiteY1" fmla="*/ 610235 h 6286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37376" h="628650">
                <a:moveTo>
                  <a:pt x="18414" y="18414"/>
                </a:moveTo>
                <a:cubicBezTo>
                  <a:pt x="516255" y="18414"/>
                  <a:pt x="501014" y="454025"/>
                  <a:pt x="239394" y="610235"/>
                </a:cubicBezTo>
              </a:path>
            </a:pathLst>
          </a:custGeom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3067050" y="3153410"/>
            <a:ext cx="256540" cy="157480"/>
          </a:xfrm>
          <a:custGeom>
            <a:avLst/>
            <a:gdLst>
              <a:gd name="connsiteX0" fmla="*/ 0 w 256540"/>
              <a:gd name="connsiteY0" fmla="*/ 142239 h 157480"/>
              <a:gd name="connsiteX1" fmla="*/ 256540 w 256540"/>
              <a:gd name="connsiteY1" fmla="*/ 157480 h 157480"/>
              <a:gd name="connsiteX2" fmla="*/ 214629 w 256540"/>
              <a:gd name="connsiteY2" fmla="*/ 0 h 157480"/>
              <a:gd name="connsiteX3" fmla="*/ 0 w 256540"/>
              <a:gd name="connsiteY3" fmla="*/ 142239 h 1574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56540" h="157480">
                <a:moveTo>
                  <a:pt x="0" y="142239"/>
                </a:moveTo>
                <a:lnTo>
                  <a:pt x="256540" y="157480"/>
                </a:lnTo>
                <a:lnTo>
                  <a:pt x="214629" y="0"/>
                </a:lnTo>
                <a:lnTo>
                  <a:pt x="0" y="142239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8" name="Freeform 3"/>
          <p:cNvSpPr/>
          <p:nvPr/>
        </p:nvSpPr>
        <p:spPr>
          <a:xfrm>
            <a:off x="4572000" y="5257800"/>
            <a:ext cx="685800" cy="685800"/>
          </a:xfrm>
          <a:custGeom>
            <a:avLst/>
            <a:gdLst>
              <a:gd name="connsiteX0" fmla="*/ 342900 w 685800"/>
              <a:gd name="connsiteY0" fmla="*/ 685800 h 685800"/>
              <a:gd name="connsiteX1" fmla="*/ 0 w 685800"/>
              <a:gd name="connsiteY1" fmla="*/ 685800 h 685800"/>
              <a:gd name="connsiteX2" fmla="*/ 0 w 685800"/>
              <a:gd name="connsiteY2" fmla="*/ 0 h 685800"/>
              <a:gd name="connsiteX3" fmla="*/ 685800 w 685800"/>
              <a:gd name="connsiteY3" fmla="*/ 0 h 685800"/>
              <a:gd name="connsiteX4" fmla="*/ 685800 w 685800"/>
              <a:gd name="connsiteY4" fmla="*/ 685800 h 685800"/>
              <a:gd name="connsiteX5" fmla="*/ 342900 w 685800"/>
              <a:gd name="connsiteY5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85800" h="685800">
                <a:moveTo>
                  <a:pt x="342900" y="685800"/>
                </a:moveTo>
                <a:lnTo>
                  <a:pt x="0" y="685800"/>
                </a:lnTo>
                <a:lnTo>
                  <a:pt x="0" y="0"/>
                </a:lnTo>
                <a:lnTo>
                  <a:pt x="685800" y="0"/>
                </a:lnTo>
                <a:lnTo>
                  <a:pt x="685800" y="685800"/>
                </a:lnTo>
                <a:lnTo>
                  <a:pt x="342900" y="685800"/>
                </a:lnTo>
              </a:path>
            </a:pathLst>
          </a:custGeom>
          <a:solidFill>
            <a:srgbClr val="99CC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9" name="Freeform 3"/>
          <p:cNvSpPr/>
          <p:nvPr/>
        </p:nvSpPr>
        <p:spPr>
          <a:xfrm>
            <a:off x="4565650" y="5251450"/>
            <a:ext cx="698500" cy="698500"/>
          </a:xfrm>
          <a:custGeom>
            <a:avLst/>
            <a:gdLst>
              <a:gd name="connsiteX0" fmla="*/ 349250 w 698500"/>
              <a:gd name="connsiteY0" fmla="*/ 692150 h 698500"/>
              <a:gd name="connsiteX1" fmla="*/ 6350 w 698500"/>
              <a:gd name="connsiteY1" fmla="*/ 692150 h 698500"/>
              <a:gd name="connsiteX2" fmla="*/ 6350 w 698500"/>
              <a:gd name="connsiteY2" fmla="*/ 6350 h 698500"/>
              <a:gd name="connsiteX3" fmla="*/ 692150 w 698500"/>
              <a:gd name="connsiteY3" fmla="*/ 6350 h 698500"/>
              <a:gd name="connsiteX4" fmla="*/ 692150 w 698500"/>
              <a:gd name="connsiteY4" fmla="*/ 692150 h 698500"/>
              <a:gd name="connsiteX5" fmla="*/ 349250 w 698500"/>
              <a:gd name="connsiteY5" fmla="*/ 692150 h 6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98500" h="698500">
                <a:moveTo>
                  <a:pt x="349250" y="692150"/>
                </a:moveTo>
                <a:lnTo>
                  <a:pt x="6350" y="692150"/>
                </a:lnTo>
                <a:lnTo>
                  <a:pt x="6350" y="6350"/>
                </a:lnTo>
                <a:lnTo>
                  <a:pt x="692150" y="6350"/>
                </a:lnTo>
                <a:lnTo>
                  <a:pt x="692150" y="692150"/>
                </a:lnTo>
                <a:lnTo>
                  <a:pt x="349250" y="692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0" name="Freeform 3"/>
          <p:cNvSpPr/>
          <p:nvPr/>
        </p:nvSpPr>
        <p:spPr>
          <a:xfrm>
            <a:off x="5257800" y="5257800"/>
            <a:ext cx="685800" cy="685800"/>
          </a:xfrm>
          <a:custGeom>
            <a:avLst/>
            <a:gdLst>
              <a:gd name="connsiteX0" fmla="*/ 342900 w 685800"/>
              <a:gd name="connsiteY0" fmla="*/ 685800 h 685800"/>
              <a:gd name="connsiteX1" fmla="*/ 0 w 685800"/>
              <a:gd name="connsiteY1" fmla="*/ 685800 h 685800"/>
              <a:gd name="connsiteX2" fmla="*/ 0 w 685800"/>
              <a:gd name="connsiteY2" fmla="*/ 0 h 685800"/>
              <a:gd name="connsiteX3" fmla="*/ 685800 w 685800"/>
              <a:gd name="connsiteY3" fmla="*/ 0 h 685800"/>
              <a:gd name="connsiteX4" fmla="*/ 685800 w 685800"/>
              <a:gd name="connsiteY4" fmla="*/ 685800 h 685800"/>
              <a:gd name="connsiteX5" fmla="*/ 342900 w 685800"/>
              <a:gd name="connsiteY5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85800" h="685800">
                <a:moveTo>
                  <a:pt x="342900" y="685800"/>
                </a:moveTo>
                <a:lnTo>
                  <a:pt x="0" y="685800"/>
                </a:lnTo>
                <a:lnTo>
                  <a:pt x="0" y="0"/>
                </a:lnTo>
                <a:lnTo>
                  <a:pt x="685800" y="0"/>
                </a:lnTo>
                <a:lnTo>
                  <a:pt x="685800" y="685800"/>
                </a:lnTo>
                <a:lnTo>
                  <a:pt x="342900" y="685800"/>
                </a:lnTo>
              </a:path>
            </a:pathLst>
          </a:custGeom>
          <a:solidFill>
            <a:srgbClr val="99CC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1" name="Freeform 3"/>
          <p:cNvSpPr/>
          <p:nvPr/>
        </p:nvSpPr>
        <p:spPr>
          <a:xfrm>
            <a:off x="5251450" y="5251450"/>
            <a:ext cx="698500" cy="698500"/>
          </a:xfrm>
          <a:custGeom>
            <a:avLst/>
            <a:gdLst>
              <a:gd name="connsiteX0" fmla="*/ 349250 w 698500"/>
              <a:gd name="connsiteY0" fmla="*/ 692150 h 698500"/>
              <a:gd name="connsiteX1" fmla="*/ 6350 w 698500"/>
              <a:gd name="connsiteY1" fmla="*/ 692150 h 698500"/>
              <a:gd name="connsiteX2" fmla="*/ 6350 w 698500"/>
              <a:gd name="connsiteY2" fmla="*/ 6350 h 698500"/>
              <a:gd name="connsiteX3" fmla="*/ 692150 w 698500"/>
              <a:gd name="connsiteY3" fmla="*/ 6350 h 698500"/>
              <a:gd name="connsiteX4" fmla="*/ 692150 w 698500"/>
              <a:gd name="connsiteY4" fmla="*/ 692150 h 698500"/>
              <a:gd name="connsiteX5" fmla="*/ 349250 w 698500"/>
              <a:gd name="connsiteY5" fmla="*/ 692150 h 6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98500" h="698500">
                <a:moveTo>
                  <a:pt x="349250" y="692150"/>
                </a:moveTo>
                <a:lnTo>
                  <a:pt x="6350" y="692150"/>
                </a:lnTo>
                <a:lnTo>
                  <a:pt x="6350" y="6350"/>
                </a:lnTo>
                <a:lnTo>
                  <a:pt x="692150" y="6350"/>
                </a:lnTo>
                <a:lnTo>
                  <a:pt x="692150" y="692150"/>
                </a:lnTo>
                <a:lnTo>
                  <a:pt x="349250" y="692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2" name="Freeform 3"/>
          <p:cNvSpPr/>
          <p:nvPr/>
        </p:nvSpPr>
        <p:spPr>
          <a:xfrm>
            <a:off x="5943600" y="5257800"/>
            <a:ext cx="685800" cy="685800"/>
          </a:xfrm>
          <a:custGeom>
            <a:avLst/>
            <a:gdLst>
              <a:gd name="connsiteX0" fmla="*/ 342900 w 685800"/>
              <a:gd name="connsiteY0" fmla="*/ 685800 h 685800"/>
              <a:gd name="connsiteX1" fmla="*/ 0 w 685800"/>
              <a:gd name="connsiteY1" fmla="*/ 685800 h 685800"/>
              <a:gd name="connsiteX2" fmla="*/ 0 w 685800"/>
              <a:gd name="connsiteY2" fmla="*/ 0 h 685800"/>
              <a:gd name="connsiteX3" fmla="*/ 685800 w 685800"/>
              <a:gd name="connsiteY3" fmla="*/ 0 h 685800"/>
              <a:gd name="connsiteX4" fmla="*/ 685800 w 685800"/>
              <a:gd name="connsiteY4" fmla="*/ 685800 h 685800"/>
              <a:gd name="connsiteX5" fmla="*/ 342900 w 685800"/>
              <a:gd name="connsiteY5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85800" h="685800">
                <a:moveTo>
                  <a:pt x="342900" y="685800"/>
                </a:moveTo>
                <a:lnTo>
                  <a:pt x="0" y="685800"/>
                </a:lnTo>
                <a:lnTo>
                  <a:pt x="0" y="0"/>
                </a:lnTo>
                <a:lnTo>
                  <a:pt x="685800" y="0"/>
                </a:lnTo>
                <a:lnTo>
                  <a:pt x="685800" y="685800"/>
                </a:lnTo>
                <a:lnTo>
                  <a:pt x="342900" y="685800"/>
                </a:lnTo>
              </a:path>
            </a:pathLst>
          </a:custGeom>
          <a:solidFill>
            <a:srgbClr val="99CC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3" name="Freeform 3"/>
          <p:cNvSpPr/>
          <p:nvPr/>
        </p:nvSpPr>
        <p:spPr>
          <a:xfrm>
            <a:off x="5937250" y="5251450"/>
            <a:ext cx="698500" cy="698500"/>
          </a:xfrm>
          <a:custGeom>
            <a:avLst/>
            <a:gdLst>
              <a:gd name="connsiteX0" fmla="*/ 349250 w 698500"/>
              <a:gd name="connsiteY0" fmla="*/ 692150 h 698500"/>
              <a:gd name="connsiteX1" fmla="*/ 6350 w 698500"/>
              <a:gd name="connsiteY1" fmla="*/ 692150 h 698500"/>
              <a:gd name="connsiteX2" fmla="*/ 6350 w 698500"/>
              <a:gd name="connsiteY2" fmla="*/ 6350 h 698500"/>
              <a:gd name="connsiteX3" fmla="*/ 692150 w 698500"/>
              <a:gd name="connsiteY3" fmla="*/ 6350 h 698500"/>
              <a:gd name="connsiteX4" fmla="*/ 692150 w 698500"/>
              <a:gd name="connsiteY4" fmla="*/ 692150 h 698500"/>
              <a:gd name="connsiteX5" fmla="*/ 349250 w 698500"/>
              <a:gd name="connsiteY5" fmla="*/ 692150 h 6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98500" h="698500">
                <a:moveTo>
                  <a:pt x="349250" y="692150"/>
                </a:moveTo>
                <a:lnTo>
                  <a:pt x="6350" y="692150"/>
                </a:lnTo>
                <a:lnTo>
                  <a:pt x="6350" y="6350"/>
                </a:lnTo>
                <a:lnTo>
                  <a:pt x="692150" y="6350"/>
                </a:lnTo>
                <a:lnTo>
                  <a:pt x="692150" y="692150"/>
                </a:lnTo>
                <a:lnTo>
                  <a:pt x="349250" y="692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4" name="Freeform 3"/>
          <p:cNvSpPr/>
          <p:nvPr/>
        </p:nvSpPr>
        <p:spPr>
          <a:xfrm>
            <a:off x="6629400" y="5257800"/>
            <a:ext cx="685800" cy="685800"/>
          </a:xfrm>
          <a:custGeom>
            <a:avLst/>
            <a:gdLst>
              <a:gd name="connsiteX0" fmla="*/ 342900 w 685800"/>
              <a:gd name="connsiteY0" fmla="*/ 685800 h 685800"/>
              <a:gd name="connsiteX1" fmla="*/ 0 w 685800"/>
              <a:gd name="connsiteY1" fmla="*/ 685800 h 685800"/>
              <a:gd name="connsiteX2" fmla="*/ 0 w 685800"/>
              <a:gd name="connsiteY2" fmla="*/ 0 h 685800"/>
              <a:gd name="connsiteX3" fmla="*/ 685800 w 685800"/>
              <a:gd name="connsiteY3" fmla="*/ 0 h 685800"/>
              <a:gd name="connsiteX4" fmla="*/ 685800 w 685800"/>
              <a:gd name="connsiteY4" fmla="*/ 685800 h 685800"/>
              <a:gd name="connsiteX5" fmla="*/ 342900 w 685800"/>
              <a:gd name="connsiteY5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85800" h="685800">
                <a:moveTo>
                  <a:pt x="342900" y="685800"/>
                </a:moveTo>
                <a:lnTo>
                  <a:pt x="0" y="685800"/>
                </a:lnTo>
                <a:lnTo>
                  <a:pt x="0" y="0"/>
                </a:lnTo>
                <a:lnTo>
                  <a:pt x="685800" y="0"/>
                </a:lnTo>
                <a:lnTo>
                  <a:pt x="685800" y="685800"/>
                </a:lnTo>
                <a:lnTo>
                  <a:pt x="342900" y="685800"/>
                </a:lnTo>
              </a:path>
            </a:pathLst>
          </a:custGeom>
          <a:solidFill>
            <a:srgbClr val="99CC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5" name="Freeform 3"/>
          <p:cNvSpPr/>
          <p:nvPr/>
        </p:nvSpPr>
        <p:spPr>
          <a:xfrm>
            <a:off x="6623050" y="5251450"/>
            <a:ext cx="698500" cy="698500"/>
          </a:xfrm>
          <a:custGeom>
            <a:avLst/>
            <a:gdLst>
              <a:gd name="connsiteX0" fmla="*/ 349250 w 698500"/>
              <a:gd name="connsiteY0" fmla="*/ 692150 h 698500"/>
              <a:gd name="connsiteX1" fmla="*/ 6350 w 698500"/>
              <a:gd name="connsiteY1" fmla="*/ 692150 h 698500"/>
              <a:gd name="connsiteX2" fmla="*/ 6350 w 698500"/>
              <a:gd name="connsiteY2" fmla="*/ 6350 h 698500"/>
              <a:gd name="connsiteX3" fmla="*/ 692150 w 698500"/>
              <a:gd name="connsiteY3" fmla="*/ 6350 h 698500"/>
              <a:gd name="connsiteX4" fmla="*/ 692150 w 698500"/>
              <a:gd name="connsiteY4" fmla="*/ 692150 h 698500"/>
              <a:gd name="connsiteX5" fmla="*/ 349250 w 698500"/>
              <a:gd name="connsiteY5" fmla="*/ 692150 h 6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98500" h="698500">
                <a:moveTo>
                  <a:pt x="349250" y="692150"/>
                </a:moveTo>
                <a:lnTo>
                  <a:pt x="6350" y="692150"/>
                </a:lnTo>
                <a:lnTo>
                  <a:pt x="6350" y="6350"/>
                </a:lnTo>
                <a:lnTo>
                  <a:pt x="692150" y="6350"/>
                </a:lnTo>
                <a:lnTo>
                  <a:pt x="692150" y="692150"/>
                </a:lnTo>
                <a:lnTo>
                  <a:pt x="349250" y="692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6" name="Freeform 3"/>
          <p:cNvSpPr/>
          <p:nvPr/>
        </p:nvSpPr>
        <p:spPr>
          <a:xfrm>
            <a:off x="7315200" y="5257800"/>
            <a:ext cx="685800" cy="685800"/>
          </a:xfrm>
          <a:custGeom>
            <a:avLst/>
            <a:gdLst>
              <a:gd name="connsiteX0" fmla="*/ 342900 w 685800"/>
              <a:gd name="connsiteY0" fmla="*/ 685800 h 685800"/>
              <a:gd name="connsiteX1" fmla="*/ 0 w 685800"/>
              <a:gd name="connsiteY1" fmla="*/ 685800 h 685800"/>
              <a:gd name="connsiteX2" fmla="*/ 0 w 685800"/>
              <a:gd name="connsiteY2" fmla="*/ 0 h 685800"/>
              <a:gd name="connsiteX3" fmla="*/ 685800 w 685800"/>
              <a:gd name="connsiteY3" fmla="*/ 0 h 685800"/>
              <a:gd name="connsiteX4" fmla="*/ 685800 w 685800"/>
              <a:gd name="connsiteY4" fmla="*/ 685800 h 685800"/>
              <a:gd name="connsiteX5" fmla="*/ 342900 w 685800"/>
              <a:gd name="connsiteY5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85800" h="685800">
                <a:moveTo>
                  <a:pt x="342900" y="685800"/>
                </a:moveTo>
                <a:lnTo>
                  <a:pt x="0" y="685800"/>
                </a:lnTo>
                <a:lnTo>
                  <a:pt x="0" y="0"/>
                </a:lnTo>
                <a:lnTo>
                  <a:pt x="685800" y="0"/>
                </a:lnTo>
                <a:lnTo>
                  <a:pt x="685800" y="685800"/>
                </a:lnTo>
                <a:lnTo>
                  <a:pt x="342900" y="685800"/>
                </a:lnTo>
              </a:path>
            </a:pathLst>
          </a:custGeom>
          <a:solidFill>
            <a:srgbClr val="99CC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7" name="Freeform 3"/>
          <p:cNvSpPr/>
          <p:nvPr/>
        </p:nvSpPr>
        <p:spPr>
          <a:xfrm>
            <a:off x="7308850" y="5251450"/>
            <a:ext cx="698500" cy="698500"/>
          </a:xfrm>
          <a:custGeom>
            <a:avLst/>
            <a:gdLst>
              <a:gd name="connsiteX0" fmla="*/ 349250 w 698500"/>
              <a:gd name="connsiteY0" fmla="*/ 692150 h 698500"/>
              <a:gd name="connsiteX1" fmla="*/ 6350 w 698500"/>
              <a:gd name="connsiteY1" fmla="*/ 692150 h 698500"/>
              <a:gd name="connsiteX2" fmla="*/ 6350 w 698500"/>
              <a:gd name="connsiteY2" fmla="*/ 6350 h 698500"/>
              <a:gd name="connsiteX3" fmla="*/ 692150 w 698500"/>
              <a:gd name="connsiteY3" fmla="*/ 6350 h 698500"/>
              <a:gd name="connsiteX4" fmla="*/ 692150 w 698500"/>
              <a:gd name="connsiteY4" fmla="*/ 692150 h 698500"/>
              <a:gd name="connsiteX5" fmla="*/ 349250 w 698500"/>
              <a:gd name="connsiteY5" fmla="*/ 692150 h 6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98500" h="698500">
                <a:moveTo>
                  <a:pt x="349250" y="692150"/>
                </a:moveTo>
                <a:lnTo>
                  <a:pt x="6350" y="692150"/>
                </a:lnTo>
                <a:lnTo>
                  <a:pt x="6350" y="6350"/>
                </a:lnTo>
                <a:lnTo>
                  <a:pt x="692150" y="6350"/>
                </a:lnTo>
                <a:lnTo>
                  <a:pt x="692150" y="692150"/>
                </a:lnTo>
                <a:lnTo>
                  <a:pt x="349250" y="692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8" name="Freeform 3"/>
          <p:cNvSpPr/>
          <p:nvPr/>
        </p:nvSpPr>
        <p:spPr>
          <a:xfrm>
            <a:off x="8001000" y="5257800"/>
            <a:ext cx="685800" cy="685800"/>
          </a:xfrm>
          <a:custGeom>
            <a:avLst/>
            <a:gdLst>
              <a:gd name="connsiteX0" fmla="*/ 342900 w 685800"/>
              <a:gd name="connsiteY0" fmla="*/ 685800 h 685800"/>
              <a:gd name="connsiteX1" fmla="*/ 0 w 685800"/>
              <a:gd name="connsiteY1" fmla="*/ 685800 h 685800"/>
              <a:gd name="connsiteX2" fmla="*/ 0 w 685800"/>
              <a:gd name="connsiteY2" fmla="*/ 0 h 685800"/>
              <a:gd name="connsiteX3" fmla="*/ 685800 w 685800"/>
              <a:gd name="connsiteY3" fmla="*/ 0 h 685800"/>
              <a:gd name="connsiteX4" fmla="*/ 685800 w 685800"/>
              <a:gd name="connsiteY4" fmla="*/ 685800 h 685800"/>
              <a:gd name="connsiteX5" fmla="*/ 342900 w 685800"/>
              <a:gd name="connsiteY5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85800" h="685800">
                <a:moveTo>
                  <a:pt x="342900" y="685800"/>
                </a:moveTo>
                <a:lnTo>
                  <a:pt x="0" y="685800"/>
                </a:lnTo>
                <a:lnTo>
                  <a:pt x="0" y="0"/>
                </a:lnTo>
                <a:lnTo>
                  <a:pt x="685800" y="0"/>
                </a:lnTo>
                <a:lnTo>
                  <a:pt x="685800" y="685800"/>
                </a:lnTo>
                <a:lnTo>
                  <a:pt x="342900" y="685800"/>
                </a:lnTo>
              </a:path>
            </a:pathLst>
          </a:custGeom>
          <a:solidFill>
            <a:srgbClr val="99CC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9" name="Freeform 3"/>
          <p:cNvSpPr/>
          <p:nvPr/>
        </p:nvSpPr>
        <p:spPr>
          <a:xfrm>
            <a:off x="7994650" y="5251450"/>
            <a:ext cx="698500" cy="698500"/>
          </a:xfrm>
          <a:custGeom>
            <a:avLst/>
            <a:gdLst>
              <a:gd name="connsiteX0" fmla="*/ 349250 w 698500"/>
              <a:gd name="connsiteY0" fmla="*/ 692150 h 698500"/>
              <a:gd name="connsiteX1" fmla="*/ 6350 w 698500"/>
              <a:gd name="connsiteY1" fmla="*/ 692150 h 698500"/>
              <a:gd name="connsiteX2" fmla="*/ 6350 w 698500"/>
              <a:gd name="connsiteY2" fmla="*/ 6350 h 698500"/>
              <a:gd name="connsiteX3" fmla="*/ 692150 w 698500"/>
              <a:gd name="connsiteY3" fmla="*/ 6350 h 698500"/>
              <a:gd name="connsiteX4" fmla="*/ 692150 w 698500"/>
              <a:gd name="connsiteY4" fmla="*/ 692150 h 698500"/>
              <a:gd name="connsiteX5" fmla="*/ 349250 w 698500"/>
              <a:gd name="connsiteY5" fmla="*/ 692150 h 6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98500" h="698500">
                <a:moveTo>
                  <a:pt x="349250" y="692150"/>
                </a:moveTo>
                <a:lnTo>
                  <a:pt x="6350" y="692150"/>
                </a:lnTo>
                <a:lnTo>
                  <a:pt x="6350" y="6350"/>
                </a:lnTo>
                <a:lnTo>
                  <a:pt x="692150" y="6350"/>
                </a:lnTo>
                <a:lnTo>
                  <a:pt x="692150" y="692150"/>
                </a:lnTo>
                <a:lnTo>
                  <a:pt x="349250" y="692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0" name="TextBox 1"/>
          <p:cNvSpPr txBox="1"/>
          <p:nvPr/>
        </p:nvSpPr>
        <p:spPr>
          <a:xfrm>
            <a:off x="2908300" y="1676400"/>
            <a:ext cx="279400" cy="276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500"/>
              </a:lnSpc>
              <a:tabLst>
                <a:tab pos="63500" algn="l"/>
              </a:tabLst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0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4200"/>
              </a:lnSpc>
              <a:tabLst>
                <a:tab pos="63500" algn="l"/>
              </a:tabLst>
            </a:pPr>
            <a:r>
              <a:rPr lang="en-US" altLang="zh-CN" dirty="0" smtClean="0"/>
              <a:t>	</a:t>
            </a: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51" name="TextBox 1"/>
          <p:cNvSpPr txBox="1"/>
          <p:nvPr/>
        </p:nvSpPr>
        <p:spPr>
          <a:xfrm>
            <a:off x="4914900" y="1447800"/>
            <a:ext cx="205184" cy="329385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5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1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41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0</a:t>
            </a:r>
          </a:p>
        </p:txBody>
      </p:sp>
      <p:sp>
        <p:nvSpPr>
          <p:cNvPr id="52" name="TextBox 1"/>
          <p:cNvSpPr txBox="1"/>
          <p:nvPr/>
        </p:nvSpPr>
        <p:spPr>
          <a:xfrm>
            <a:off x="6743700" y="1447800"/>
            <a:ext cx="205184" cy="329385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5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0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41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53" name="TextBox 1"/>
          <p:cNvSpPr txBox="1"/>
          <p:nvPr/>
        </p:nvSpPr>
        <p:spPr>
          <a:xfrm>
            <a:off x="1320800" y="2514600"/>
            <a:ext cx="706925" cy="39241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start</a:t>
            </a:r>
          </a:p>
        </p:txBody>
      </p:sp>
      <p:sp>
        <p:nvSpPr>
          <p:cNvPr id="55" name="TextBox 1"/>
          <p:cNvSpPr txBox="1"/>
          <p:nvPr/>
        </p:nvSpPr>
        <p:spPr>
          <a:xfrm>
            <a:off x="4737100" y="5295900"/>
            <a:ext cx="3863237" cy="68525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900"/>
              </a:lnSpc>
              <a:tabLst/>
            </a:pPr>
            <a:r>
              <a:rPr lang="en-US" altLang="zh-CN" sz="4400" b="1" dirty="0" smtClean="0">
                <a:latin typeface="Courier New" pitchFamily="18" charset="0"/>
                <a:cs typeface="Courier New" pitchFamily="18" charset="0"/>
              </a:rPr>
              <a:t>0</a:t>
            </a: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4400" b="1" dirty="0" smtClean="0">
                <a:latin typeface="Courier New" pitchFamily="18" charset="0"/>
                <a:cs typeface="Courier New" pitchFamily="18" charset="0"/>
              </a:rPr>
              <a:t>1</a:t>
            </a: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4400" b="1" dirty="0" smtClean="0">
                <a:latin typeface="Courier New" pitchFamily="18" charset="0"/>
                <a:cs typeface="Courier New" pitchFamily="18" charset="0"/>
              </a:rPr>
              <a:t>1</a:t>
            </a: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4400" b="1" dirty="0" smtClean="0">
                <a:latin typeface="Courier New" pitchFamily="18" charset="0"/>
                <a:cs typeface="Courier New" pitchFamily="18" charset="0"/>
              </a:rPr>
              <a:t>1</a:t>
            </a: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4400" b="1" dirty="0" smtClean="0">
                <a:latin typeface="Courier New" pitchFamily="18" charset="0"/>
                <a:cs typeface="Courier New" pitchFamily="18" charset="0"/>
              </a:rPr>
              <a:t>0</a:t>
            </a: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4400" b="1" dirty="0" smtClean="0">
                <a:latin typeface="Courier New" pitchFamily="18" charset="0"/>
                <a:cs typeface="Courier New" pitchFamily="18" charset="0"/>
              </a:rPr>
              <a:t>1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1644147" y="622300"/>
            <a:ext cx="6598153" cy="70019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100"/>
              </a:lnSpc>
              <a:tabLst/>
            </a:pP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A More Complex Automaton</a:t>
            </a:r>
          </a:p>
        </p:txBody>
      </p:sp>
      <p:sp>
        <p:nvSpPr>
          <p:cNvPr id="60" name="Freeform 3"/>
          <p:cNvSpPr/>
          <p:nvPr/>
        </p:nvSpPr>
        <p:spPr>
          <a:xfrm>
            <a:off x="2240830" y="2501180"/>
            <a:ext cx="914400" cy="914400"/>
          </a:xfrm>
          <a:custGeom>
            <a:avLst/>
            <a:gdLst>
              <a:gd name="connsiteX0" fmla="*/ 457200 w 914400"/>
              <a:gd name="connsiteY0" fmla="*/ 0 h 914400"/>
              <a:gd name="connsiteX1" fmla="*/ 914400 w 914400"/>
              <a:gd name="connsiteY1" fmla="*/ 457200 h 914400"/>
              <a:gd name="connsiteX2" fmla="*/ 457200 w 914400"/>
              <a:gd name="connsiteY2" fmla="*/ 914400 h 914400"/>
              <a:gd name="connsiteX3" fmla="*/ 0 w 914400"/>
              <a:gd name="connsiteY3" fmla="*/ 457200 h 914400"/>
              <a:gd name="connsiteX4" fmla="*/ 457200 w 914400"/>
              <a:gd name="connsiteY4" fmla="*/ 0 h 914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" h="914400">
                <a:moveTo>
                  <a:pt x="457200" y="0"/>
                </a:moveTo>
                <a:cubicBezTo>
                  <a:pt x="716279" y="0"/>
                  <a:pt x="914400" y="198120"/>
                  <a:pt x="914400" y="457200"/>
                </a:cubicBezTo>
                <a:cubicBezTo>
                  <a:pt x="914400" y="716279"/>
                  <a:pt x="716279" y="914400"/>
                  <a:pt x="457200" y="914400"/>
                </a:cubicBezTo>
                <a:cubicBezTo>
                  <a:pt x="198120" y="914400"/>
                  <a:pt x="0" y="716279"/>
                  <a:pt x="0" y="457200"/>
                </a:cubicBezTo>
                <a:cubicBezTo>
                  <a:pt x="0" y="198120"/>
                  <a:pt x="198120" y="0"/>
                  <a:pt x="457200" y="0"/>
                </a:cubicBezTo>
              </a:path>
            </a:pathLst>
          </a:custGeom>
          <a:solidFill>
            <a:srgbClr val="FFD32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1" name="Freeform 3"/>
          <p:cNvSpPr/>
          <p:nvPr/>
        </p:nvSpPr>
        <p:spPr>
          <a:xfrm>
            <a:off x="2222500" y="2482850"/>
            <a:ext cx="951059" cy="951059"/>
          </a:xfrm>
          <a:custGeom>
            <a:avLst/>
            <a:gdLst>
              <a:gd name="connsiteX0" fmla="*/ 475529 w 951059"/>
              <a:gd name="connsiteY0" fmla="*/ 18329 h 951059"/>
              <a:gd name="connsiteX1" fmla="*/ 932729 w 951059"/>
              <a:gd name="connsiteY1" fmla="*/ 475529 h 951059"/>
              <a:gd name="connsiteX2" fmla="*/ 475529 w 951059"/>
              <a:gd name="connsiteY2" fmla="*/ 932729 h 951059"/>
              <a:gd name="connsiteX3" fmla="*/ 18329 w 951059"/>
              <a:gd name="connsiteY3" fmla="*/ 475529 h 951059"/>
              <a:gd name="connsiteX4" fmla="*/ 475529 w 951059"/>
              <a:gd name="connsiteY4" fmla="*/ 18329 h 9510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51059" h="951059">
                <a:moveTo>
                  <a:pt x="475529" y="18329"/>
                </a:moveTo>
                <a:cubicBezTo>
                  <a:pt x="734609" y="18329"/>
                  <a:pt x="932729" y="216449"/>
                  <a:pt x="932729" y="475529"/>
                </a:cubicBezTo>
                <a:cubicBezTo>
                  <a:pt x="932729" y="734609"/>
                  <a:pt x="734609" y="932729"/>
                  <a:pt x="475529" y="932729"/>
                </a:cubicBezTo>
                <a:cubicBezTo>
                  <a:pt x="216449" y="932729"/>
                  <a:pt x="18329" y="734609"/>
                  <a:pt x="18329" y="475529"/>
                </a:cubicBezTo>
                <a:cubicBezTo>
                  <a:pt x="18329" y="216449"/>
                  <a:pt x="216449" y="18329"/>
                  <a:pt x="475529" y="18329"/>
                </a:cubicBez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2" name="Freeform 3"/>
          <p:cNvSpPr/>
          <p:nvPr/>
        </p:nvSpPr>
        <p:spPr>
          <a:xfrm>
            <a:off x="3021880" y="3139990"/>
            <a:ext cx="256540" cy="157480"/>
          </a:xfrm>
          <a:custGeom>
            <a:avLst/>
            <a:gdLst>
              <a:gd name="connsiteX0" fmla="*/ 0 w 256540"/>
              <a:gd name="connsiteY0" fmla="*/ 142239 h 157480"/>
              <a:gd name="connsiteX1" fmla="*/ 256540 w 256540"/>
              <a:gd name="connsiteY1" fmla="*/ 157480 h 157480"/>
              <a:gd name="connsiteX2" fmla="*/ 214629 w 256540"/>
              <a:gd name="connsiteY2" fmla="*/ 0 h 157480"/>
              <a:gd name="connsiteX3" fmla="*/ 0 w 256540"/>
              <a:gd name="connsiteY3" fmla="*/ 142239 h 1574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56540" h="157480">
                <a:moveTo>
                  <a:pt x="0" y="142239"/>
                </a:moveTo>
                <a:lnTo>
                  <a:pt x="256540" y="157480"/>
                </a:lnTo>
                <a:lnTo>
                  <a:pt x="214629" y="0"/>
                </a:lnTo>
                <a:lnTo>
                  <a:pt x="0" y="142239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3" name="Freeform 3"/>
          <p:cNvSpPr/>
          <p:nvPr/>
        </p:nvSpPr>
        <p:spPr>
          <a:xfrm>
            <a:off x="8001000" y="5943600"/>
            <a:ext cx="685800" cy="685800"/>
          </a:xfrm>
          <a:custGeom>
            <a:avLst/>
            <a:gdLst>
              <a:gd name="connsiteX0" fmla="*/ 176530 w 685800"/>
              <a:gd name="connsiteY0" fmla="*/ 685800 h 685800"/>
              <a:gd name="connsiteX1" fmla="*/ 176530 w 685800"/>
              <a:gd name="connsiteY1" fmla="*/ 322579 h 685800"/>
              <a:gd name="connsiteX2" fmla="*/ 0 w 685800"/>
              <a:gd name="connsiteY2" fmla="*/ 322579 h 685800"/>
              <a:gd name="connsiteX3" fmla="*/ 342900 w 685800"/>
              <a:gd name="connsiteY3" fmla="*/ 0 h 685800"/>
              <a:gd name="connsiteX4" fmla="*/ 685800 w 685800"/>
              <a:gd name="connsiteY4" fmla="*/ 322579 h 685800"/>
              <a:gd name="connsiteX5" fmla="*/ 508000 w 685800"/>
              <a:gd name="connsiteY5" fmla="*/ 322579 h 685800"/>
              <a:gd name="connsiteX6" fmla="*/ 508000 w 685800"/>
              <a:gd name="connsiteY6" fmla="*/ 685800 h 685800"/>
              <a:gd name="connsiteX7" fmla="*/ 176530 w 685800"/>
              <a:gd name="connsiteY7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85800" h="685800">
                <a:moveTo>
                  <a:pt x="176530" y="685800"/>
                </a:moveTo>
                <a:lnTo>
                  <a:pt x="176530" y="322579"/>
                </a:lnTo>
                <a:lnTo>
                  <a:pt x="0" y="322579"/>
                </a:lnTo>
                <a:lnTo>
                  <a:pt x="342900" y="0"/>
                </a:lnTo>
                <a:lnTo>
                  <a:pt x="685800" y="322579"/>
                </a:lnTo>
                <a:lnTo>
                  <a:pt x="508000" y="322579"/>
                </a:lnTo>
                <a:lnTo>
                  <a:pt x="508000" y="685800"/>
                </a:lnTo>
                <a:lnTo>
                  <a:pt x="176530" y="685800"/>
                </a:lnTo>
              </a:path>
            </a:pathLst>
          </a:custGeom>
          <a:solidFill>
            <a:srgbClr val="00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Freeform 3"/>
          <p:cNvSpPr/>
          <p:nvPr/>
        </p:nvSpPr>
        <p:spPr>
          <a:xfrm>
            <a:off x="7994650" y="5937250"/>
            <a:ext cx="698500" cy="698500"/>
          </a:xfrm>
          <a:custGeom>
            <a:avLst/>
            <a:gdLst>
              <a:gd name="connsiteX0" fmla="*/ 182880 w 698500"/>
              <a:gd name="connsiteY0" fmla="*/ 692150 h 698500"/>
              <a:gd name="connsiteX1" fmla="*/ 182880 w 698500"/>
              <a:gd name="connsiteY1" fmla="*/ 328929 h 698500"/>
              <a:gd name="connsiteX2" fmla="*/ 6350 w 698500"/>
              <a:gd name="connsiteY2" fmla="*/ 328929 h 698500"/>
              <a:gd name="connsiteX3" fmla="*/ 349250 w 698500"/>
              <a:gd name="connsiteY3" fmla="*/ 6350 h 698500"/>
              <a:gd name="connsiteX4" fmla="*/ 692150 w 698500"/>
              <a:gd name="connsiteY4" fmla="*/ 328929 h 698500"/>
              <a:gd name="connsiteX5" fmla="*/ 514350 w 698500"/>
              <a:gd name="connsiteY5" fmla="*/ 328929 h 698500"/>
              <a:gd name="connsiteX6" fmla="*/ 514350 w 698500"/>
              <a:gd name="connsiteY6" fmla="*/ 692150 h 698500"/>
              <a:gd name="connsiteX7" fmla="*/ 182880 w 698500"/>
              <a:gd name="connsiteY7" fmla="*/ 692150 h 6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98500" h="698500">
                <a:moveTo>
                  <a:pt x="182880" y="692150"/>
                </a:moveTo>
                <a:lnTo>
                  <a:pt x="182880" y="328929"/>
                </a:lnTo>
                <a:lnTo>
                  <a:pt x="6350" y="328929"/>
                </a:lnTo>
                <a:lnTo>
                  <a:pt x="349250" y="6350"/>
                </a:lnTo>
                <a:lnTo>
                  <a:pt x="692150" y="328929"/>
                </a:lnTo>
                <a:lnTo>
                  <a:pt x="514350" y="328929"/>
                </a:lnTo>
                <a:lnTo>
                  <a:pt x="514350" y="692150"/>
                </a:lnTo>
                <a:lnTo>
                  <a:pt x="182880" y="692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Freeform 3"/>
          <p:cNvSpPr/>
          <p:nvPr/>
        </p:nvSpPr>
        <p:spPr>
          <a:xfrm>
            <a:off x="3657600" y="1563369"/>
            <a:ext cx="914400" cy="914400"/>
          </a:xfrm>
          <a:custGeom>
            <a:avLst/>
            <a:gdLst>
              <a:gd name="connsiteX0" fmla="*/ 457200 w 914400"/>
              <a:gd name="connsiteY0" fmla="*/ 0 h 914400"/>
              <a:gd name="connsiteX1" fmla="*/ 914400 w 914400"/>
              <a:gd name="connsiteY1" fmla="*/ 457200 h 914400"/>
              <a:gd name="connsiteX2" fmla="*/ 457200 w 914400"/>
              <a:gd name="connsiteY2" fmla="*/ 914400 h 914400"/>
              <a:gd name="connsiteX3" fmla="*/ 0 w 914400"/>
              <a:gd name="connsiteY3" fmla="*/ 457200 h 914400"/>
              <a:gd name="connsiteX4" fmla="*/ 457200 w 914400"/>
              <a:gd name="connsiteY4" fmla="*/ 0 h 914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" h="914400">
                <a:moveTo>
                  <a:pt x="457200" y="0"/>
                </a:moveTo>
                <a:cubicBezTo>
                  <a:pt x="716279" y="0"/>
                  <a:pt x="914400" y="198119"/>
                  <a:pt x="914400" y="457200"/>
                </a:cubicBezTo>
                <a:cubicBezTo>
                  <a:pt x="914400" y="716280"/>
                  <a:pt x="716279" y="914400"/>
                  <a:pt x="457200" y="914400"/>
                </a:cubicBezTo>
                <a:cubicBezTo>
                  <a:pt x="198120" y="914400"/>
                  <a:pt x="0" y="716280"/>
                  <a:pt x="0" y="457200"/>
                </a:cubicBezTo>
                <a:cubicBezTo>
                  <a:pt x="0" y="198119"/>
                  <a:pt x="198120" y="0"/>
                  <a:pt x="457200" y="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Freeform 3"/>
          <p:cNvSpPr/>
          <p:nvPr/>
        </p:nvSpPr>
        <p:spPr>
          <a:xfrm>
            <a:off x="3639270" y="1545040"/>
            <a:ext cx="951059" cy="951059"/>
          </a:xfrm>
          <a:custGeom>
            <a:avLst/>
            <a:gdLst>
              <a:gd name="connsiteX0" fmla="*/ 475529 w 951059"/>
              <a:gd name="connsiteY0" fmla="*/ 18329 h 951059"/>
              <a:gd name="connsiteX1" fmla="*/ 932729 w 951059"/>
              <a:gd name="connsiteY1" fmla="*/ 475529 h 951059"/>
              <a:gd name="connsiteX2" fmla="*/ 475529 w 951059"/>
              <a:gd name="connsiteY2" fmla="*/ 932729 h 951059"/>
              <a:gd name="connsiteX3" fmla="*/ 18329 w 951059"/>
              <a:gd name="connsiteY3" fmla="*/ 475529 h 951059"/>
              <a:gd name="connsiteX4" fmla="*/ 475529 w 951059"/>
              <a:gd name="connsiteY4" fmla="*/ 18329 h 9510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51059" h="951059">
                <a:moveTo>
                  <a:pt x="475529" y="18329"/>
                </a:moveTo>
                <a:cubicBezTo>
                  <a:pt x="734609" y="18329"/>
                  <a:pt x="932729" y="216449"/>
                  <a:pt x="932729" y="475529"/>
                </a:cubicBezTo>
                <a:cubicBezTo>
                  <a:pt x="932729" y="734609"/>
                  <a:pt x="734609" y="932729"/>
                  <a:pt x="475529" y="932729"/>
                </a:cubicBezTo>
                <a:cubicBezTo>
                  <a:pt x="216449" y="932729"/>
                  <a:pt x="18329" y="734609"/>
                  <a:pt x="18329" y="475529"/>
                </a:cubicBezTo>
                <a:cubicBezTo>
                  <a:pt x="18329" y="216449"/>
                  <a:pt x="216449" y="18329"/>
                  <a:pt x="475529" y="18329"/>
                </a:cubicBez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Freeform 3"/>
          <p:cNvSpPr/>
          <p:nvPr/>
        </p:nvSpPr>
        <p:spPr>
          <a:xfrm>
            <a:off x="3657600" y="3465829"/>
            <a:ext cx="914400" cy="914400"/>
          </a:xfrm>
          <a:custGeom>
            <a:avLst/>
            <a:gdLst>
              <a:gd name="connsiteX0" fmla="*/ 457200 w 914400"/>
              <a:gd name="connsiteY0" fmla="*/ 0 h 914400"/>
              <a:gd name="connsiteX1" fmla="*/ 914400 w 914400"/>
              <a:gd name="connsiteY1" fmla="*/ 457200 h 914400"/>
              <a:gd name="connsiteX2" fmla="*/ 457200 w 914400"/>
              <a:gd name="connsiteY2" fmla="*/ 914400 h 914400"/>
              <a:gd name="connsiteX3" fmla="*/ 0 w 914400"/>
              <a:gd name="connsiteY3" fmla="*/ 457200 h 914400"/>
              <a:gd name="connsiteX4" fmla="*/ 457200 w 914400"/>
              <a:gd name="connsiteY4" fmla="*/ 0 h 914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" h="914400">
                <a:moveTo>
                  <a:pt x="457200" y="0"/>
                </a:moveTo>
                <a:cubicBezTo>
                  <a:pt x="716279" y="0"/>
                  <a:pt x="914400" y="198120"/>
                  <a:pt x="914400" y="457200"/>
                </a:cubicBezTo>
                <a:cubicBezTo>
                  <a:pt x="914400" y="716279"/>
                  <a:pt x="716279" y="914400"/>
                  <a:pt x="457200" y="914400"/>
                </a:cubicBezTo>
                <a:cubicBezTo>
                  <a:pt x="198120" y="914400"/>
                  <a:pt x="0" y="716279"/>
                  <a:pt x="0" y="457200"/>
                </a:cubicBezTo>
                <a:cubicBezTo>
                  <a:pt x="0" y="198120"/>
                  <a:pt x="198120" y="0"/>
                  <a:pt x="457200" y="0"/>
                </a:cubicBezTo>
              </a:path>
            </a:pathLst>
          </a:custGeom>
          <a:solidFill>
            <a:srgbClr val="FFD32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Freeform 3"/>
          <p:cNvSpPr/>
          <p:nvPr/>
        </p:nvSpPr>
        <p:spPr>
          <a:xfrm>
            <a:off x="3639270" y="3447500"/>
            <a:ext cx="951059" cy="951059"/>
          </a:xfrm>
          <a:custGeom>
            <a:avLst/>
            <a:gdLst>
              <a:gd name="connsiteX0" fmla="*/ 475529 w 951059"/>
              <a:gd name="connsiteY0" fmla="*/ 18329 h 951059"/>
              <a:gd name="connsiteX1" fmla="*/ 932729 w 951059"/>
              <a:gd name="connsiteY1" fmla="*/ 475529 h 951059"/>
              <a:gd name="connsiteX2" fmla="*/ 475529 w 951059"/>
              <a:gd name="connsiteY2" fmla="*/ 932729 h 951059"/>
              <a:gd name="connsiteX3" fmla="*/ 18329 w 951059"/>
              <a:gd name="connsiteY3" fmla="*/ 475529 h 951059"/>
              <a:gd name="connsiteX4" fmla="*/ 475529 w 951059"/>
              <a:gd name="connsiteY4" fmla="*/ 18329 h 9510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51059" h="951059">
                <a:moveTo>
                  <a:pt x="475529" y="18329"/>
                </a:moveTo>
                <a:cubicBezTo>
                  <a:pt x="734609" y="18329"/>
                  <a:pt x="932729" y="216449"/>
                  <a:pt x="932729" y="475529"/>
                </a:cubicBezTo>
                <a:cubicBezTo>
                  <a:pt x="932729" y="734609"/>
                  <a:pt x="734609" y="932729"/>
                  <a:pt x="475529" y="932729"/>
                </a:cubicBezTo>
                <a:cubicBezTo>
                  <a:pt x="216449" y="932729"/>
                  <a:pt x="18329" y="734609"/>
                  <a:pt x="18329" y="475529"/>
                </a:cubicBezTo>
                <a:cubicBezTo>
                  <a:pt x="18329" y="216449"/>
                  <a:pt x="216449" y="18329"/>
                  <a:pt x="475529" y="18329"/>
                </a:cubicBez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TextBox 1"/>
          <p:cNvSpPr txBox="1"/>
          <p:nvPr/>
        </p:nvSpPr>
        <p:spPr>
          <a:xfrm>
            <a:off x="3644900" y="2755900"/>
            <a:ext cx="673100" cy="444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500"/>
              </a:lnSpc>
              <a:tabLst/>
            </a:pPr>
            <a:r>
              <a:rPr lang="en-US" altLang="zh-CN" sz="3200" dirty="0" smtClean="0">
                <a:solidFill>
                  <a:srgbClr val="3C3C3C"/>
                </a:solidFill>
                <a:latin typeface="Times New Roman" pitchFamily="18" charset="0"/>
                <a:cs typeface="Times New Roman" pitchFamily="18" charset="0"/>
              </a:rPr>
              <a:t>0,</a:t>
            </a: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0" dirty="0" smtClean="0">
                <a:solidFill>
                  <a:srgbClr val="3C3C3C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79" name="Freeform 3"/>
          <p:cNvSpPr/>
          <p:nvPr/>
        </p:nvSpPr>
        <p:spPr>
          <a:xfrm>
            <a:off x="5486400" y="1563369"/>
            <a:ext cx="914400" cy="914400"/>
          </a:xfrm>
          <a:custGeom>
            <a:avLst/>
            <a:gdLst>
              <a:gd name="connsiteX0" fmla="*/ 457200 w 914400"/>
              <a:gd name="connsiteY0" fmla="*/ 0 h 914400"/>
              <a:gd name="connsiteX1" fmla="*/ 914400 w 914400"/>
              <a:gd name="connsiteY1" fmla="*/ 457200 h 914400"/>
              <a:gd name="connsiteX2" fmla="*/ 457200 w 914400"/>
              <a:gd name="connsiteY2" fmla="*/ 914400 h 914400"/>
              <a:gd name="connsiteX3" fmla="*/ 0 w 914400"/>
              <a:gd name="connsiteY3" fmla="*/ 457200 h 914400"/>
              <a:gd name="connsiteX4" fmla="*/ 457200 w 914400"/>
              <a:gd name="connsiteY4" fmla="*/ 0 h 914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" h="914400">
                <a:moveTo>
                  <a:pt x="457200" y="0"/>
                </a:moveTo>
                <a:cubicBezTo>
                  <a:pt x="716279" y="0"/>
                  <a:pt x="914400" y="198119"/>
                  <a:pt x="914400" y="457200"/>
                </a:cubicBezTo>
                <a:cubicBezTo>
                  <a:pt x="914400" y="716280"/>
                  <a:pt x="716279" y="914400"/>
                  <a:pt x="457200" y="914400"/>
                </a:cubicBezTo>
                <a:cubicBezTo>
                  <a:pt x="198120" y="914400"/>
                  <a:pt x="0" y="716280"/>
                  <a:pt x="0" y="457200"/>
                </a:cubicBezTo>
                <a:cubicBezTo>
                  <a:pt x="0" y="198119"/>
                  <a:pt x="198120" y="0"/>
                  <a:pt x="457200" y="0"/>
                </a:cubicBezTo>
              </a:path>
            </a:pathLst>
          </a:custGeom>
          <a:solidFill>
            <a:srgbClr val="FFD32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Freeform 3"/>
          <p:cNvSpPr/>
          <p:nvPr/>
        </p:nvSpPr>
        <p:spPr>
          <a:xfrm>
            <a:off x="5468070" y="1545040"/>
            <a:ext cx="951059" cy="951059"/>
          </a:xfrm>
          <a:custGeom>
            <a:avLst/>
            <a:gdLst>
              <a:gd name="connsiteX0" fmla="*/ 475529 w 951059"/>
              <a:gd name="connsiteY0" fmla="*/ 18329 h 951059"/>
              <a:gd name="connsiteX1" fmla="*/ 932729 w 951059"/>
              <a:gd name="connsiteY1" fmla="*/ 475529 h 951059"/>
              <a:gd name="connsiteX2" fmla="*/ 475529 w 951059"/>
              <a:gd name="connsiteY2" fmla="*/ 932729 h 951059"/>
              <a:gd name="connsiteX3" fmla="*/ 18329 w 951059"/>
              <a:gd name="connsiteY3" fmla="*/ 475529 h 951059"/>
              <a:gd name="connsiteX4" fmla="*/ 475529 w 951059"/>
              <a:gd name="connsiteY4" fmla="*/ 18329 h 9510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51059" h="951059">
                <a:moveTo>
                  <a:pt x="475529" y="18329"/>
                </a:moveTo>
                <a:cubicBezTo>
                  <a:pt x="734609" y="18329"/>
                  <a:pt x="932729" y="216449"/>
                  <a:pt x="932729" y="475529"/>
                </a:cubicBezTo>
                <a:cubicBezTo>
                  <a:pt x="932729" y="734609"/>
                  <a:pt x="734609" y="932729"/>
                  <a:pt x="475529" y="932729"/>
                </a:cubicBezTo>
                <a:cubicBezTo>
                  <a:pt x="216449" y="932729"/>
                  <a:pt x="18329" y="734609"/>
                  <a:pt x="18329" y="475529"/>
                </a:cubicBezTo>
                <a:cubicBezTo>
                  <a:pt x="18329" y="216449"/>
                  <a:pt x="216449" y="18329"/>
                  <a:pt x="475529" y="18329"/>
                </a:cubicBez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Freeform 3"/>
          <p:cNvSpPr/>
          <p:nvPr/>
        </p:nvSpPr>
        <p:spPr>
          <a:xfrm>
            <a:off x="5486400" y="3465829"/>
            <a:ext cx="914400" cy="914400"/>
          </a:xfrm>
          <a:custGeom>
            <a:avLst/>
            <a:gdLst>
              <a:gd name="connsiteX0" fmla="*/ 457200 w 914400"/>
              <a:gd name="connsiteY0" fmla="*/ 0 h 914400"/>
              <a:gd name="connsiteX1" fmla="*/ 914400 w 914400"/>
              <a:gd name="connsiteY1" fmla="*/ 457200 h 914400"/>
              <a:gd name="connsiteX2" fmla="*/ 457200 w 914400"/>
              <a:gd name="connsiteY2" fmla="*/ 914400 h 914400"/>
              <a:gd name="connsiteX3" fmla="*/ 0 w 914400"/>
              <a:gd name="connsiteY3" fmla="*/ 457200 h 914400"/>
              <a:gd name="connsiteX4" fmla="*/ 457200 w 914400"/>
              <a:gd name="connsiteY4" fmla="*/ 0 h 914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" h="914400">
                <a:moveTo>
                  <a:pt x="457200" y="0"/>
                </a:moveTo>
                <a:cubicBezTo>
                  <a:pt x="716279" y="0"/>
                  <a:pt x="914400" y="198120"/>
                  <a:pt x="914400" y="457200"/>
                </a:cubicBezTo>
                <a:cubicBezTo>
                  <a:pt x="914400" y="716279"/>
                  <a:pt x="716279" y="914400"/>
                  <a:pt x="457200" y="914400"/>
                </a:cubicBezTo>
                <a:cubicBezTo>
                  <a:pt x="198120" y="914400"/>
                  <a:pt x="0" y="716279"/>
                  <a:pt x="0" y="457200"/>
                </a:cubicBezTo>
                <a:cubicBezTo>
                  <a:pt x="0" y="198120"/>
                  <a:pt x="198120" y="0"/>
                  <a:pt x="457200" y="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Freeform 3"/>
          <p:cNvSpPr/>
          <p:nvPr/>
        </p:nvSpPr>
        <p:spPr>
          <a:xfrm>
            <a:off x="5468070" y="3447500"/>
            <a:ext cx="951059" cy="951059"/>
          </a:xfrm>
          <a:custGeom>
            <a:avLst/>
            <a:gdLst>
              <a:gd name="connsiteX0" fmla="*/ 475529 w 951059"/>
              <a:gd name="connsiteY0" fmla="*/ 18329 h 951059"/>
              <a:gd name="connsiteX1" fmla="*/ 932729 w 951059"/>
              <a:gd name="connsiteY1" fmla="*/ 475529 h 951059"/>
              <a:gd name="connsiteX2" fmla="*/ 475529 w 951059"/>
              <a:gd name="connsiteY2" fmla="*/ 932729 h 951059"/>
              <a:gd name="connsiteX3" fmla="*/ 18329 w 951059"/>
              <a:gd name="connsiteY3" fmla="*/ 475529 h 951059"/>
              <a:gd name="connsiteX4" fmla="*/ 475529 w 951059"/>
              <a:gd name="connsiteY4" fmla="*/ 18329 h 9510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51059" h="951059">
                <a:moveTo>
                  <a:pt x="475529" y="18329"/>
                </a:moveTo>
                <a:cubicBezTo>
                  <a:pt x="734609" y="18329"/>
                  <a:pt x="932729" y="216449"/>
                  <a:pt x="932729" y="475529"/>
                </a:cubicBezTo>
                <a:cubicBezTo>
                  <a:pt x="932729" y="734609"/>
                  <a:pt x="734609" y="932729"/>
                  <a:pt x="475529" y="932729"/>
                </a:cubicBezTo>
                <a:cubicBezTo>
                  <a:pt x="216449" y="932729"/>
                  <a:pt x="18329" y="734609"/>
                  <a:pt x="18329" y="475529"/>
                </a:cubicBezTo>
                <a:cubicBezTo>
                  <a:pt x="18329" y="216449"/>
                  <a:pt x="216449" y="18329"/>
                  <a:pt x="475529" y="18329"/>
                </a:cubicBez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Freeform 3"/>
          <p:cNvSpPr/>
          <p:nvPr/>
        </p:nvSpPr>
        <p:spPr>
          <a:xfrm>
            <a:off x="7315200" y="3465829"/>
            <a:ext cx="914400" cy="914400"/>
          </a:xfrm>
          <a:custGeom>
            <a:avLst/>
            <a:gdLst>
              <a:gd name="connsiteX0" fmla="*/ 457200 w 914400"/>
              <a:gd name="connsiteY0" fmla="*/ 0 h 914400"/>
              <a:gd name="connsiteX1" fmla="*/ 914400 w 914400"/>
              <a:gd name="connsiteY1" fmla="*/ 457200 h 914400"/>
              <a:gd name="connsiteX2" fmla="*/ 457200 w 914400"/>
              <a:gd name="connsiteY2" fmla="*/ 914400 h 914400"/>
              <a:gd name="connsiteX3" fmla="*/ 0 w 914400"/>
              <a:gd name="connsiteY3" fmla="*/ 457200 h 914400"/>
              <a:gd name="connsiteX4" fmla="*/ 457200 w 914400"/>
              <a:gd name="connsiteY4" fmla="*/ 0 h 914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" h="914400">
                <a:moveTo>
                  <a:pt x="457200" y="0"/>
                </a:moveTo>
                <a:cubicBezTo>
                  <a:pt x="716280" y="0"/>
                  <a:pt x="914400" y="198120"/>
                  <a:pt x="914400" y="457200"/>
                </a:cubicBezTo>
                <a:cubicBezTo>
                  <a:pt x="914400" y="716279"/>
                  <a:pt x="716280" y="914400"/>
                  <a:pt x="457200" y="914400"/>
                </a:cubicBezTo>
                <a:cubicBezTo>
                  <a:pt x="198119" y="914400"/>
                  <a:pt x="0" y="716279"/>
                  <a:pt x="0" y="457200"/>
                </a:cubicBezTo>
                <a:cubicBezTo>
                  <a:pt x="0" y="198120"/>
                  <a:pt x="198119" y="0"/>
                  <a:pt x="457200" y="0"/>
                </a:cubicBezTo>
              </a:path>
            </a:pathLst>
          </a:custGeom>
          <a:solidFill>
            <a:srgbClr val="FFD32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Freeform 3"/>
          <p:cNvSpPr/>
          <p:nvPr/>
        </p:nvSpPr>
        <p:spPr>
          <a:xfrm>
            <a:off x="7296870" y="3447500"/>
            <a:ext cx="951059" cy="951059"/>
          </a:xfrm>
          <a:custGeom>
            <a:avLst/>
            <a:gdLst>
              <a:gd name="connsiteX0" fmla="*/ 475529 w 951059"/>
              <a:gd name="connsiteY0" fmla="*/ 18329 h 951059"/>
              <a:gd name="connsiteX1" fmla="*/ 932729 w 951059"/>
              <a:gd name="connsiteY1" fmla="*/ 475529 h 951059"/>
              <a:gd name="connsiteX2" fmla="*/ 475529 w 951059"/>
              <a:gd name="connsiteY2" fmla="*/ 932729 h 951059"/>
              <a:gd name="connsiteX3" fmla="*/ 18329 w 951059"/>
              <a:gd name="connsiteY3" fmla="*/ 475529 h 951059"/>
              <a:gd name="connsiteX4" fmla="*/ 475529 w 951059"/>
              <a:gd name="connsiteY4" fmla="*/ 18329 h 9510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51059" h="951059">
                <a:moveTo>
                  <a:pt x="475529" y="18329"/>
                </a:moveTo>
                <a:cubicBezTo>
                  <a:pt x="734610" y="18329"/>
                  <a:pt x="932729" y="216449"/>
                  <a:pt x="932729" y="475529"/>
                </a:cubicBezTo>
                <a:cubicBezTo>
                  <a:pt x="932729" y="734609"/>
                  <a:pt x="734610" y="932729"/>
                  <a:pt x="475529" y="932729"/>
                </a:cubicBezTo>
                <a:cubicBezTo>
                  <a:pt x="216449" y="932729"/>
                  <a:pt x="18329" y="734609"/>
                  <a:pt x="18329" y="475529"/>
                </a:cubicBezTo>
                <a:cubicBezTo>
                  <a:pt x="18329" y="216449"/>
                  <a:pt x="216449" y="18329"/>
                  <a:pt x="475529" y="18329"/>
                </a:cubicBez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Freeform 3"/>
          <p:cNvSpPr/>
          <p:nvPr/>
        </p:nvSpPr>
        <p:spPr>
          <a:xfrm>
            <a:off x="7406640" y="3557270"/>
            <a:ext cx="731519" cy="731519"/>
          </a:xfrm>
          <a:custGeom>
            <a:avLst/>
            <a:gdLst>
              <a:gd name="connsiteX0" fmla="*/ 365759 w 731519"/>
              <a:gd name="connsiteY0" fmla="*/ 0 h 731519"/>
              <a:gd name="connsiteX1" fmla="*/ 731519 w 731519"/>
              <a:gd name="connsiteY1" fmla="*/ 365759 h 731519"/>
              <a:gd name="connsiteX2" fmla="*/ 365759 w 731519"/>
              <a:gd name="connsiteY2" fmla="*/ 731520 h 731519"/>
              <a:gd name="connsiteX3" fmla="*/ 0 w 731519"/>
              <a:gd name="connsiteY3" fmla="*/ 365759 h 731519"/>
              <a:gd name="connsiteX4" fmla="*/ 365759 w 731519"/>
              <a:gd name="connsiteY4" fmla="*/ 0 h 73151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31519" h="731519">
                <a:moveTo>
                  <a:pt x="365759" y="0"/>
                </a:moveTo>
                <a:cubicBezTo>
                  <a:pt x="572769" y="0"/>
                  <a:pt x="731519" y="157479"/>
                  <a:pt x="731519" y="365759"/>
                </a:cubicBezTo>
                <a:cubicBezTo>
                  <a:pt x="731519" y="572770"/>
                  <a:pt x="572769" y="731520"/>
                  <a:pt x="365759" y="731520"/>
                </a:cubicBezTo>
                <a:cubicBezTo>
                  <a:pt x="157479" y="731520"/>
                  <a:pt x="0" y="572770"/>
                  <a:pt x="0" y="365759"/>
                </a:cubicBezTo>
                <a:cubicBezTo>
                  <a:pt x="0" y="157479"/>
                  <a:pt x="157479" y="0"/>
                  <a:pt x="365759" y="0"/>
                </a:cubicBezTo>
              </a:path>
            </a:pathLst>
          </a:custGeom>
          <a:solidFill>
            <a:srgbClr val="FFD32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Freeform 3"/>
          <p:cNvSpPr/>
          <p:nvPr/>
        </p:nvSpPr>
        <p:spPr>
          <a:xfrm>
            <a:off x="7388310" y="3538940"/>
            <a:ext cx="768179" cy="768179"/>
          </a:xfrm>
          <a:custGeom>
            <a:avLst/>
            <a:gdLst>
              <a:gd name="connsiteX0" fmla="*/ 384089 w 768179"/>
              <a:gd name="connsiteY0" fmla="*/ 18329 h 768179"/>
              <a:gd name="connsiteX1" fmla="*/ 749849 w 768179"/>
              <a:gd name="connsiteY1" fmla="*/ 384089 h 768179"/>
              <a:gd name="connsiteX2" fmla="*/ 384089 w 768179"/>
              <a:gd name="connsiteY2" fmla="*/ 749849 h 768179"/>
              <a:gd name="connsiteX3" fmla="*/ 18329 w 768179"/>
              <a:gd name="connsiteY3" fmla="*/ 384089 h 768179"/>
              <a:gd name="connsiteX4" fmla="*/ 384089 w 768179"/>
              <a:gd name="connsiteY4" fmla="*/ 18329 h 7681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68179" h="768179">
                <a:moveTo>
                  <a:pt x="384089" y="18329"/>
                </a:moveTo>
                <a:cubicBezTo>
                  <a:pt x="591099" y="18329"/>
                  <a:pt x="749849" y="175809"/>
                  <a:pt x="749849" y="384089"/>
                </a:cubicBezTo>
                <a:cubicBezTo>
                  <a:pt x="749849" y="591099"/>
                  <a:pt x="591099" y="749849"/>
                  <a:pt x="384089" y="749849"/>
                </a:cubicBezTo>
                <a:cubicBezTo>
                  <a:pt x="175809" y="749849"/>
                  <a:pt x="18329" y="591099"/>
                  <a:pt x="18329" y="384089"/>
                </a:cubicBezTo>
                <a:cubicBezTo>
                  <a:pt x="18329" y="175809"/>
                  <a:pt x="175809" y="18329"/>
                  <a:pt x="384089" y="18329"/>
                </a:cubicBez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0079990" cy="7559040"/>
          </a:xfrm>
          <a:custGeom>
            <a:avLst/>
            <a:gdLst>
              <a:gd name="connsiteX0" fmla="*/ 0 w 10079990"/>
              <a:gd name="connsiteY0" fmla="*/ 0 h 7559040"/>
              <a:gd name="connsiteX1" fmla="*/ 10079990 w 10079990"/>
              <a:gd name="connsiteY1" fmla="*/ 0 h 7559040"/>
              <a:gd name="connsiteX2" fmla="*/ 10079990 w 10079990"/>
              <a:gd name="connsiteY2" fmla="*/ 7559040 h 7559040"/>
              <a:gd name="connsiteX3" fmla="*/ 0 w 10079990"/>
              <a:gd name="connsiteY3" fmla="*/ 7559040 h 7559040"/>
              <a:gd name="connsiteX4" fmla="*/ 0 w 10079990"/>
              <a:gd name="connsiteY4" fmla="*/ 0 h 75590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079990" h="7559040">
                <a:moveTo>
                  <a:pt x="0" y="0"/>
                </a:moveTo>
                <a:lnTo>
                  <a:pt x="10079990" y="0"/>
                </a:lnTo>
                <a:lnTo>
                  <a:pt x="10079990" y="7559040"/>
                </a:lnTo>
                <a:lnTo>
                  <a:pt x="0" y="755904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2286000" y="2514600"/>
            <a:ext cx="914400" cy="914400"/>
          </a:xfrm>
          <a:custGeom>
            <a:avLst/>
            <a:gdLst>
              <a:gd name="connsiteX0" fmla="*/ 457200 w 914400"/>
              <a:gd name="connsiteY0" fmla="*/ 0 h 914400"/>
              <a:gd name="connsiteX1" fmla="*/ 914400 w 914400"/>
              <a:gd name="connsiteY1" fmla="*/ 457200 h 914400"/>
              <a:gd name="connsiteX2" fmla="*/ 457200 w 914400"/>
              <a:gd name="connsiteY2" fmla="*/ 914400 h 914400"/>
              <a:gd name="connsiteX3" fmla="*/ 0 w 914400"/>
              <a:gd name="connsiteY3" fmla="*/ 457200 h 914400"/>
              <a:gd name="connsiteX4" fmla="*/ 457200 w 914400"/>
              <a:gd name="connsiteY4" fmla="*/ 0 h 914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" h="914400">
                <a:moveTo>
                  <a:pt x="457200" y="0"/>
                </a:moveTo>
                <a:cubicBezTo>
                  <a:pt x="716279" y="0"/>
                  <a:pt x="914400" y="198120"/>
                  <a:pt x="914400" y="457200"/>
                </a:cubicBezTo>
                <a:cubicBezTo>
                  <a:pt x="914400" y="716279"/>
                  <a:pt x="716279" y="914400"/>
                  <a:pt x="457200" y="914400"/>
                </a:cubicBezTo>
                <a:cubicBezTo>
                  <a:pt x="198120" y="914400"/>
                  <a:pt x="0" y="716279"/>
                  <a:pt x="0" y="457200"/>
                </a:cubicBezTo>
                <a:cubicBezTo>
                  <a:pt x="0" y="198120"/>
                  <a:pt x="198120" y="0"/>
                  <a:pt x="457200" y="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0" name="Freeform 3"/>
          <p:cNvSpPr/>
          <p:nvPr/>
        </p:nvSpPr>
        <p:spPr>
          <a:xfrm>
            <a:off x="7315200" y="1563369"/>
            <a:ext cx="914400" cy="914400"/>
          </a:xfrm>
          <a:custGeom>
            <a:avLst/>
            <a:gdLst>
              <a:gd name="connsiteX0" fmla="*/ 457200 w 914400"/>
              <a:gd name="connsiteY0" fmla="*/ 0 h 914400"/>
              <a:gd name="connsiteX1" fmla="*/ 914400 w 914400"/>
              <a:gd name="connsiteY1" fmla="*/ 457200 h 914400"/>
              <a:gd name="connsiteX2" fmla="*/ 457200 w 914400"/>
              <a:gd name="connsiteY2" fmla="*/ 914400 h 914400"/>
              <a:gd name="connsiteX3" fmla="*/ 0 w 914400"/>
              <a:gd name="connsiteY3" fmla="*/ 457200 h 914400"/>
              <a:gd name="connsiteX4" fmla="*/ 457200 w 914400"/>
              <a:gd name="connsiteY4" fmla="*/ 0 h 914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" h="914400">
                <a:moveTo>
                  <a:pt x="457200" y="0"/>
                </a:moveTo>
                <a:cubicBezTo>
                  <a:pt x="716280" y="0"/>
                  <a:pt x="914400" y="198119"/>
                  <a:pt x="914400" y="457200"/>
                </a:cubicBezTo>
                <a:cubicBezTo>
                  <a:pt x="914400" y="716280"/>
                  <a:pt x="716280" y="914400"/>
                  <a:pt x="457200" y="914400"/>
                </a:cubicBezTo>
                <a:cubicBezTo>
                  <a:pt x="198119" y="914400"/>
                  <a:pt x="0" y="716280"/>
                  <a:pt x="0" y="457200"/>
                </a:cubicBezTo>
                <a:cubicBezTo>
                  <a:pt x="0" y="198119"/>
                  <a:pt x="198119" y="0"/>
                  <a:pt x="457200" y="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1" name="Freeform 3"/>
          <p:cNvSpPr/>
          <p:nvPr/>
        </p:nvSpPr>
        <p:spPr>
          <a:xfrm>
            <a:off x="7296870" y="1545040"/>
            <a:ext cx="951059" cy="951059"/>
          </a:xfrm>
          <a:custGeom>
            <a:avLst/>
            <a:gdLst>
              <a:gd name="connsiteX0" fmla="*/ 475529 w 951059"/>
              <a:gd name="connsiteY0" fmla="*/ 18329 h 951059"/>
              <a:gd name="connsiteX1" fmla="*/ 932729 w 951059"/>
              <a:gd name="connsiteY1" fmla="*/ 475529 h 951059"/>
              <a:gd name="connsiteX2" fmla="*/ 475529 w 951059"/>
              <a:gd name="connsiteY2" fmla="*/ 932729 h 951059"/>
              <a:gd name="connsiteX3" fmla="*/ 18329 w 951059"/>
              <a:gd name="connsiteY3" fmla="*/ 475529 h 951059"/>
              <a:gd name="connsiteX4" fmla="*/ 475529 w 951059"/>
              <a:gd name="connsiteY4" fmla="*/ 18329 h 9510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51059" h="951059">
                <a:moveTo>
                  <a:pt x="475529" y="18329"/>
                </a:moveTo>
                <a:cubicBezTo>
                  <a:pt x="734610" y="18329"/>
                  <a:pt x="932729" y="216449"/>
                  <a:pt x="932729" y="475529"/>
                </a:cubicBezTo>
                <a:cubicBezTo>
                  <a:pt x="932729" y="734609"/>
                  <a:pt x="734610" y="932729"/>
                  <a:pt x="475529" y="932729"/>
                </a:cubicBezTo>
                <a:cubicBezTo>
                  <a:pt x="216449" y="932729"/>
                  <a:pt x="18329" y="734609"/>
                  <a:pt x="18329" y="475529"/>
                </a:cubicBezTo>
                <a:cubicBezTo>
                  <a:pt x="18329" y="216449"/>
                  <a:pt x="216449" y="18329"/>
                  <a:pt x="475529" y="18329"/>
                </a:cubicBez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8" name="Freeform 3"/>
          <p:cNvSpPr/>
          <p:nvPr/>
        </p:nvSpPr>
        <p:spPr>
          <a:xfrm>
            <a:off x="2724785" y="2011045"/>
            <a:ext cx="717550" cy="521970"/>
          </a:xfrm>
          <a:custGeom>
            <a:avLst/>
            <a:gdLst>
              <a:gd name="connsiteX0" fmla="*/ 18414 w 717550"/>
              <a:gd name="connsiteY0" fmla="*/ 503554 h 521970"/>
              <a:gd name="connsiteX1" fmla="*/ 699135 w 717550"/>
              <a:gd name="connsiteY1" fmla="*/ 18414 h 52197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17550" h="521970">
                <a:moveTo>
                  <a:pt x="18414" y="503554"/>
                </a:moveTo>
                <a:cubicBezTo>
                  <a:pt x="18414" y="174625"/>
                  <a:pt x="245744" y="57784"/>
                  <a:pt x="699135" y="18414"/>
                </a:cubicBezTo>
              </a:path>
            </a:pathLst>
          </a:custGeom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3409950" y="1949450"/>
            <a:ext cx="247650" cy="162560"/>
          </a:xfrm>
          <a:custGeom>
            <a:avLst/>
            <a:gdLst>
              <a:gd name="connsiteX0" fmla="*/ 247650 w 247650"/>
              <a:gd name="connsiteY0" fmla="*/ 71120 h 162560"/>
              <a:gd name="connsiteX1" fmla="*/ 0 w 247650"/>
              <a:gd name="connsiteY1" fmla="*/ 0 h 162560"/>
              <a:gd name="connsiteX2" fmla="*/ 7620 w 247650"/>
              <a:gd name="connsiteY2" fmla="*/ 162560 h 162560"/>
              <a:gd name="connsiteX3" fmla="*/ 247650 w 247650"/>
              <a:gd name="connsiteY3" fmla="*/ 71120 h 1625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7650" h="162560">
                <a:moveTo>
                  <a:pt x="247650" y="71120"/>
                </a:moveTo>
                <a:lnTo>
                  <a:pt x="0" y="0"/>
                </a:lnTo>
                <a:lnTo>
                  <a:pt x="7620" y="162560"/>
                </a:lnTo>
                <a:lnTo>
                  <a:pt x="247650" y="7112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0" name="Freeform 3"/>
          <p:cNvSpPr/>
          <p:nvPr/>
        </p:nvSpPr>
        <p:spPr>
          <a:xfrm>
            <a:off x="4553584" y="2002155"/>
            <a:ext cx="717550" cy="73660"/>
          </a:xfrm>
          <a:custGeom>
            <a:avLst/>
            <a:gdLst>
              <a:gd name="connsiteX0" fmla="*/ 18415 w 717550"/>
              <a:gd name="connsiteY0" fmla="*/ 18414 h 73660"/>
              <a:gd name="connsiteX1" fmla="*/ 699135 w 717550"/>
              <a:gd name="connsiteY1" fmla="*/ 18414 h 736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17550" h="73660">
                <a:moveTo>
                  <a:pt x="18415" y="18414"/>
                </a:moveTo>
                <a:lnTo>
                  <a:pt x="699135" y="18414"/>
                </a:lnTo>
              </a:path>
            </a:pathLst>
          </a:custGeom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5242559" y="1939289"/>
            <a:ext cx="243840" cy="162560"/>
          </a:xfrm>
          <a:custGeom>
            <a:avLst/>
            <a:gdLst>
              <a:gd name="connsiteX0" fmla="*/ 243840 w 243840"/>
              <a:gd name="connsiteY0" fmla="*/ 81280 h 162560"/>
              <a:gd name="connsiteX1" fmla="*/ 0 w 243840"/>
              <a:gd name="connsiteY1" fmla="*/ 0 h 162560"/>
              <a:gd name="connsiteX2" fmla="*/ 0 w 243840"/>
              <a:gd name="connsiteY2" fmla="*/ 162560 h 162560"/>
              <a:gd name="connsiteX3" fmla="*/ 243840 w 243840"/>
              <a:gd name="connsiteY3" fmla="*/ 81280 h 1625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3840" h="162560">
                <a:moveTo>
                  <a:pt x="243840" y="81280"/>
                </a:moveTo>
                <a:lnTo>
                  <a:pt x="0" y="0"/>
                </a:lnTo>
                <a:lnTo>
                  <a:pt x="0" y="162560"/>
                </a:lnTo>
                <a:lnTo>
                  <a:pt x="243840" y="8128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2" name="Freeform 3"/>
          <p:cNvSpPr/>
          <p:nvPr/>
        </p:nvSpPr>
        <p:spPr>
          <a:xfrm>
            <a:off x="6382384" y="2002155"/>
            <a:ext cx="717550" cy="73660"/>
          </a:xfrm>
          <a:custGeom>
            <a:avLst/>
            <a:gdLst>
              <a:gd name="connsiteX0" fmla="*/ 18415 w 717550"/>
              <a:gd name="connsiteY0" fmla="*/ 18414 h 73660"/>
              <a:gd name="connsiteX1" fmla="*/ 699134 w 717550"/>
              <a:gd name="connsiteY1" fmla="*/ 18414 h 736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17550" h="73660">
                <a:moveTo>
                  <a:pt x="18415" y="18414"/>
                </a:moveTo>
                <a:lnTo>
                  <a:pt x="699134" y="18414"/>
                </a:lnTo>
              </a:path>
            </a:pathLst>
          </a:custGeom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7071359" y="1939289"/>
            <a:ext cx="243840" cy="162560"/>
          </a:xfrm>
          <a:custGeom>
            <a:avLst/>
            <a:gdLst>
              <a:gd name="connsiteX0" fmla="*/ 243840 w 243840"/>
              <a:gd name="connsiteY0" fmla="*/ 81280 h 162560"/>
              <a:gd name="connsiteX1" fmla="*/ 0 w 243840"/>
              <a:gd name="connsiteY1" fmla="*/ 0 h 162560"/>
              <a:gd name="connsiteX2" fmla="*/ 0 w 243840"/>
              <a:gd name="connsiteY2" fmla="*/ 162560 h 162560"/>
              <a:gd name="connsiteX3" fmla="*/ 243840 w 243840"/>
              <a:gd name="connsiteY3" fmla="*/ 81280 h 1625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3840" h="162560">
                <a:moveTo>
                  <a:pt x="243840" y="81280"/>
                </a:moveTo>
                <a:lnTo>
                  <a:pt x="0" y="0"/>
                </a:lnTo>
                <a:lnTo>
                  <a:pt x="0" y="162560"/>
                </a:lnTo>
                <a:lnTo>
                  <a:pt x="243840" y="8128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4" name="Freeform 3"/>
          <p:cNvSpPr/>
          <p:nvPr/>
        </p:nvSpPr>
        <p:spPr>
          <a:xfrm>
            <a:off x="2724785" y="3410584"/>
            <a:ext cx="717550" cy="521970"/>
          </a:xfrm>
          <a:custGeom>
            <a:avLst/>
            <a:gdLst>
              <a:gd name="connsiteX0" fmla="*/ 18414 w 717550"/>
              <a:gd name="connsiteY0" fmla="*/ 18415 h 521970"/>
              <a:gd name="connsiteX1" fmla="*/ 699135 w 717550"/>
              <a:gd name="connsiteY1" fmla="*/ 503555 h 52197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17550" h="521970">
                <a:moveTo>
                  <a:pt x="18414" y="18415"/>
                </a:moveTo>
                <a:cubicBezTo>
                  <a:pt x="18414" y="347345"/>
                  <a:pt x="245744" y="464185"/>
                  <a:pt x="699135" y="503555"/>
                </a:cubicBezTo>
              </a:path>
            </a:pathLst>
          </a:custGeom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3409950" y="3831590"/>
            <a:ext cx="247650" cy="162559"/>
          </a:xfrm>
          <a:custGeom>
            <a:avLst/>
            <a:gdLst>
              <a:gd name="connsiteX0" fmla="*/ 247650 w 247650"/>
              <a:gd name="connsiteY0" fmla="*/ 91439 h 162559"/>
              <a:gd name="connsiteX1" fmla="*/ 7620 w 247650"/>
              <a:gd name="connsiteY1" fmla="*/ 0 h 162559"/>
              <a:gd name="connsiteX2" fmla="*/ 0 w 247650"/>
              <a:gd name="connsiteY2" fmla="*/ 162559 h 162559"/>
              <a:gd name="connsiteX3" fmla="*/ 247650 w 247650"/>
              <a:gd name="connsiteY3" fmla="*/ 91439 h 1625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7650" h="162559">
                <a:moveTo>
                  <a:pt x="247650" y="91439"/>
                </a:moveTo>
                <a:lnTo>
                  <a:pt x="7620" y="0"/>
                </a:lnTo>
                <a:lnTo>
                  <a:pt x="0" y="162559"/>
                </a:lnTo>
                <a:lnTo>
                  <a:pt x="247650" y="91439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6" name="Freeform 3"/>
          <p:cNvSpPr/>
          <p:nvPr/>
        </p:nvSpPr>
        <p:spPr>
          <a:xfrm>
            <a:off x="4553584" y="3904614"/>
            <a:ext cx="717550" cy="73660"/>
          </a:xfrm>
          <a:custGeom>
            <a:avLst/>
            <a:gdLst>
              <a:gd name="connsiteX0" fmla="*/ 18415 w 717550"/>
              <a:gd name="connsiteY0" fmla="*/ 18415 h 73660"/>
              <a:gd name="connsiteX1" fmla="*/ 699135 w 717550"/>
              <a:gd name="connsiteY1" fmla="*/ 18415 h 736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17550" h="73660">
                <a:moveTo>
                  <a:pt x="18415" y="18415"/>
                </a:moveTo>
                <a:lnTo>
                  <a:pt x="699135" y="18415"/>
                </a:lnTo>
              </a:path>
            </a:pathLst>
          </a:custGeom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5242559" y="3841750"/>
            <a:ext cx="243840" cy="162559"/>
          </a:xfrm>
          <a:custGeom>
            <a:avLst/>
            <a:gdLst>
              <a:gd name="connsiteX0" fmla="*/ 243840 w 243840"/>
              <a:gd name="connsiteY0" fmla="*/ 81279 h 162559"/>
              <a:gd name="connsiteX1" fmla="*/ 0 w 243840"/>
              <a:gd name="connsiteY1" fmla="*/ 0 h 162559"/>
              <a:gd name="connsiteX2" fmla="*/ 0 w 243840"/>
              <a:gd name="connsiteY2" fmla="*/ 162559 h 162559"/>
              <a:gd name="connsiteX3" fmla="*/ 243840 w 243840"/>
              <a:gd name="connsiteY3" fmla="*/ 81279 h 1625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3840" h="162559">
                <a:moveTo>
                  <a:pt x="243840" y="81279"/>
                </a:moveTo>
                <a:lnTo>
                  <a:pt x="0" y="0"/>
                </a:lnTo>
                <a:lnTo>
                  <a:pt x="0" y="162559"/>
                </a:lnTo>
                <a:lnTo>
                  <a:pt x="243840" y="81279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8" name="Freeform 3"/>
          <p:cNvSpPr/>
          <p:nvPr/>
        </p:nvSpPr>
        <p:spPr>
          <a:xfrm>
            <a:off x="6382384" y="3904614"/>
            <a:ext cx="717550" cy="73660"/>
          </a:xfrm>
          <a:custGeom>
            <a:avLst/>
            <a:gdLst>
              <a:gd name="connsiteX0" fmla="*/ 18415 w 717550"/>
              <a:gd name="connsiteY0" fmla="*/ 18415 h 73660"/>
              <a:gd name="connsiteX1" fmla="*/ 699134 w 717550"/>
              <a:gd name="connsiteY1" fmla="*/ 18415 h 736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17550" h="73660">
                <a:moveTo>
                  <a:pt x="18415" y="18415"/>
                </a:moveTo>
                <a:lnTo>
                  <a:pt x="699134" y="18415"/>
                </a:lnTo>
              </a:path>
            </a:pathLst>
          </a:custGeom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7071359" y="3841750"/>
            <a:ext cx="243840" cy="162559"/>
          </a:xfrm>
          <a:custGeom>
            <a:avLst/>
            <a:gdLst>
              <a:gd name="connsiteX0" fmla="*/ 243840 w 243840"/>
              <a:gd name="connsiteY0" fmla="*/ 81279 h 162559"/>
              <a:gd name="connsiteX1" fmla="*/ 0 w 243840"/>
              <a:gd name="connsiteY1" fmla="*/ 0 h 162559"/>
              <a:gd name="connsiteX2" fmla="*/ 0 w 243840"/>
              <a:gd name="connsiteY2" fmla="*/ 162559 h 162559"/>
              <a:gd name="connsiteX3" fmla="*/ 243840 w 243840"/>
              <a:gd name="connsiteY3" fmla="*/ 81279 h 1625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3840" h="162559">
                <a:moveTo>
                  <a:pt x="243840" y="81279"/>
                </a:moveTo>
                <a:lnTo>
                  <a:pt x="0" y="0"/>
                </a:lnTo>
                <a:lnTo>
                  <a:pt x="0" y="162559"/>
                </a:lnTo>
                <a:lnTo>
                  <a:pt x="243840" y="81279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0" name="Freeform 3"/>
          <p:cNvSpPr/>
          <p:nvPr/>
        </p:nvSpPr>
        <p:spPr>
          <a:xfrm>
            <a:off x="7406640" y="1654810"/>
            <a:ext cx="731519" cy="731520"/>
          </a:xfrm>
          <a:custGeom>
            <a:avLst/>
            <a:gdLst>
              <a:gd name="connsiteX0" fmla="*/ 365759 w 731519"/>
              <a:gd name="connsiteY0" fmla="*/ 0 h 731520"/>
              <a:gd name="connsiteX1" fmla="*/ 731519 w 731519"/>
              <a:gd name="connsiteY1" fmla="*/ 365760 h 731520"/>
              <a:gd name="connsiteX2" fmla="*/ 365759 w 731519"/>
              <a:gd name="connsiteY2" fmla="*/ 731519 h 731520"/>
              <a:gd name="connsiteX3" fmla="*/ 0 w 731519"/>
              <a:gd name="connsiteY3" fmla="*/ 365760 h 731520"/>
              <a:gd name="connsiteX4" fmla="*/ 365759 w 731519"/>
              <a:gd name="connsiteY4" fmla="*/ 0 h 7315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31519" h="731520">
                <a:moveTo>
                  <a:pt x="365759" y="0"/>
                </a:moveTo>
                <a:cubicBezTo>
                  <a:pt x="572769" y="0"/>
                  <a:pt x="731519" y="158750"/>
                  <a:pt x="731519" y="365760"/>
                </a:cubicBezTo>
                <a:cubicBezTo>
                  <a:pt x="731519" y="572769"/>
                  <a:pt x="572769" y="731519"/>
                  <a:pt x="365759" y="731519"/>
                </a:cubicBezTo>
                <a:cubicBezTo>
                  <a:pt x="157479" y="731519"/>
                  <a:pt x="0" y="572769"/>
                  <a:pt x="0" y="365760"/>
                </a:cubicBezTo>
                <a:cubicBezTo>
                  <a:pt x="0" y="158750"/>
                  <a:pt x="157479" y="0"/>
                  <a:pt x="365759" y="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1" name="Freeform 3"/>
          <p:cNvSpPr/>
          <p:nvPr/>
        </p:nvSpPr>
        <p:spPr>
          <a:xfrm>
            <a:off x="7388310" y="1636480"/>
            <a:ext cx="768179" cy="768179"/>
          </a:xfrm>
          <a:custGeom>
            <a:avLst/>
            <a:gdLst>
              <a:gd name="connsiteX0" fmla="*/ 384089 w 768179"/>
              <a:gd name="connsiteY0" fmla="*/ 18329 h 768179"/>
              <a:gd name="connsiteX1" fmla="*/ 749849 w 768179"/>
              <a:gd name="connsiteY1" fmla="*/ 384089 h 768179"/>
              <a:gd name="connsiteX2" fmla="*/ 384089 w 768179"/>
              <a:gd name="connsiteY2" fmla="*/ 749849 h 768179"/>
              <a:gd name="connsiteX3" fmla="*/ 18329 w 768179"/>
              <a:gd name="connsiteY3" fmla="*/ 384089 h 768179"/>
              <a:gd name="connsiteX4" fmla="*/ 384089 w 768179"/>
              <a:gd name="connsiteY4" fmla="*/ 18329 h 7681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68179" h="768179">
                <a:moveTo>
                  <a:pt x="384089" y="18329"/>
                </a:moveTo>
                <a:cubicBezTo>
                  <a:pt x="591099" y="18329"/>
                  <a:pt x="749849" y="177079"/>
                  <a:pt x="749849" y="384089"/>
                </a:cubicBezTo>
                <a:cubicBezTo>
                  <a:pt x="749849" y="591099"/>
                  <a:pt x="591099" y="749849"/>
                  <a:pt x="384089" y="749849"/>
                </a:cubicBezTo>
                <a:cubicBezTo>
                  <a:pt x="175809" y="749849"/>
                  <a:pt x="18329" y="591099"/>
                  <a:pt x="18329" y="384089"/>
                </a:cubicBezTo>
                <a:cubicBezTo>
                  <a:pt x="18329" y="177079"/>
                  <a:pt x="175809" y="18329"/>
                  <a:pt x="384089" y="18329"/>
                </a:cubicBez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4" name="Freeform 3"/>
          <p:cNvSpPr/>
          <p:nvPr/>
        </p:nvSpPr>
        <p:spPr>
          <a:xfrm>
            <a:off x="1124585" y="2953385"/>
            <a:ext cx="946150" cy="73660"/>
          </a:xfrm>
          <a:custGeom>
            <a:avLst/>
            <a:gdLst>
              <a:gd name="connsiteX0" fmla="*/ 18414 w 946150"/>
              <a:gd name="connsiteY0" fmla="*/ 18414 h 73660"/>
              <a:gd name="connsiteX1" fmla="*/ 927735 w 946150"/>
              <a:gd name="connsiteY1" fmla="*/ 18414 h 736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46150" h="73660">
                <a:moveTo>
                  <a:pt x="18414" y="18414"/>
                </a:moveTo>
                <a:lnTo>
                  <a:pt x="927735" y="18414"/>
                </a:lnTo>
              </a:path>
            </a:pathLst>
          </a:custGeom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35" name="Freeform 3"/>
          <p:cNvSpPr/>
          <p:nvPr/>
        </p:nvSpPr>
        <p:spPr>
          <a:xfrm>
            <a:off x="2042160" y="2890520"/>
            <a:ext cx="243839" cy="162560"/>
          </a:xfrm>
          <a:custGeom>
            <a:avLst/>
            <a:gdLst>
              <a:gd name="connsiteX0" fmla="*/ 243839 w 243839"/>
              <a:gd name="connsiteY0" fmla="*/ 81279 h 162560"/>
              <a:gd name="connsiteX1" fmla="*/ 0 w 243839"/>
              <a:gd name="connsiteY1" fmla="*/ 0 h 162560"/>
              <a:gd name="connsiteX2" fmla="*/ 0 w 243839"/>
              <a:gd name="connsiteY2" fmla="*/ 162559 h 162560"/>
              <a:gd name="connsiteX3" fmla="*/ 243839 w 243839"/>
              <a:gd name="connsiteY3" fmla="*/ 81279 h 1625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3839" h="162560">
                <a:moveTo>
                  <a:pt x="243839" y="81279"/>
                </a:moveTo>
                <a:lnTo>
                  <a:pt x="0" y="0"/>
                </a:lnTo>
                <a:lnTo>
                  <a:pt x="0" y="162559"/>
                </a:lnTo>
                <a:lnTo>
                  <a:pt x="243839" y="81279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tx1"/>
              </a:solidFill>
            </a:endParaRPr>
          </a:p>
        </p:txBody>
      </p:sp>
      <p:sp>
        <p:nvSpPr>
          <p:cNvPr id="36" name="Freeform 3"/>
          <p:cNvSpPr/>
          <p:nvPr/>
        </p:nvSpPr>
        <p:spPr>
          <a:xfrm>
            <a:off x="3048635" y="2629535"/>
            <a:ext cx="437376" cy="628650"/>
          </a:xfrm>
          <a:custGeom>
            <a:avLst/>
            <a:gdLst>
              <a:gd name="connsiteX0" fmla="*/ 18414 w 437376"/>
              <a:gd name="connsiteY0" fmla="*/ 18414 h 628650"/>
              <a:gd name="connsiteX1" fmla="*/ 239394 w 437376"/>
              <a:gd name="connsiteY1" fmla="*/ 610235 h 6286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37376" h="628650">
                <a:moveTo>
                  <a:pt x="18414" y="18414"/>
                </a:moveTo>
                <a:cubicBezTo>
                  <a:pt x="516255" y="18414"/>
                  <a:pt x="501014" y="454025"/>
                  <a:pt x="239394" y="610235"/>
                </a:cubicBezTo>
              </a:path>
            </a:pathLst>
          </a:custGeom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3067050" y="3153410"/>
            <a:ext cx="256540" cy="157480"/>
          </a:xfrm>
          <a:custGeom>
            <a:avLst/>
            <a:gdLst>
              <a:gd name="connsiteX0" fmla="*/ 0 w 256540"/>
              <a:gd name="connsiteY0" fmla="*/ 142239 h 157480"/>
              <a:gd name="connsiteX1" fmla="*/ 256540 w 256540"/>
              <a:gd name="connsiteY1" fmla="*/ 157480 h 157480"/>
              <a:gd name="connsiteX2" fmla="*/ 214629 w 256540"/>
              <a:gd name="connsiteY2" fmla="*/ 0 h 157480"/>
              <a:gd name="connsiteX3" fmla="*/ 0 w 256540"/>
              <a:gd name="connsiteY3" fmla="*/ 142239 h 1574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56540" h="157480">
                <a:moveTo>
                  <a:pt x="0" y="142239"/>
                </a:moveTo>
                <a:lnTo>
                  <a:pt x="256540" y="157480"/>
                </a:lnTo>
                <a:lnTo>
                  <a:pt x="214629" y="0"/>
                </a:lnTo>
                <a:lnTo>
                  <a:pt x="0" y="142239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8" name="Freeform 3"/>
          <p:cNvSpPr/>
          <p:nvPr/>
        </p:nvSpPr>
        <p:spPr>
          <a:xfrm>
            <a:off x="4572000" y="5257800"/>
            <a:ext cx="685800" cy="685800"/>
          </a:xfrm>
          <a:custGeom>
            <a:avLst/>
            <a:gdLst>
              <a:gd name="connsiteX0" fmla="*/ 342900 w 685800"/>
              <a:gd name="connsiteY0" fmla="*/ 685800 h 685800"/>
              <a:gd name="connsiteX1" fmla="*/ 0 w 685800"/>
              <a:gd name="connsiteY1" fmla="*/ 685800 h 685800"/>
              <a:gd name="connsiteX2" fmla="*/ 0 w 685800"/>
              <a:gd name="connsiteY2" fmla="*/ 0 h 685800"/>
              <a:gd name="connsiteX3" fmla="*/ 685800 w 685800"/>
              <a:gd name="connsiteY3" fmla="*/ 0 h 685800"/>
              <a:gd name="connsiteX4" fmla="*/ 685800 w 685800"/>
              <a:gd name="connsiteY4" fmla="*/ 685800 h 685800"/>
              <a:gd name="connsiteX5" fmla="*/ 342900 w 685800"/>
              <a:gd name="connsiteY5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85800" h="685800">
                <a:moveTo>
                  <a:pt x="342900" y="685800"/>
                </a:moveTo>
                <a:lnTo>
                  <a:pt x="0" y="685800"/>
                </a:lnTo>
                <a:lnTo>
                  <a:pt x="0" y="0"/>
                </a:lnTo>
                <a:lnTo>
                  <a:pt x="685800" y="0"/>
                </a:lnTo>
                <a:lnTo>
                  <a:pt x="685800" y="685800"/>
                </a:lnTo>
                <a:lnTo>
                  <a:pt x="342900" y="685800"/>
                </a:lnTo>
              </a:path>
            </a:pathLst>
          </a:custGeom>
          <a:solidFill>
            <a:srgbClr val="99CC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9" name="Freeform 3"/>
          <p:cNvSpPr/>
          <p:nvPr/>
        </p:nvSpPr>
        <p:spPr>
          <a:xfrm>
            <a:off x="4565650" y="5251450"/>
            <a:ext cx="698500" cy="698500"/>
          </a:xfrm>
          <a:custGeom>
            <a:avLst/>
            <a:gdLst>
              <a:gd name="connsiteX0" fmla="*/ 349250 w 698500"/>
              <a:gd name="connsiteY0" fmla="*/ 692150 h 698500"/>
              <a:gd name="connsiteX1" fmla="*/ 6350 w 698500"/>
              <a:gd name="connsiteY1" fmla="*/ 692150 h 698500"/>
              <a:gd name="connsiteX2" fmla="*/ 6350 w 698500"/>
              <a:gd name="connsiteY2" fmla="*/ 6350 h 698500"/>
              <a:gd name="connsiteX3" fmla="*/ 692150 w 698500"/>
              <a:gd name="connsiteY3" fmla="*/ 6350 h 698500"/>
              <a:gd name="connsiteX4" fmla="*/ 692150 w 698500"/>
              <a:gd name="connsiteY4" fmla="*/ 692150 h 698500"/>
              <a:gd name="connsiteX5" fmla="*/ 349250 w 698500"/>
              <a:gd name="connsiteY5" fmla="*/ 692150 h 6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98500" h="698500">
                <a:moveTo>
                  <a:pt x="349250" y="692150"/>
                </a:moveTo>
                <a:lnTo>
                  <a:pt x="6350" y="692150"/>
                </a:lnTo>
                <a:lnTo>
                  <a:pt x="6350" y="6350"/>
                </a:lnTo>
                <a:lnTo>
                  <a:pt x="692150" y="6350"/>
                </a:lnTo>
                <a:lnTo>
                  <a:pt x="692150" y="692150"/>
                </a:lnTo>
                <a:lnTo>
                  <a:pt x="349250" y="692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0" name="Freeform 3"/>
          <p:cNvSpPr/>
          <p:nvPr/>
        </p:nvSpPr>
        <p:spPr>
          <a:xfrm>
            <a:off x="5257800" y="5257800"/>
            <a:ext cx="685800" cy="685800"/>
          </a:xfrm>
          <a:custGeom>
            <a:avLst/>
            <a:gdLst>
              <a:gd name="connsiteX0" fmla="*/ 342900 w 685800"/>
              <a:gd name="connsiteY0" fmla="*/ 685800 h 685800"/>
              <a:gd name="connsiteX1" fmla="*/ 0 w 685800"/>
              <a:gd name="connsiteY1" fmla="*/ 685800 h 685800"/>
              <a:gd name="connsiteX2" fmla="*/ 0 w 685800"/>
              <a:gd name="connsiteY2" fmla="*/ 0 h 685800"/>
              <a:gd name="connsiteX3" fmla="*/ 685800 w 685800"/>
              <a:gd name="connsiteY3" fmla="*/ 0 h 685800"/>
              <a:gd name="connsiteX4" fmla="*/ 685800 w 685800"/>
              <a:gd name="connsiteY4" fmla="*/ 685800 h 685800"/>
              <a:gd name="connsiteX5" fmla="*/ 342900 w 685800"/>
              <a:gd name="connsiteY5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85800" h="685800">
                <a:moveTo>
                  <a:pt x="342900" y="685800"/>
                </a:moveTo>
                <a:lnTo>
                  <a:pt x="0" y="685800"/>
                </a:lnTo>
                <a:lnTo>
                  <a:pt x="0" y="0"/>
                </a:lnTo>
                <a:lnTo>
                  <a:pt x="685800" y="0"/>
                </a:lnTo>
                <a:lnTo>
                  <a:pt x="685800" y="685800"/>
                </a:lnTo>
                <a:lnTo>
                  <a:pt x="342900" y="685800"/>
                </a:lnTo>
              </a:path>
            </a:pathLst>
          </a:custGeom>
          <a:solidFill>
            <a:srgbClr val="99CC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1" name="Freeform 3"/>
          <p:cNvSpPr/>
          <p:nvPr/>
        </p:nvSpPr>
        <p:spPr>
          <a:xfrm>
            <a:off x="5251450" y="5251450"/>
            <a:ext cx="698500" cy="698500"/>
          </a:xfrm>
          <a:custGeom>
            <a:avLst/>
            <a:gdLst>
              <a:gd name="connsiteX0" fmla="*/ 349250 w 698500"/>
              <a:gd name="connsiteY0" fmla="*/ 692150 h 698500"/>
              <a:gd name="connsiteX1" fmla="*/ 6350 w 698500"/>
              <a:gd name="connsiteY1" fmla="*/ 692150 h 698500"/>
              <a:gd name="connsiteX2" fmla="*/ 6350 w 698500"/>
              <a:gd name="connsiteY2" fmla="*/ 6350 h 698500"/>
              <a:gd name="connsiteX3" fmla="*/ 692150 w 698500"/>
              <a:gd name="connsiteY3" fmla="*/ 6350 h 698500"/>
              <a:gd name="connsiteX4" fmla="*/ 692150 w 698500"/>
              <a:gd name="connsiteY4" fmla="*/ 692150 h 698500"/>
              <a:gd name="connsiteX5" fmla="*/ 349250 w 698500"/>
              <a:gd name="connsiteY5" fmla="*/ 692150 h 6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98500" h="698500">
                <a:moveTo>
                  <a:pt x="349250" y="692150"/>
                </a:moveTo>
                <a:lnTo>
                  <a:pt x="6350" y="692150"/>
                </a:lnTo>
                <a:lnTo>
                  <a:pt x="6350" y="6350"/>
                </a:lnTo>
                <a:lnTo>
                  <a:pt x="692150" y="6350"/>
                </a:lnTo>
                <a:lnTo>
                  <a:pt x="692150" y="692150"/>
                </a:lnTo>
                <a:lnTo>
                  <a:pt x="349250" y="692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2" name="Freeform 3"/>
          <p:cNvSpPr/>
          <p:nvPr/>
        </p:nvSpPr>
        <p:spPr>
          <a:xfrm>
            <a:off x="5943600" y="5257800"/>
            <a:ext cx="685800" cy="685800"/>
          </a:xfrm>
          <a:custGeom>
            <a:avLst/>
            <a:gdLst>
              <a:gd name="connsiteX0" fmla="*/ 342900 w 685800"/>
              <a:gd name="connsiteY0" fmla="*/ 685800 h 685800"/>
              <a:gd name="connsiteX1" fmla="*/ 0 w 685800"/>
              <a:gd name="connsiteY1" fmla="*/ 685800 h 685800"/>
              <a:gd name="connsiteX2" fmla="*/ 0 w 685800"/>
              <a:gd name="connsiteY2" fmla="*/ 0 h 685800"/>
              <a:gd name="connsiteX3" fmla="*/ 685800 w 685800"/>
              <a:gd name="connsiteY3" fmla="*/ 0 h 685800"/>
              <a:gd name="connsiteX4" fmla="*/ 685800 w 685800"/>
              <a:gd name="connsiteY4" fmla="*/ 685800 h 685800"/>
              <a:gd name="connsiteX5" fmla="*/ 342900 w 685800"/>
              <a:gd name="connsiteY5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85800" h="685800">
                <a:moveTo>
                  <a:pt x="342900" y="685800"/>
                </a:moveTo>
                <a:lnTo>
                  <a:pt x="0" y="685800"/>
                </a:lnTo>
                <a:lnTo>
                  <a:pt x="0" y="0"/>
                </a:lnTo>
                <a:lnTo>
                  <a:pt x="685800" y="0"/>
                </a:lnTo>
                <a:lnTo>
                  <a:pt x="685800" y="685800"/>
                </a:lnTo>
                <a:lnTo>
                  <a:pt x="342900" y="685800"/>
                </a:lnTo>
              </a:path>
            </a:pathLst>
          </a:custGeom>
          <a:solidFill>
            <a:srgbClr val="99CC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3" name="Freeform 3"/>
          <p:cNvSpPr/>
          <p:nvPr/>
        </p:nvSpPr>
        <p:spPr>
          <a:xfrm>
            <a:off x="5937250" y="5251450"/>
            <a:ext cx="698500" cy="698500"/>
          </a:xfrm>
          <a:custGeom>
            <a:avLst/>
            <a:gdLst>
              <a:gd name="connsiteX0" fmla="*/ 349250 w 698500"/>
              <a:gd name="connsiteY0" fmla="*/ 692150 h 698500"/>
              <a:gd name="connsiteX1" fmla="*/ 6350 w 698500"/>
              <a:gd name="connsiteY1" fmla="*/ 692150 h 698500"/>
              <a:gd name="connsiteX2" fmla="*/ 6350 w 698500"/>
              <a:gd name="connsiteY2" fmla="*/ 6350 h 698500"/>
              <a:gd name="connsiteX3" fmla="*/ 692150 w 698500"/>
              <a:gd name="connsiteY3" fmla="*/ 6350 h 698500"/>
              <a:gd name="connsiteX4" fmla="*/ 692150 w 698500"/>
              <a:gd name="connsiteY4" fmla="*/ 692150 h 698500"/>
              <a:gd name="connsiteX5" fmla="*/ 349250 w 698500"/>
              <a:gd name="connsiteY5" fmla="*/ 692150 h 6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98500" h="698500">
                <a:moveTo>
                  <a:pt x="349250" y="692150"/>
                </a:moveTo>
                <a:lnTo>
                  <a:pt x="6350" y="692150"/>
                </a:lnTo>
                <a:lnTo>
                  <a:pt x="6350" y="6350"/>
                </a:lnTo>
                <a:lnTo>
                  <a:pt x="692150" y="6350"/>
                </a:lnTo>
                <a:lnTo>
                  <a:pt x="692150" y="692150"/>
                </a:lnTo>
                <a:lnTo>
                  <a:pt x="349250" y="692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4" name="Freeform 3"/>
          <p:cNvSpPr/>
          <p:nvPr/>
        </p:nvSpPr>
        <p:spPr>
          <a:xfrm>
            <a:off x="6629400" y="5257800"/>
            <a:ext cx="685800" cy="685800"/>
          </a:xfrm>
          <a:custGeom>
            <a:avLst/>
            <a:gdLst>
              <a:gd name="connsiteX0" fmla="*/ 342900 w 685800"/>
              <a:gd name="connsiteY0" fmla="*/ 685800 h 685800"/>
              <a:gd name="connsiteX1" fmla="*/ 0 w 685800"/>
              <a:gd name="connsiteY1" fmla="*/ 685800 h 685800"/>
              <a:gd name="connsiteX2" fmla="*/ 0 w 685800"/>
              <a:gd name="connsiteY2" fmla="*/ 0 h 685800"/>
              <a:gd name="connsiteX3" fmla="*/ 685800 w 685800"/>
              <a:gd name="connsiteY3" fmla="*/ 0 h 685800"/>
              <a:gd name="connsiteX4" fmla="*/ 685800 w 685800"/>
              <a:gd name="connsiteY4" fmla="*/ 685800 h 685800"/>
              <a:gd name="connsiteX5" fmla="*/ 342900 w 685800"/>
              <a:gd name="connsiteY5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85800" h="685800">
                <a:moveTo>
                  <a:pt x="342900" y="685800"/>
                </a:moveTo>
                <a:lnTo>
                  <a:pt x="0" y="685800"/>
                </a:lnTo>
                <a:lnTo>
                  <a:pt x="0" y="0"/>
                </a:lnTo>
                <a:lnTo>
                  <a:pt x="685800" y="0"/>
                </a:lnTo>
                <a:lnTo>
                  <a:pt x="685800" y="685800"/>
                </a:lnTo>
                <a:lnTo>
                  <a:pt x="342900" y="685800"/>
                </a:lnTo>
              </a:path>
            </a:pathLst>
          </a:custGeom>
          <a:solidFill>
            <a:srgbClr val="99CC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5" name="Freeform 3"/>
          <p:cNvSpPr/>
          <p:nvPr/>
        </p:nvSpPr>
        <p:spPr>
          <a:xfrm>
            <a:off x="6623050" y="5251450"/>
            <a:ext cx="698500" cy="698500"/>
          </a:xfrm>
          <a:custGeom>
            <a:avLst/>
            <a:gdLst>
              <a:gd name="connsiteX0" fmla="*/ 349250 w 698500"/>
              <a:gd name="connsiteY0" fmla="*/ 692150 h 698500"/>
              <a:gd name="connsiteX1" fmla="*/ 6350 w 698500"/>
              <a:gd name="connsiteY1" fmla="*/ 692150 h 698500"/>
              <a:gd name="connsiteX2" fmla="*/ 6350 w 698500"/>
              <a:gd name="connsiteY2" fmla="*/ 6350 h 698500"/>
              <a:gd name="connsiteX3" fmla="*/ 692150 w 698500"/>
              <a:gd name="connsiteY3" fmla="*/ 6350 h 698500"/>
              <a:gd name="connsiteX4" fmla="*/ 692150 w 698500"/>
              <a:gd name="connsiteY4" fmla="*/ 692150 h 698500"/>
              <a:gd name="connsiteX5" fmla="*/ 349250 w 698500"/>
              <a:gd name="connsiteY5" fmla="*/ 692150 h 6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98500" h="698500">
                <a:moveTo>
                  <a:pt x="349250" y="692150"/>
                </a:moveTo>
                <a:lnTo>
                  <a:pt x="6350" y="692150"/>
                </a:lnTo>
                <a:lnTo>
                  <a:pt x="6350" y="6350"/>
                </a:lnTo>
                <a:lnTo>
                  <a:pt x="692150" y="6350"/>
                </a:lnTo>
                <a:lnTo>
                  <a:pt x="692150" y="692150"/>
                </a:lnTo>
                <a:lnTo>
                  <a:pt x="349250" y="692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6" name="Freeform 3"/>
          <p:cNvSpPr/>
          <p:nvPr/>
        </p:nvSpPr>
        <p:spPr>
          <a:xfrm>
            <a:off x="7315200" y="5257800"/>
            <a:ext cx="685800" cy="685800"/>
          </a:xfrm>
          <a:custGeom>
            <a:avLst/>
            <a:gdLst>
              <a:gd name="connsiteX0" fmla="*/ 342900 w 685800"/>
              <a:gd name="connsiteY0" fmla="*/ 685800 h 685800"/>
              <a:gd name="connsiteX1" fmla="*/ 0 w 685800"/>
              <a:gd name="connsiteY1" fmla="*/ 685800 h 685800"/>
              <a:gd name="connsiteX2" fmla="*/ 0 w 685800"/>
              <a:gd name="connsiteY2" fmla="*/ 0 h 685800"/>
              <a:gd name="connsiteX3" fmla="*/ 685800 w 685800"/>
              <a:gd name="connsiteY3" fmla="*/ 0 h 685800"/>
              <a:gd name="connsiteX4" fmla="*/ 685800 w 685800"/>
              <a:gd name="connsiteY4" fmla="*/ 685800 h 685800"/>
              <a:gd name="connsiteX5" fmla="*/ 342900 w 685800"/>
              <a:gd name="connsiteY5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85800" h="685800">
                <a:moveTo>
                  <a:pt x="342900" y="685800"/>
                </a:moveTo>
                <a:lnTo>
                  <a:pt x="0" y="685800"/>
                </a:lnTo>
                <a:lnTo>
                  <a:pt x="0" y="0"/>
                </a:lnTo>
                <a:lnTo>
                  <a:pt x="685800" y="0"/>
                </a:lnTo>
                <a:lnTo>
                  <a:pt x="685800" y="685800"/>
                </a:lnTo>
                <a:lnTo>
                  <a:pt x="342900" y="685800"/>
                </a:lnTo>
              </a:path>
            </a:pathLst>
          </a:custGeom>
          <a:solidFill>
            <a:srgbClr val="99CC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7" name="Freeform 3"/>
          <p:cNvSpPr/>
          <p:nvPr/>
        </p:nvSpPr>
        <p:spPr>
          <a:xfrm>
            <a:off x="7308850" y="5251450"/>
            <a:ext cx="698500" cy="698500"/>
          </a:xfrm>
          <a:custGeom>
            <a:avLst/>
            <a:gdLst>
              <a:gd name="connsiteX0" fmla="*/ 349250 w 698500"/>
              <a:gd name="connsiteY0" fmla="*/ 692150 h 698500"/>
              <a:gd name="connsiteX1" fmla="*/ 6350 w 698500"/>
              <a:gd name="connsiteY1" fmla="*/ 692150 h 698500"/>
              <a:gd name="connsiteX2" fmla="*/ 6350 w 698500"/>
              <a:gd name="connsiteY2" fmla="*/ 6350 h 698500"/>
              <a:gd name="connsiteX3" fmla="*/ 692150 w 698500"/>
              <a:gd name="connsiteY3" fmla="*/ 6350 h 698500"/>
              <a:gd name="connsiteX4" fmla="*/ 692150 w 698500"/>
              <a:gd name="connsiteY4" fmla="*/ 692150 h 698500"/>
              <a:gd name="connsiteX5" fmla="*/ 349250 w 698500"/>
              <a:gd name="connsiteY5" fmla="*/ 692150 h 6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98500" h="698500">
                <a:moveTo>
                  <a:pt x="349250" y="692150"/>
                </a:moveTo>
                <a:lnTo>
                  <a:pt x="6350" y="692150"/>
                </a:lnTo>
                <a:lnTo>
                  <a:pt x="6350" y="6350"/>
                </a:lnTo>
                <a:lnTo>
                  <a:pt x="692150" y="6350"/>
                </a:lnTo>
                <a:lnTo>
                  <a:pt x="692150" y="692150"/>
                </a:lnTo>
                <a:lnTo>
                  <a:pt x="349250" y="692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8" name="Freeform 3"/>
          <p:cNvSpPr/>
          <p:nvPr/>
        </p:nvSpPr>
        <p:spPr>
          <a:xfrm>
            <a:off x="8001000" y="5257800"/>
            <a:ext cx="685800" cy="685800"/>
          </a:xfrm>
          <a:custGeom>
            <a:avLst/>
            <a:gdLst>
              <a:gd name="connsiteX0" fmla="*/ 342900 w 685800"/>
              <a:gd name="connsiteY0" fmla="*/ 685800 h 685800"/>
              <a:gd name="connsiteX1" fmla="*/ 0 w 685800"/>
              <a:gd name="connsiteY1" fmla="*/ 685800 h 685800"/>
              <a:gd name="connsiteX2" fmla="*/ 0 w 685800"/>
              <a:gd name="connsiteY2" fmla="*/ 0 h 685800"/>
              <a:gd name="connsiteX3" fmla="*/ 685800 w 685800"/>
              <a:gd name="connsiteY3" fmla="*/ 0 h 685800"/>
              <a:gd name="connsiteX4" fmla="*/ 685800 w 685800"/>
              <a:gd name="connsiteY4" fmla="*/ 685800 h 685800"/>
              <a:gd name="connsiteX5" fmla="*/ 342900 w 685800"/>
              <a:gd name="connsiteY5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85800" h="685800">
                <a:moveTo>
                  <a:pt x="342900" y="685800"/>
                </a:moveTo>
                <a:lnTo>
                  <a:pt x="0" y="685800"/>
                </a:lnTo>
                <a:lnTo>
                  <a:pt x="0" y="0"/>
                </a:lnTo>
                <a:lnTo>
                  <a:pt x="685800" y="0"/>
                </a:lnTo>
                <a:lnTo>
                  <a:pt x="685800" y="685800"/>
                </a:lnTo>
                <a:lnTo>
                  <a:pt x="342900" y="685800"/>
                </a:lnTo>
              </a:path>
            </a:pathLst>
          </a:custGeom>
          <a:solidFill>
            <a:srgbClr val="99CC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9" name="Freeform 3"/>
          <p:cNvSpPr/>
          <p:nvPr/>
        </p:nvSpPr>
        <p:spPr>
          <a:xfrm>
            <a:off x="7994650" y="5251450"/>
            <a:ext cx="698500" cy="698500"/>
          </a:xfrm>
          <a:custGeom>
            <a:avLst/>
            <a:gdLst>
              <a:gd name="connsiteX0" fmla="*/ 349250 w 698500"/>
              <a:gd name="connsiteY0" fmla="*/ 692150 h 698500"/>
              <a:gd name="connsiteX1" fmla="*/ 6350 w 698500"/>
              <a:gd name="connsiteY1" fmla="*/ 692150 h 698500"/>
              <a:gd name="connsiteX2" fmla="*/ 6350 w 698500"/>
              <a:gd name="connsiteY2" fmla="*/ 6350 h 698500"/>
              <a:gd name="connsiteX3" fmla="*/ 692150 w 698500"/>
              <a:gd name="connsiteY3" fmla="*/ 6350 h 698500"/>
              <a:gd name="connsiteX4" fmla="*/ 692150 w 698500"/>
              <a:gd name="connsiteY4" fmla="*/ 692150 h 698500"/>
              <a:gd name="connsiteX5" fmla="*/ 349250 w 698500"/>
              <a:gd name="connsiteY5" fmla="*/ 692150 h 6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98500" h="698500">
                <a:moveTo>
                  <a:pt x="349250" y="692150"/>
                </a:moveTo>
                <a:lnTo>
                  <a:pt x="6350" y="692150"/>
                </a:lnTo>
                <a:lnTo>
                  <a:pt x="6350" y="6350"/>
                </a:lnTo>
                <a:lnTo>
                  <a:pt x="692150" y="6350"/>
                </a:lnTo>
                <a:lnTo>
                  <a:pt x="692150" y="692150"/>
                </a:lnTo>
                <a:lnTo>
                  <a:pt x="349250" y="692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0" name="TextBox 1"/>
          <p:cNvSpPr txBox="1"/>
          <p:nvPr/>
        </p:nvSpPr>
        <p:spPr>
          <a:xfrm>
            <a:off x="2908300" y="1676400"/>
            <a:ext cx="279400" cy="276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500"/>
              </a:lnSpc>
              <a:tabLst>
                <a:tab pos="63500" algn="l"/>
              </a:tabLst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0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4200"/>
              </a:lnSpc>
              <a:tabLst>
                <a:tab pos="63500" algn="l"/>
              </a:tabLst>
            </a:pPr>
            <a:r>
              <a:rPr lang="en-US" altLang="zh-CN" dirty="0" smtClean="0"/>
              <a:t>	</a:t>
            </a: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51" name="TextBox 1"/>
          <p:cNvSpPr txBox="1"/>
          <p:nvPr/>
        </p:nvSpPr>
        <p:spPr>
          <a:xfrm>
            <a:off x="4914900" y="1447800"/>
            <a:ext cx="205184" cy="329385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5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1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41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0</a:t>
            </a:r>
          </a:p>
        </p:txBody>
      </p:sp>
      <p:sp>
        <p:nvSpPr>
          <p:cNvPr id="52" name="TextBox 1"/>
          <p:cNvSpPr txBox="1"/>
          <p:nvPr/>
        </p:nvSpPr>
        <p:spPr>
          <a:xfrm>
            <a:off x="6743700" y="1447800"/>
            <a:ext cx="205184" cy="329385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5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0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41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53" name="TextBox 1"/>
          <p:cNvSpPr txBox="1"/>
          <p:nvPr/>
        </p:nvSpPr>
        <p:spPr>
          <a:xfrm>
            <a:off x="1320800" y="2514600"/>
            <a:ext cx="706925" cy="39241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start</a:t>
            </a:r>
          </a:p>
        </p:txBody>
      </p:sp>
      <p:sp>
        <p:nvSpPr>
          <p:cNvPr id="55" name="TextBox 1"/>
          <p:cNvSpPr txBox="1"/>
          <p:nvPr/>
        </p:nvSpPr>
        <p:spPr>
          <a:xfrm>
            <a:off x="4737100" y="5295900"/>
            <a:ext cx="3863237" cy="68525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900"/>
              </a:lnSpc>
              <a:tabLst/>
            </a:pPr>
            <a:r>
              <a:rPr lang="en-US" altLang="zh-CN" sz="4400" b="1" dirty="0" smtClean="0">
                <a:latin typeface="Courier New" pitchFamily="18" charset="0"/>
                <a:cs typeface="Courier New" pitchFamily="18" charset="0"/>
              </a:rPr>
              <a:t>0</a:t>
            </a: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4400" b="1" dirty="0" smtClean="0">
                <a:latin typeface="Courier New" pitchFamily="18" charset="0"/>
                <a:cs typeface="Courier New" pitchFamily="18" charset="0"/>
              </a:rPr>
              <a:t>1</a:t>
            </a: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4400" b="1" dirty="0" smtClean="0">
                <a:latin typeface="Courier New" pitchFamily="18" charset="0"/>
                <a:cs typeface="Courier New" pitchFamily="18" charset="0"/>
              </a:rPr>
              <a:t>1</a:t>
            </a: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4400" b="1" dirty="0" smtClean="0">
                <a:latin typeface="Courier New" pitchFamily="18" charset="0"/>
                <a:cs typeface="Courier New" pitchFamily="18" charset="0"/>
              </a:rPr>
              <a:t>1</a:t>
            </a: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4400" b="1" dirty="0" smtClean="0">
                <a:latin typeface="Courier New" pitchFamily="18" charset="0"/>
                <a:cs typeface="Courier New" pitchFamily="18" charset="0"/>
              </a:rPr>
              <a:t>0</a:t>
            </a: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4400" b="1" dirty="0" smtClean="0">
                <a:latin typeface="Courier New" pitchFamily="18" charset="0"/>
                <a:cs typeface="Courier New" pitchFamily="18" charset="0"/>
              </a:rPr>
              <a:t>1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1644147" y="622300"/>
            <a:ext cx="6598153" cy="70019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100"/>
              </a:lnSpc>
              <a:tabLst/>
            </a:pP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A More Complex Automaton</a:t>
            </a:r>
          </a:p>
        </p:txBody>
      </p:sp>
      <p:sp>
        <p:nvSpPr>
          <p:cNvPr id="60" name="Freeform 3"/>
          <p:cNvSpPr/>
          <p:nvPr/>
        </p:nvSpPr>
        <p:spPr>
          <a:xfrm>
            <a:off x="2240830" y="2501180"/>
            <a:ext cx="914400" cy="914400"/>
          </a:xfrm>
          <a:custGeom>
            <a:avLst/>
            <a:gdLst>
              <a:gd name="connsiteX0" fmla="*/ 457200 w 914400"/>
              <a:gd name="connsiteY0" fmla="*/ 0 h 914400"/>
              <a:gd name="connsiteX1" fmla="*/ 914400 w 914400"/>
              <a:gd name="connsiteY1" fmla="*/ 457200 h 914400"/>
              <a:gd name="connsiteX2" fmla="*/ 457200 w 914400"/>
              <a:gd name="connsiteY2" fmla="*/ 914400 h 914400"/>
              <a:gd name="connsiteX3" fmla="*/ 0 w 914400"/>
              <a:gd name="connsiteY3" fmla="*/ 457200 h 914400"/>
              <a:gd name="connsiteX4" fmla="*/ 457200 w 914400"/>
              <a:gd name="connsiteY4" fmla="*/ 0 h 914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" h="914400">
                <a:moveTo>
                  <a:pt x="457200" y="0"/>
                </a:moveTo>
                <a:cubicBezTo>
                  <a:pt x="716279" y="0"/>
                  <a:pt x="914400" y="198120"/>
                  <a:pt x="914400" y="457200"/>
                </a:cubicBezTo>
                <a:cubicBezTo>
                  <a:pt x="914400" y="716279"/>
                  <a:pt x="716279" y="914400"/>
                  <a:pt x="457200" y="914400"/>
                </a:cubicBezTo>
                <a:cubicBezTo>
                  <a:pt x="198120" y="914400"/>
                  <a:pt x="0" y="716279"/>
                  <a:pt x="0" y="457200"/>
                </a:cubicBezTo>
                <a:cubicBezTo>
                  <a:pt x="0" y="198120"/>
                  <a:pt x="198120" y="0"/>
                  <a:pt x="457200" y="0"/>
                </a:cubicBezTo>
              </a:path>
            </a:pathLst>
          </a:custGeom>
          <a:solidFill>
            <a:srgbClr val="FFD32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1" name="Freeform 3"/>
          <p:cNvSpPr/>
          <p:nvPr/>
        </p:nvSpPr>
        <p:spPr>
          <a:xfrm>
            <a:off x="2222500" y="2482850"/>
            <a:ext cx="951059" cy="951059"/>
          </a:xfrm>
          <a:custGeom>
            <a:avLst/>
            <a:gdLst>
              <a:gd name="connsiteX0" fmla="*/ 475529 w 951059"/>
              <a:gd name="connsiteY0" fmla="*/ 18329 h 951059"/>
              <a:gd name="connsiteX1" fmla="*/ 932729 w 951059"/>
              <a:gd name="connsiteY1" fmla="*/ 475529 h 951059"/>
              <a:gd name="connsiteX2" fmla="*/ 475529 w 951059"/>
              <a:gd name="connsiteY2" fmla="*/ 932729 h 951059"/>
              <a:gd name="connsiteX3" fmla="*/ 18329 w 951059"/>
              <a:gd name="connsiteY3" fmla="*/ 475529 h 951059"/>
              <a:gd name="connsiteX4" fmla="*/ 475529 w 951059"/>
              <a:gd name="connsiteY4" fmla="*/ 18329 h 9510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51059" h="951059">
                <a:moveTo>
                  <a:pt x="475529" y="18329"/>
                </a:moveTo>
                <a:cubicBezTo>
                  <a:pt x="734609" y="18329"/>
                  <a:pt x="932729" y="216449"/>
                  <a:pt x="932729" y="475529"/>
                </a:cubicBezTo>
                <a:cubicBezTo>
                  <a:pt x="932729" y="734609"/>
                  <a:pt x="734609" y="932729"/>
                  <a:pt x="475529" y="932729"/>
                </a:cubicBezTo>
                <a:cubicBezTo>
                  <a:pt x="216449" y="932729"/>
                  <a:pt x="18329" y="734609"/>
                  <a:pt x="18329" y="475529"/>
                </a:cubicBezTo>
                <a:cubicBezTo>
                  <a:pt x="18329" y="216449"/>
                  <a:pt x="216449" y="18329"/>
                  <a:pt x="475529" y="18329"/>
                </a:cubicBez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2" name="Freeform 3"/>
          <p:cNvSpPr/>
          <p:nvPr/>
        </p:nvSpPr>
        <p:spPr>
          <a:xfrm>
            <a:off x="3021880" y="3139990"/>
            <a:ext cx="256540" cy="157480"/>
          </a:xfrm>
          <a:custGeom>
            <a:avLst/>
            <a:gdLst>
              <a:gd name="connsiteX0" fmla="*/ 0 w 256540"/>
              <a:gd name="connsiteY0" fmla="*/ 142239 h 157480"/>
              <a:gd name="connsiteX1" fmla="*/ 256540 w 256540"/>
              <a:gd name="connsiteY1" fmla="*/ 157480 h 157480"/>
              <a:gd name="connsiteX2" fmla="*/ 214629 w 256540"/>
              <a:gd name="connsiteY2" fmla="*/ 0 h 157480"/>
              <a:gd name="connsiteX3" fmla="*/ 0 w 256540"/>
              <a:gd name="connsiteY3" fmla="*/ 142239 h 1574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56540" h="157480">
                <a:moveTo>
                  <a:pt x="0" y="142239"/>
                </a:moveTo>
                <a:lnTo>
                  <a:pt x="256540" y="157480"/>
                </a:lnTo>
                <a:lnTo>
                  <a:pt x="214629" y="0"/>
                </a:lnTo>
                <a:lnTo>
                  <a:pt x="0" y="142239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3" name="Freeform 3"/>
          <p:cNvSpPr/>
          <p:nvPr/>
        </p:nvSpPr>
        <p:spPr>
          <a:xfrm>
            <a:off x="8001000" y="5943600"/>
            <a:ext cx="685800" cy="685800"/>
          </a:xfrm>
          <a:custGeom>
            <a:avLst/>
            <a:gdLst>
              <a:gd name="connsiteX0" fmla="*/ 176530 w 685800"/>
              <a:gd name="connsiteY0" fmla="*/ 685800 h 685800"/>
              <a:gd name="connsiteX1" fmla="*/ 176530 w 685800"/>
              <a:gd name="connsiteY1" fmla="*/ 322579 h 685800"/>
              <a:gd name="connsiteX2" fmla="*/ 0 w 685800"/>
              <a:gd name="connsiteY2" fmla="*/ 322579 h 685800"/>
              <a:gd name="connsiteX3" fmla="*/ 342900 w 685800"/>
              <a:gd name="connsiteY3" fmla="*/ 0 h 685800"/>
              <a:gd name="connsiteX4" fmla="*/ 685800 w 685800"/>
              <a:gd name="connsiteY4" fmla="*/ 322579 h 685800"/>
              <a:gd name="connsiteX5" fmla="*/ 508000 w 685800"/>
              <a:gd name="connsiteY5" fmla="*/ 322579 h 685800"/>
              <a:gd name="connsiteX6" fmla="*/ 508000 w 685800"/>
              <a:gd name="connsiteY6" fmla="*/ 685800 h 685800"/>
              <a:gd name="connsiteX7" fmla="*/ 176530 w 685800"/>
              <a:gd name="connsiteY7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85800" h="685800">
                <a:moveTo>
                  <a:pt x="176530" y="685800"/>
                </a:moveTo>
                <a:lnTo>
                  <a:pt x="176530" y="322579"/>
                </a:lnTo>
                <a:lnTo>
                  <a:pt x="0" y="322579"/>
                </a:lnTo>
                <a:lnTo>
                  <a:pt x="342900" y="0"/>
                </a:lnTo>
                <a:lnTo>
                  <a:pt x="685800" y="322579"/>
                </a:lnTo>
                <a:lnTo>
                  <a:pt x="508000" y="322579"/>
                </a:lnTo>
                <a:lnTo>
                  <a:pt x="508000" y="685800"/>
                </a:lnTo>
                <a:lnTo>
                  <a:pt x="176530" y="685800"/>
                </a:lnTo>
              </a:path>
            </a:pathLst>
          </a:custGeom>
          <a:solidFill>
            <a:srgbClr val="00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Freeform 3"/>
          <p:cNvSpPr/>
          <p:nvPr/>
        </p:nvSpPr>
        <p:spPr>
          <a:xfrm>
            <a:off x="7994650" y="5937250"/>
            <a:ext cx="698500" cy="698500"/>
          </a:xfrm>
          <a:custGeom>
            <a:avLst/>
            <a:gdLst>
              <a:gd name="connsiteX0" fmla="*/ 182880 w 698500"/>
              <a:gd name="connsiteY0" fmla="*/ 692150 h 698500"/>
              <a:gd name="connsiteX1" fmla="*/ 182880 w 698500"/>
              <a:gd name="connsiteY1" fmla="*/ 328929 h 698500"/>
              <a:gd name="connsiteX2" fmla="*/ 6350 w 698500"/>
              <a:gd name="connsiteY2" fmla="*/ 328929 h 698500"/>
              <a:gd name="connsiteX3" fmla="*/ 349250 w 698500"/>
              <a:gd name="connsiteY3" fmla="*/ 6350 h 698500"/>
              <a:gd name="connsiteX4" fmla="*/ 692150 w 698500"/>
              <a:gd name="connsiteY4" fmla="*/ 328929 h 698500"/>
              <a:gd name="connsiteX5" fmla="*/ 514350 w 698500"/>
              <a:gd name="connsiteY5" fmla="*/ 328929 h 698500"/>
              <a:gd name="connsiteX6" fmla="*/ 514350 w 698500"/>
              <a:gd name="connsiteY6" fmla="*/ 692150 h 698500"/>
              <a:gd name="connsiteX7" fmla="*/ 182880 w 698500"/>
              <a:gd name="connsiteY7" fmla="*/ 692150 h 6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98500" h="698500">
                <a:moveTo>
                  <a:pt x="182880" y="692150"/>
                </a:moveTo>
                <a:lnTo>
                  <a:pt x="182880" y="328929"/>
                </a:lnTo>
                <a:lnTo>
                  <a:pt x="6350" y="328929"/>
                </a:lnTo>
                <a:lnTo>
                  <a:pt x="349250" y="6350"/>
                </a:lnTo>
                <a:lnTo>
                  <a:pt x="692150" y="328929"/>
                </a:lnTo>
                <a:lnTo>
                  <a:pt x="514350" y="328929"/>
                </a:lnTo>
                <a:lnTo>
                  <a:pt x="514350" y="692150"/>
                </a:lnTo>
                <a:lnTo>
                  <a:pt x="182880" y="692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Freeform 3"/>
          <p:cNvSpPr/>
          <p:nvPr/>
        </p:nvSpPr>
        <p:spPr>
          <a:xfrm>
            <a:off x="3657600" y="1563369"/>
            <a:ext cx="914400" cy="914400"/>
          </a:xfrm>
          <a:custGeom>
            <a:avLst/>
            <a:gdLst>
              <a:gd name="connsiteX0" fmla="*/ 457200 w 914400"/>
              <a:gd name="connsiteY0" fmla="*/ 0 h 914400"/>
              <a:gd name="connsiteX1" fmla="*/ 914400 w 914400"/>
              <a:gd name="connsiteY1" fmla="*/ 457200 h 914400"/>
              <a:gd name="connsiteX2" fmla="*/ 457200 w 914400"/>
              <a:gd name="connsiteY2" fmla="*/ 914400 h 914400"/>
              <a:gd name="connsiteX3" fmla="*/ 0 w 914400"/>
              <a:gd name="connsiteY3" fmla="*/ 457200 h 914400"/>
              <a:gd name="connsiteX4" fmla="*/ 457200 w 914400"/>
              <a:gd name="connsiteY4" fmla="*/ 0 h 914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" h="914400">
                <a:moveTo>
                  <a:pt x="457200" y="0"/>
                </a:moveTo>
                <a:cubicBezTo>
                  <a:pt x="716279" y="0"/>
                  <a:pt x="914400" y="198119"/>
                  <a:pt x="914400" y="457200"/>
                </a:cubicBezTo>
                <a:cubicBezTo>
                  <a:pt x="914400" y="716280"/>
                  <a:pt x="716279" y="914400"/>
                  <a:pt x="457200" y="914400"/>
                </a:cubicBezTo>
                <a:cubicBezTo>
                  <a:pt x="198120" y="914400"/>
                  <a:pt x="0" y="716280"/>
                  <a:pt x="0" y="457200"/>
                </a:cubicBezTo>
                <a:cubicBezTo>
                  <a:pt x="0" y="198119"/>
                  <a:pt x="198120" y="0"/>
                  <a:pt x="457200" y="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Freeform 3"/>
          <p:cNvSpPr/>
          <p:nvPr/>
        </p:nvSpPr>
        <p:spPr>
          <a:xfrm>
            <a:off x="3639270" y="1545040"/>
            <a:ext cx="951059" cy="951059"/>
          </a:xfrm>
          <a:custGeom>
            <a:avLst/>
            <a:gdLst>
              <a:gd name="connsiteX0" fmla="*/ 475529 w 951059"/>
              <a:gd name="connsiteY0" fmla="*/ 18329 h 951059"/>
              <a:gd name="connsiteX1" fmla="*/ 932729 w 951059"/>
              <a:gd name="connsiteY1" fmla="*/ 475529 h 951059"/>
              <a:gd name="connsiteX2" fmla="*/ 475529 w 951059"/>
              <a:gd name="connsiteY2" fmla="*/ 932729 h 951059"/>
              <a:gd name="connsiteX3" fmla="*/ 18329 w 951059"/>
              <a:gd name="connsiteY3" fmla="*/ 475529 h 951059"/>
              <a:gd name="connsiteX4" fmla="*/ 475529 w 951059"/>
              <a:gd name="connsiteY4" fmla="*/ 18329 h 9510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51059" h="951059">
                <a:moveTo>
                  <a:pt x="475529" y="18329"/>
                </a:moveTo>
                <a:cubicBezTo>
                  <a:pt x="734609" y="18329"/>
                  <a:pt x="932729" y="216449"/>
                  <a:pt x="932729" y="475529"/>
                </a:cubicBezTo>
                <a:cubicBezTo>
                  <a:pt x="932729" y="734609"/>
                  <a:pt x="734609" y="932729"/>
                  <a:pt x="475529" y="932729"/>
                </a:cubicBezTo>
                <a:cubicBezTo>
                  <a:pt x="216449" y="932729"/>
                  <a:pt x="18329" y="734609"/>
                  <a:pt x="18329" y="475529"/>
                </a:cubicBezTo>
                <a:cubicBezTo>
                  <a:pt x="18329" y="216449"/>
                  <a:pt x="216449" y="18329"/>
                  <a:pt x="475529" y="18329"/>
                </a:cubicBez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Freeform 3"/>
          <p:cNvSpPr/>
          <p:nvPr/>
        </p:nvSpPr>
        <p:spPr>
          <a:xfrm>
            <a:off x="3657600" y="3465829"/>
            <a:ext cx="914400" cy="914400"/>
          </a:xfrm>
          <a:custGeom>
            <a:avLst/>
            <a:gdLst>
              <a:gd name="connsiteX0" fmla="*/ 457200 w 914400"/>
              <a:gd name="connsiteY0" fmla="*/ 0 h 914400"/>
              <a:gd name="connsiteX1" fmla="*/ 914400 w 914400"/>
              <a:gd name="connsiteY1" fmla="*/ 457200 h 914400"/>
              <a:gd name="connsiteX2" fmla="*/ 457200 w 914400"/>
              <a:gd name="connsiteY2" fmla="*/ 914400 h 914400"/>
              <a:gd name="connsiteX3" fmla="*/ 0 w 914400"/>
              <a:gd name="connsiteY3" fmla="*/ 457200 h 914400"/>
              <a:gd name="connsiteX4" fmla="*/ 457200 w 914400"/>
              <a:gd name="connsiteY4" fmla="*/ 0 h 914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" h="914400">
                <a:moveTo>
                  <a:pt x="457200" y="0"/>
                </a:moveTo>
                <a:cubicBezTo>
                  <a:pt x="716279" y="0"/>
                  <a:pt x="914400" y="198120"/>
                  <a:pt x="914400" y="457200"/>
                </a:cubicBezTo>
                <a:cubicBezTo>
                  <a:pt x="914400" y="716279"/>
                  <a:pt x="716279" y="914400"/>
                  <a:pt x="457200" y="914400"/>
                </a:cubicBezTo>
                <a:cubicBezTo>
                  <a:pt x="198120" y="914400"/>
                  <a:pt x="0" y="716279"/>
                  <a:pt x="0" y="457200"/>
                </a:cubicBezTo>
                <a:cubicBezTo>
                  <a:pt x="0" y="198120"/>
                  <a:pt x="198120" y="0"/>
                  <a:pt x="457200" y="0"/>
                </a:cubicBezTo>
              </a:path>
            </a:pathLst>
          </a:custGeom>
          <a:solidFill>
            <a:srgbClr val="FFD32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Freeform 3"/>
          <p:cNvSpPr/>
          <p:nvPr/>
        </p:nvSpPr>
        <p:spPr>
          <a:xfrm>
            <a:off x="3639270" y="3447500"/>
            <a:ext cx="951059" cy="951059"/>
          </a:xfrm>
          <a:custGeom>
            <a:avLst/>
            <a:gdLst>
              <a:gd name="connsiteX0" fmla="*/ 475529 w 951059"/>
              <a:gd name="connsiteY0" fmla="*/ 18329 h 951059"/>
              <a:gd name="connsiteX1" fmla="*/ 932729 w 951059"/>
              <a:gd name="connsiteY1" fmla="*/ 475529 h 951059"/>
              <a:gd name="connsiteX2" fmla="*/ 475529 w 951059"/>
              <a:gd name="connsiteY2" fmla="*/ 932729 h 951059"/>
              <a:gd name="connsiteX3" fmla="*/ 18329 w 951059"/>
              <a:gd name="connsiteY3" fmla="*/ 475529 h 951059"/>
              <a:gd name="connsiteX4" fmla="*/ 475529 w 951059"/>
              <a:gd name="connsiteY4" fmla="*/ 18329 h 9510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51059" h="951059">
                <a:moveTo>
                  <a:pt x="475529" y="18329"/>
                </a:moveTo>
                <a:cubicBezTo>
                  <a:pt x="734609" y="18329"/>
                  <a:pt x="932729" y="216449"/>
                  <a:pt x="932729" y="475529"/>
                </a:cubicBezTo>
                <a:cubicBezTo>
                  <a:pt x="932729" y="734609"/>
                  <a:pt x="734609" y="932729"/>
                  <a:pt x="475529" y="932729"/>
                </a:cubicBezTo>
                <a:cubicBezTo>
                  <a:pt x="216449" y="932729"/>
                  <a:pt x="18329" y="734609"/>
                  <a:pt x="18329" y="475529"/>
                </a:cubicBezTo>
                <a:cubicBezTo>
                  <a:pt x="18329" y="216449"/>
                  <a:pt x="216449" y="18329"/>
                  <a:pt x="475529" y="18329"/>
                </a:cubicBez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TextBox 1"/>
          <p:cNvSpPr txBox="1"/>
          <p:nvPr/>
        </p:nvSpPr>
        <p:spPr>
          <a:xfrm>
            <a:off x="3644900" y="2755900"/>
            <a:ext cx="673100" cy="444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500"/>
              </a:lnSpc>
              <a:tabLst/>
            </a:pPr>
            <a:r>
              <a:rPr lang="en-US" altLang="zh-CN" sz="3200" dirty="0" smtClean="0">
                <a:solidFill>
                  <a:srgbClr val="3C3C3C"/>
                </a:solidFill>
                <a:latin typeface="Times New Roman" pitchFamily="18" charset="0"/>
                <a:cs typeface="Times New Roman" pitchFamily="18" charset="0"/>
              </a:rPr>
              <a:t>0,</a:t>
            </a: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0" dirty="0" smtClean="0">
                <a:solidFill>
                  <a:srgbClr val="3C3C3C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79" name="Freeform 3"/>
          <p:cNvSpPr/>
          <p:nvPr/>
        </p:nvSpPr>
        <p:spPr>
          <a:xfrm>
            <a:off x="5486400" y="1563369"/>
            <a:ext cx="914400" cy="914400"/>
          </a:xfrm>
          <a:custGeom>
            <a:avLst/>
            <a:gdLst>
              <a:gd name="connsiteX0" fmla="*/ 457200 w 914400"/>
              <a:gd name="connsiteY0" fmla="*/ 0 h 914400"/>
              <a:gd name="connsiteX1" fmla="*/ 914400 w 914400"/>
              <a:gd name="connsiteY1" fmla="*/ 457200 h 914400"/>
              <a:gd name="connsiteX2" fmla="*/ 457200 w 914400"/>
              <a:gd name="connsiteY2" fmla="*/ 914400 h 914400"/>
              <a:gd name="connsiteX3" fmla="*/ 0 w 914400"/>
              <a:gd name="connsiteY3" fmla="*/ 457200 h 914400"/>
              <a:gd name="connsiteX4" fmla="*/ 457200 w 914400"/>
              <a:gd name="connsiteY4" fmla="*/ 0 h 914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" h="914400">
                <a:moveTo>
                  <a:pt x="457200" y="0"/>
                </a:moveTo>
                <a:cubicBezTo>
                  <a:pt x="716279" y="0"/>
                  <a:pt x="914400" y="198119"/>
                  <a:pt x="914400" y="457200"/>
                </a:cubicBezTo>
                <a:cubicBezTo>
                  <a:pt x="914400" y="716280"/>
                  <a:pt x="716279" y="914400"/>
                  <a:pt x="457200" y="914400"/>
                </a:cubicBezTo>
                <a:cubicBezTo>
                  <a:pt x="198120" y="914400"/>
                  <a:pt x="0" y="716280"/>
                  <a:pt x="0" y="457200"/>
                </a:cubicBezTo>
                <a:cubicBezTo>
                  <a:pt x="0" y="198119"/>
                  <a:pt x="198120" y="0"/>
                  <a:pt x="457200" y="0"/>
                </a:cubicBezTo>
              </a:path>
            </a:pathLst>
          </a:custGeom>
          <a:solidFill>
            <a:srgbClr val="FFD32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Freeform 3"/>
          <p:cNvSpPr/>
          <p:nvPr/>
        </p:nvSpPr>
        <p:spPr>
          <a:xfrm>
            <a:off x="5468070" y="1545040"/>
            <a:ext cx="951059" cy="951059"/>
          </a:xfrm>
          <a:custGeom>
            <a:avLst/>
            <a:gdLst>
              <a:gd name="connsiteX0" fmla="*/ 475529 w 951059"/>
              <a:gd name="connsiteY0" fmla="*/ 18329 h 951059"/>
              <a:gd name="connsiteX1" fmla="*/ 932729 w 951059"/>
              <a:gd name="connsiteY1" fmla="*/ 475529 h 951059"/>
              <a:gd name="connsiteX2" fmla="*/ 475529 w 951059"/>
              <a:gd name="connsiteY2" fmla="*/ 932729 h 951059"/>
              <a:gd name="connsiteX3" fmla="*/ 18329 w 951059"/>
              <a:gd name="connsiteY3" fmla="*/ 475529 h 951059"/>
              <a:gd name="connsiteX4" fmla="*/ 475529 w 951059"/>
              <a:gd name="connsiteY4" fmla="*/ 18329 h 9510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51059" h="951059">
                <a:moveTo>
                  <a:pt x="475529" y="18329"/>
                </a:moveTo>
                <a:cubicBezTo>
                  <a:pt x="734609" y="18329"/>
                  <a:pt x="932729" y="216449"/>
                  <a:pt x="932729" y="475529"/>
                </a:cubicBezTo>
                <a:cubicBezTo>
                  <a:pt x="932729" y="734609"/>
                  <a:pt x="734609" y="932729"/>
                  <a:pt x="475529" y="932729"/>
                </a:cubicBezTo>
                <a:cubicBezTo>
                  <a:pt x="216449" y="932729"/>
                  <a:pt x="18329" y="734609"/>
                  <a:pt x="18329" y="475529"/>
                </a:cubicBezTo>
                <a:cubicBezTo>
                  <a:pt x="18329" y="216449"/>
                  <a:pt x="216449" y="18329"/>
                  <a:pt x="475529" y="18329"/>
                </a:cubicBez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Freeform 3"/>
          <p:cNvSpPr/>
          <p:nvPr/>
        </p:nvSpPr>
        <p:spPr>
          <a:xfrm>
            <a:off x="5486400" y="3465829"/>
            <a:ext cx="914400" cy="914400"/>
          </a:xfrm>
          <a:custGeom>
            <a:avLst/>
            <a:gdLst>
              <a:gd name="connsiteX0" fmla="*/ 457200 w 914400"/>
              <a:gd name="connsiteY0" fmla="*/ 0 h 914400"/>
              <a:gd name="connsiteX1" fmla="*/ 914400 w 914400"/>
              <a:gd name="connsiteY1" fmla="*/ 457200 h 914400"/>
              <a:gd name="connsiteX2" fmla="*/ 457200 w 914400"/>
              <a:gd name="connsiteY2" fmla="*/ 914400 h 914400"/>
              <a:gd name="connsiteX3" fmla="*/ 0 w 914400"/>
              <a:gd name="connsiteY3" fmla="*/ 457200 h 914400"/>
              <a:gd name="connsiteX4" fmla="*/ 457200 w 914400"/>
              <a:gd name="connsiteY4" fmla="*/ 0 h 914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" h="914400">
                <a:moveTo>
                  <a:pt x="457200" y="0"/>
                </a:moveTo>
                <a:cubicBezTo>
                  <a:pt x="716279" y="0"/>
                  <a:pt x="914400" y="198120"/>
                  <a:pt x="914400" y="457200"/>
                </a:cubicBezTo>
                <a:cubicBezTo>
                  <a:pt x="914400" y="716279"/>
                  <a:pt x="716279" y="914400"/>
                  <a:pt x="457200" y="914400"/>
                </a:cubicBezTo>
                <a:cubicBezTo>
                  <a:pt x="198120" y="914400"/>
                  <a:pt x="0" y="716279"/>
                  <a:pt x="0" y="457200"/>
                </a:cubicBezTo>
                <a:cubicBezTo>
                  <a:pt x="0" y="198120"/>
                  <a:pt x="198120" y="0"/>
                  <a:pt x="457200" y="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Freeform 3"/>
          <p:cNvSpPr/>
          <p:nvPr/>
        </p:nvSpPr>
        <p:spPr>
          <a:xfrm>
            <a:off x="5468070" y="3447500"/>
            <a:ext cx="951059" cy="951059"/>
          </a:xfrm>
          <a:custGeom>
            <a:avLst/>
            <a:gdLst>
              <a:gd name="connsiteX0" fmla="*/ 475529 w 951059"/>
              <a:gd name="connsiteY0" fmla="*/ 18329 h 951059"/>
              <a:gd name="connsiteX1" fmla="*/ 932729 w 951059"/>
              <a:gd name="connsiteY1" fmla="*/ 475529 h 951059"/>
              <a:gd name="connsiteX2" fmla="*/ 475529 w 951059"/>
              <a:gd name="connsiteY2" fmla="*/ 932729 h 951059"/>
              <a:gd name="connsiteX3" fmla="*/ 18329 w 951059"/>
              <a:gd name="connsiteY3" fmla="*/ 475529 h 951059"/>
              <a:gd name="connsiteX4" fmla="*/ 475529 w 951059"/>
              <a:gd name="connsiteY4" fmla="*/ 18329 h 9510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51059" h="951059">
                <a:moveTo>
                  <a:pt x="475529" y="18329"/>
                </a:moveTo>
                <a:cubicBezTo>
                  <a:pt x="734609" y="18329"/>
                  <a:pt x="932729" y="216449"/>
                  <a:pt x="932729" y="475529"/>
                </a:cubicBezTo>
                <a:cubicBezTo>
                  <a:pt x="932729" y="734609"/>
                  <a:pt x="734609" y="932729"/>
                  <a:pt x="475529" y="932729"/>
                </a:cubicBezTo>
                <a:cubicBezTo>
                  <a:pt x="216449" y="932729"/>
                  <a:pt x="18329" y="734609"/>
                  <a:pt x="18329" y="475529"/>
                </a:cubicBezTo>
                <a:cubicBezTo>
                  <a:pt x="18329" y="216449"/>
                  <a:pt x="216449" y="18329"/>
                  <a:pt x="475529" y="18329"/>
                </a:cubicBez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Freeform 3"/>
          <p:cNvSpPr/>
          <p:nvPr/>
        </p:nvSpPr>
        <p:spPr>
          <a:xfrm>
            <a:off x="7315200" y="3465829"/>
            <a:ext cx="914400" cy="914400"/>
          </a:xfrm>
          <a:custGeom>
            <a:avLst/>
            <a:gdLst>
              <a:gd name="connsiteX0" fmla="*/ 457200 w 914400"/>
              <a:gd name="connsiteY0" fmla="*/ 0 h 914400"/>
              <a:gd name="connsiteX1" fmla="*/ 914400 w 914400"/>
              <a:gd name="connsiteY1" fmla="*/ 457200 h 914400"/>
              <a:gd name="connsiteX2" fmla="*/ 457200 w 914400"/>
              <a:gd name="connsiteY2" fmla="*/ 914400 h 914400"/>
              <a:gd name="connsiteX3" fmla="*/ 0 w 914400"/>
              <a:gd name="connsiteY3" fmla="*/ 457200 h 914400"/>
              <a:gd name="connsiteX4" fmla="*/ 457200 w 914400"/>
              <a:gd name="connsiteY4" fmla="*/ 0 h 914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" h="914400">
                <a:moveTo>
                  <a:pt x="457200" y="0"/>
                </a:moveTo>
                <a:cubicBezTo>
                  <a:pt x="716280" y="0"/>
                  <a:pt x="914400" y="198120"/>
                  <a:pt x="914400" y="457200"/>
                </a:cubicBezTo>
                <a:cubicBezTo>
                  <a:pt x="914400" y="716279"/>
                  <a:pt x="716280" y="914400"/>
                  <a:pt x="457200" y="914400"/>
                </a:cubicBezTo>
                <a:cubicBezTo>
                  <a:pt x="198119" y="914400"/>
                  <a:pt x="0" y="716279"/>
                  <a:pt x="0" y="457200"/>
                </a:cubicBezTo>
                <a:cubicBezTo>
                  <a:pt x="0" y="198120"/>
                  <a:pt x="198119" y="0"/>
                  <a:pt x="457200" y="0"/>
                </a:cubicBezTo>
              </a:path>
            </a:pathLst>
          </a:custGeom>
          <a:solidFill>
            <a:srgbClr val="FFD32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Freeform 3"/>
          <p:cNvSpPr/>
          <p:nvPr/>
        </p:nvSpPr>
        <p:spPr>
          <a:xfrm>
            <a:off x="7296870" y="3447500"/>
            <a:ext cx="951059" cy="951059"/>
          </a:xfrm>
          <a:custGeom>
            <a:avLst/>
            <a:gdLst>
              <a:gd name="connsiteX0" fmla="*/ 475529 w 951059"/>
              <a:gd name="connsiteY0" fmla="*/ 18329 h 951059"/>
              <a:gd name="connsiteX1" fmla="*/ 932729 w 951059"/>
              <a:gd name="connsiteY1" fmla="*/ 475529 h 951059"/>
              <a:gd name="connsiteX2" fmla="*/ 475529 w 951059"/>
              <a:gd name="connsiteY2" fmla="*/ 932729 h 951059"/>
              <a:gd name="connsiteX3" fmla="*/ 18329 w 951059"/>
              <a:gd name="connsiteY3" fmla="*/ 475529 h 951059"/>
              <a:gd name="connsiteX4" fmla="*/ 475529 w 951059"/>
              <a:gd name="connsiteY4" fmla="*/ 18329 h 9510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51059" h="951059">
                <a:moveTo>
                  <a:pt x="475529" y="18329"/>
                </a:moveTo>
                <a:cubicBezTo>
                  <a:pt x="734610" y="18329"/>
                  <a:pt x="932729" y="216449"/>
                  <a:pt x="932729" y="475529"/>
                </a:cubicBezTo>
                <a:cubicBezTo>
                  <a:pt x="932729" y="734609"/>
                  <a:pt x="734610" y="932729"/>
                  <a:pt x="475529" y="932729"/>
                </a:cubicBezTo>
                <a:cubicBezTo>
                  <a:pt x="216449" y="932729"/>
                  <a:pt x="18329" y="734609"/>
                  <a:pt x="18329" y="475529"/>
                </a:cubicBezTo>
                <a:cubicBezTo>
                  <a:pt x="18329" y="216449"/>
                  <a:pt x="216449" y="18329"/>
                  <a:pt x="475529" y="18329"/>
                </a:cubicBez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Freeform 3"/>
          <p:cNvSpPr/>
          <p:nvPr/>
        </p:nvSpPr>
        <p:spPr>
          <a:xfrm>
            <a:off x="7406640" y="3557270"/>
            <a:ext cx="731519" cy="731519"/>
          </a:xfrm>
          <a:custGeom>
            <a:avLst/>
            <a:gdLst>
              <a:gd name="connsiteX0" fmla="*/ 365759 w 731519"/>
              <a:gd name="connsiteY0" fmla="*/ 0 h 731519"/>
              <a:gd name="connsiteX1" fmla="*/ 731519 w 731519"/>
              <a:gd name="connsiteY1" fmla="*/ 365759 h 731519"/>
              <a:gd name="connsiteX2" fmla="*/ 365759 w 731519"/>
              <a:gd name="connsiteY2" fmla="*/ 731520 h 731519"/>
              <a:gd name="connsiteX3" fmla="*/ 0 w 731519"/>
              <a:gd name="connsiteY3" fmla="*/ 365759 h 731519"/>
              <a:gd name="connsiteX4" fmla="*/ 365759 w 731519"/>
              <a:gd name="connsiteY4" fmla="*/ 0 h 73151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31519" h="731519">
                <a:moveTo>
                  <a:pt x="365759" y="0"/>
                </a:moveTo>
                <a:cubicBezTo>
                  <a:pt x="572769" y="0"/>
                  <a:pt x="731519" y="157479"/>
                  <a:pt x="731519" y="365759"/>
                </a:cubicBezTo>
                <a:cubicBezTo>
                  <a:pt x="731519" y="572770"/>
                  <a:pt x="572769" y="731520"/>
                  <a:pt x="365759" y="731520"/>
                </a:cubicBezTo>
                <a:cubicBezTo>
                  <a:pt x="157479" y="731520"/>
                  <a:pt x="0" y="572770"/>
                  <a:pt x="0" y="365759"/>
                </a:cubicBezTo>
                <a:cubicBezTo>
                  <a:pt x="0" y="157479"/>
                  <a:pt x="157479" y="0"/>
                  <a:pt x="365759" y="0"/>
                </a:cubicBezTo>
              </a:path>
            </a:pathLst>
          </a:custGeom>
          <a:solidFill>
            <a:srgbClr val="FFD32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Freeform 3"/>
          <p:cNvSpPr/>
          <p:nvPr/>
        </p:nvSpPr>
        <p:spPr>
          <a:xfrm>
            <a:off x="7388310" y="3538940"/>
            <a:ext cx="768179" cy="768179"/>
          </a:xfrm>
          <a:custGeom>
            <a:avLst/>
            <a:gdLst>
              <a:gd name="connsiteX0" fmla="*/ 384089 w 768179"/>
              <a:gd name="connsiteY0" fmla="*/ 18329 h 768179"/>
              <a:gd name="connsiteX1" fmla="*/ 749849 w 768179"/>
              <a:gd name="connsiteY1" fmla="*/ 384089 h 768179"/>
              <a:gd name="connsiteX2" fmla="*/ 384089 w 768179"/>
              <a:gd name="connsiteY2" fmla="*/ 749849 h 768179"/>
              <a:gd name="connsiteX3" fmla="*/ 18329 w 768179"/>
              <a:gd name="connsiteY3" fmla="*/ 384089 h 768179"/>
              <a:gd name="connsiteX4" fmla="*/ 384089 w 768179"/>
              <a:gd name="connsiteY4" fmla="*/ 18329 h 7681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68179" h="768179">
                <a:moveTo>
                  <a:pt x="384089" y="18329"/>
                </a:moveTo>
                <a:cubicBezTo>
                  <a:pt x="591099" y="18329"/>
                  <a:pt x="749849" y="175809"/>
                  <a:pt x="749849" y="384089"/>
                </a:cubicBezTo>
                <a:cubicBezTo>
                  <a:pt x="749849" y="591099"/>
                  <a:pt x="591099" y="749849"/>
                  <a:pt x="384089" y="749849"/>
                </a:cubicBezTo>
                <a:cubicBezTo>
                  <a:pt x="175809" y="749849"/>
                  <a:pt x="18329" y="591099"/>
                  <a:pt x="18329" y="384089"/>
                </a:cubicBezTo>
                <a:cubicBezTo>
                  <a:pt x="18329" y="175809"/>
                  <a:pt x="175809" y="18329"/>
                  <a:pt x="384089" y="18329"/>
                </a:cubicBez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Freeform 3"/>
          <p:cNvSpPr/>
          <p:nvPr/>
        </p:nvSpPr>
        <p:spPr>
          <a:xfrm>
            <a:off x="252181" y="5692860"/>
            <a:ext cx="4156539" cy="1393019"/>
          </a:xfrm>
          <a:custGeom>
            <a:avLst/>
            <a:gdLst>
              <a:gd name="connsiteX0" fmla="*/ 2078269 w 4156539"/>
              <a:gd name="connsiteY0" fmla="*/ 1374689 h 1393019"/>
              <a:gd name="connsiteX1" fmla="*/ 18329 w 4156539"/>
              <a:gd name="connsiteY1" fmla="*/ 1374689 h 1393019"/>
              <a:gd name="connsiteX2" fmla="*/ 18329 w 4156539"/>
              <a:gd name="connsiteY2" fmla="*/ 18329 h 1393019"/>
              <a:gd name="connsiteX3" fmla="*/ 4138209 w 4156539"/>
              <a:gd name="connsiteY3" fmla="*/ 18329 h 1393019"/>
              <a:gd name="connsiteX4" fmla="*/ 4138209 w 4156539"/>
              <a:gd name="connsiteY4" fmla="*/ 1374689 h 1393019"/>
              <a:gd name="connsiteX5" fmla="*/ 2078269 w 4156539"/>
              <a:gd name="connsiteY5" fmla="*/ 1374689 h 139301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156539" h="1393019">
                <a:moveTo>
                  <a:pt x="2078269" y="1374689"/>
                </a:moveTo>
                <a:lnTo>
                  <a:pt x="18329" y="1374689"/>
                </a:lnTo>
                <a:lnTo>
                  <a:pt x="18329" y="18329"/>
                </a:lnTo>
                <a:lnTo>
                  <a:pt x="4138209" y="18329"/>
                </a:lnTo>
                <a:lnTo>
                  <a:pt x="4138209" y="1374689"/>
                </a:lnTo>
                <a:lnTo>
                  <a:pt x="2078269" y="1374689"/>
                </a:ln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Freeform 3"/>
          <p:cNvSpPr/>
          <p:nvPr/>
        </p:nvSpPr>
        <p:spPr>
          <a:xfrm flipH="1">
            <a:off x="2348866" y="4616450"/>
            <a:ext cx="5360034" cy="1113153"/>
          </a:xfrm>
          <a:custGeom>
            <a:avLst/>
            <a:gdLst>
              <a:gd name="connsiteX0" fmla="*/ 2483484 w 2501900"/>
              <a:gd name="connsiteY0" fmla="*/ 1976755 h 1995169"/>
              <a:gd name="connsiteX1" fmla="*/ 18415 w 2501900"/>
              <a:gd name="connsiteY1" fmla="*/ 18415 h 199516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01900" h="1995169">
                <a:moveTo>
                  <a:pt x="2483484" y="1976755"/>
                </a:moveTo>
                <a:cubicBezTo>
                  <a:pt x="2483484" y="273685"/>
                  <a:pt x="315595" y="1266825"/>
                  <a:pt x="18415" y="18415"/>
                </a:cubicBezTo>
              </a:path>
            </a:pathLst>
          </a:custGeom>
          <a:ln w="38100">
            <a:solidFill>
              <a:srgbClr val="8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Freeform 3"/>
          <p:cNvSpPr/>
          <p:nvPr/>
        </p:nvSpPr>
        <p:spPr>
          <a:xfrm rot="1800000">
            <a:off x="7627079" y="4401079"/>
            <a:ext cx="162560" cy="330200"/>
          </a:xfrm>
          <a:custGeom>
            <a:avLst/>
            <a:gdLst>
              <a:gd name="connsiteX0" fmla="*/ 0 w 162560"/>
              <a:gd name="connsiteY0" fmla="*/ 312420 h 330200"/>
              <a:gd name="connsiteX1" fmla="*/ 0 w 162560"/>
              <a:gd name="connsiteY1" fmla="*/ 314960 h 330200"/>
              <a:gd name="connsiteX2" fmla="*/ 0 w 162560"/>
              <a:gd name="connsiteY2" fmla="*/ 317500 h 330200"/>
              <a:gd name="connsiteX3" fmla="*/ 2540 w 162560"/>
              <a:gd name="connsiteY3" fmla="*/ 323850 h 330200"/>
              <a:gd name="connsiteX4" fmla="*/ 7620 w 162560"/>
              <a:gd name="connsiteY4" fmla="*/ 327660 h 330200"/>
              <a:gd name="connsiteX5" fmla="*/ 13970 w 162560"/>
              <a:gd name="connsiteY5" fmla="*/ 330200 h 330200"/>
              <a:gd name="connsiteX6" fmla="*/ 20320 w 162560"/>
              <a:gd name="connsiteY6" fmla="*/ 330200 h 330200"/>
              <a:gd name="connsiteX7" fmla="*/ 24130 w 162560"/>
              <a:gd name="connsiteY7" fmla="*/ 328929 h 330200"/>
              <a:gd name="connsiteX8" fmla="*/ 27940 w 162560"/>
              <a:gd name="connsiteY8" fmla="*/ 325120 h 330200"/>
              <a:gd name="connsiteX9" fmla="*/ 31750 w 162560"/>
              <a:gd name="connsiteY9" fmla="*/ 321310 h 330200"/>
              <a:gd name="connsiteX10" fmla="*/ 33020 w 162560"/>
              <a:gd name="connsiteY10" fmla="*/ 316229 h 330200"/>
              <a:gd name="connsiteX11" fmla="*/ 57150 w 162560"/>
              <a:gd name="connsiteY11" fmla="*/ 88900 h 330200"/>
              <a:gd name="connsiteX12" fmla="*/ 130810 w 162560"/>
              <a:gd name="connsiteY12" fmla="*/ 302260 h 330200"/>
              <a:gd name="connsiteX13" fmla="*/ 133350 w 162560"/>
              <a:gd name="connsiteY13" fmla="*/ 308610 h 330200"/>
              <a:gd name="connsiteX14" fmla="*/ 138430 w 162560"/>
              <a:gd name="connsiteY14" fmla="*/ 313690 h 330200"/>
              <a:gd name="connsiteX15" fmla="*/ 143510 w 162560"/>
              <a:gd name="connsiteY15" fmla="*/ 314960 h 330200"/>
              <a:gd name="connsiteX16" fmla="*/ 149860 w 162560"/>
              <a:gd name="connsiteY16" fmla="*/ 314960 h 330200"/>
              <a:gd name="connsiteX17" fmla="*/ 156210 w 162560"/>
              <a:gd name="connsiteY17" fmla="*/ 312420 h 330200"/>
              <a:gd name="connsiteX18" fmla="*/ 160020 w 162560"/>
              <a:gd name="connsiteY18" fmla="*/ 308610 h 330200"/>
              <a:gd name="connsiteX19" fmla="*/ 162560 w 162560"/>
              <a:gd name="connsiteY19" fmla="*/ 302260 h 330200"/>
              <a:gd name="connsiteX20" fmla="*/ 162560 w 162560"/>
              <a:gd name="connsiteY20" fmla="*/ 295910 h 330200"/>
              <a:gd name="connsiteX21" fmla="*/ 161290 w 162560"/>
              <a:gd name="connsiteY21" fmla="*/ 294640 h 330200"/>
              <a:gd name="connsiteX22" fmla="*/ 161290 w 162560"/>
              <a:gd name="connsiteY22" fmla="*/ 295910 h 330200"/>
              <a:gd name="connsiteX23" fmla="*/ 66040 w 162560"/>
              <a:gd name="connsiteY23" fmla="*/ 13970 h 330200"/>
              <a:gd name="connsiteX24" fmla="*/ 63500 w 162560"/>
              <a:gd name="connsiteY24" fmla="*/ 8890 h 330200"/>
              <a:gd name="connsiteX25" fmla="*/ 59690 w 162560"/>
              <a:gd name="connsiteY25" fmla="*/ 2540 h 330200"/>
              <a:gd name="connsiteX26" fmla="*/ 53340 w 162560"/>
              <a:gd name="connsiteY26" fmla="*/ 0 h 330200"/>
              <a:gd name="connsiteX27" fmla="*/ 46990 w 162560"/>
              <a:gd name="connsiteY27" fmla="*/ 0 h 330200"/>
              <a:gd name="connsiteX28" fmla="*/ 40640 w 162560"/>
              <a:gd name="connsiteY28" fmla="*/ 1270 h 330200"/>
              <a:gd name="connsiteX29" fmla="*/ 35560 w 162560"/>
              <a:gd name="connsiteY29" fmla="*/ 6350 h 330200"/>
              <a:gd name="connsiteX30" fmla="*/ 33020 w 162560"/>
              <a:gd name="connsiteY30" fmla="*/ 11429 h 330200"/>
              <a:gd name="connsiteX31" fmla="*/ 33020 w 162560"/>
              <a:gd name="connsiteY31" fmla="*/ 17779 h 330200"/>
              <a:gd name="connsiteX32" fmla="*/ 0 w 162560"/>
              <a:gd name="connsiteY32" fmla="*/ 312420 h 330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</a:cxnLst>
            <a:rect l="l" t="t" r="r" b="b"/>
            <a:pathLst>
              <a:path w="162560" h="330200">
                <a:moveTo>
                  <a:pt x="0" y="312420"/>
                </a:moveTo>
                <a:lnTo>
                  <a:pt x="0" y="314960"/>
                </a:lnTo>
                <a:lnTo>
                  <a:pt x="0" y="317500"/>
                </a:lnTo>
                <a:lnTo>
                  <a:pt x="2540" y="323850"/>
                </a:lnTo>
                <a:lnTo>
                  <a:pt x="7620" y="327660"/>
                </a:lnTo>
                <a:lnTo>
                  <a:pt x="13970" y="330200"/>
                </a:lnTo>
                <a:lnTo>
                  <a:pt x="20320" y="330200"/>
                </a:lnTo>
                <a:lnTo>
                  <a:pt x="24130" y="328929"/>
                </a:lnTo>
                <a:lnTo>
                  <a:pt x="27940" y="325120"/>
                </a:lnTo>
                <a:lnTo>
                  <a:pt x="31750" y="321310"/>
                </a:lnTo>
                <a:lnTo>
                  <a:pt x="33020" y="316229"/>
                </a:lnTo>
                <a:lnTo>
                  <a:pt x="57150" y="88900"/>
                </a:lnTo>
                <a:lnTo>
                  <a:pt x="130810" y="302260"/>
                </a:lnTo>
                <a:lnTo>
                  <a:pt x="133350" y="308610"/>
                </a:lnTo>
                <a:lnTo>
                  <a:pt x="138430" y="313690"/>
                </a:lnTo>
                <a:lnTo>
                  <a:pt x="143510" y="314960"/>
                </a:lnTo>
                <a:lnTo>
                  <a:pt x="149860" y="314960"/>
                </a:lnTo>
                <a:lnTo>
                  <a:pt x="156210" y="312420"/>
                </a:lnTo>
                <a:lnTo>
                  <a:pt x="160020" y="308610"/>
                </a:lnTo>
                <a:lnTo>
                  <a:pt x="162560" y="302260"/>
                </a:lnTo>
                <a:lnTo>
                  <a:pt x="162560" y="295910"/>
                </a:lnTo>
                <a:lnTo>
                  <a:pt x="161290" y="294640"/>
                </a:lnTo>
                <a:lnTo>
                  <a:pt x="161290" y="295910"/>
                </a:lnTo>
                <a:lnTo>
                  <a:pt x="66040" y="13970"/>
                </a:lnTo>
                <a:lnTo>
                  <a:pt x="63500" y="8890"/>
                </a:lnTo>
                <a:lnTo>
                  <a:pt x="59690" y="2540"/>
                </a:lnTo>
                <a:lnTo>
                  <a:pt x="53340" y="0"/>
                </a:lnTo>
                <a:lnTo>
                  <a:pt x="46990" y="0"/>
                </a:lnTo>
                <a:lnTo>
                  <a:pt x="40640" y="1270"/>
                </a:lnTo>
                <a:lnTo>
                  <a:pt x="35560" y="6350"/>
                </a:lnTo>
                <a:lnTo>
                  <a:pt x="33020" y="11429"/>
                </a:lnTo>
                <a:lnTo>
                  <a:pt x="33020" y="17779"/>
                </a:lnTo>
                <a:lnTo>
                  <a:pt x="0" y="312420"/>
                </a:lnTo>
              </a:path>
            </a:pathLst>
          </a:custGeom>
          <a:solidFill>
            <a:srgbClr val="8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TextBox 71"/>
          <p:cNvSpPr txBox="1"/>
          <p:nvPr/>
        </p:nvSpPr>
        <p:spPr>
          <a:xfrm>
            <a:off x="377191" y="5332710"/>
            <a:ext cx="3744935" cy="17338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3200"/>
              </a:lnSpc>
              <a:tabLst>
                <a:tab pos="3149600" algn="l"/>
                <a:tab pos="3162300" algn="l"/>
                <a:tab pos="3263900" algn="l"/>
                <a:tab pos="3467100" algn="l"/>
                <a:tab pos="4330700" algn="l"/>
                <a:tab pos="4432300" algn="l"/>
                <a:tab pos="4826000" algn="l"/>
              </a:tabLst>
            </a:pPr>
            <a:endParaRPr lang="en-US" altLang="zh-CN" sz="2800" b="1" dirty="0" smtClean="0">
              <a:latin typeface="Bradley Hand ITC" pitchFamily="66" charset="0"/>
              <a:cs typeface="Times New Roman" pitchFamily="18" charset="0"/>
            </a:endParaRPr>
          </a:p>
          <a:p>
            <a:pPr algn="ctr">
              <a:lnSpc>
                <a:spcPts val="3200"/>
              </a:lnSpc>
              <a:tabLst>
                <a:tab pos="3149600" algn="l"/>
                <a:tab pos="3162300" algn="l"/>
                <a:tab pos="3263900" algn="l"/>
                <a:tab pos="3467100" algn="l"/>
                <a:tab pos="4330700" algn="l"/>
                <a:tab pos="4432300" algn="l"/>
                <a:tab pos="4826000" algn="l"/>
              </a:tabLst>
            </a:pPr>
            <a:r>
              <a:rPr lang="en-US" altLang="zh-CN" sz="2800" b="1" dirty="0" smtClean="0">
                <a:latin typeface="Bradley Hand ITC" pitchFamily="66" charset="0"/>
                <a:cs typeface="Times New Roman" pitchFamily="18" charset="0"/>
              </a:rPr>
              <a:t>Since we are in at least </a:t>
            </a:r>
          </a:p>
          <a:p>
            <a:pPr algn="ctr">
              <a:lnSpc>
                <a:spcPts val="3200"/>
              </a:lnSpc>
              <a:tabLst>
                <a:tab pos="3149600" algn="l"/>
                <a:tab pos="3162300" algn="l"/>
                <a:tab pos="3263900" algn="l"/>
                <a:tab pos="3467100" algn="l"/>
                <a:tab pos="4330700" algn="l"/>
                <a:tab pos="4432300" algn="l"/>
                <a:tab pos="4826000" algn="l"/>
              </a:tabLst>
            </a:pPr>
            <a:r>
              <a:rPr lang="en-US" altLang="zh-CN" sz="2800" b="1" dirty="0" smtClean="0">
                <a:latin typeface="Bradley Hand ITC" pitchFamily="66" charset="0"/>
                <a:cs typeface="Times New Roman" pitchFamily="18" charset="0"/>
              </a:rPr>
              <a:t>one accepting state, the </a:t>
            </a:r>
          </a:p>
          <a:p>
            <a:pPr algn="ctr">
              <a:lnSpc>
                <a:spcPts val="3200"/>
              </a:lnSpc>
              <a:tabLst>
                <a:tab pos="3149600" algn="l"/>
                <a:tab pos="3162300" algn="l"/>
                <a:tab pos="3263900" algn="l"/>
                <a:tab pos="3467100" algn="l"/>
                <a:tab pos="4330700" algn="l"/>
                <a:tab pos="4432300" algn="l"/>
                <a:tab pos="4826000" algn="l"/>
              </a:tabLst>
            </a:pPr>
            <a:r>
              <a:rPr lang="en-US" altLang="zh-CN" sz="2800" b="1" dirty="0" smtClean="0">
                <a:latin typeface="Bradley Hand ITC" pitchFamily="66" charset="0"/>
                <a:cs typeface="Times New Roman" pitchFamily="18" charset="0"/>
              </a:rPr>
              <a:t>automaton accepts.</a:t>
            </a:r>
            <a:endParaRPr lang="zh-CN" alt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0079990" cy="7559040"/>
          </a:xfrm>
          <a:custGeom>
            <a:avLst/>
            <a:gdLst>
              <a:gd name="connsiteX0" fmla="*/ 0 w 10079990"/>
              <a:gd name="connsiteY0" fmla="*/ 0 h 7559040"/>
              <a:gd name="connsiteX1" fmla="*/ 10079990 w 10079990"/>
              <a:gd name="connsiteY1" fmla="*/ 0 h 7559040"/>
              <a:gd name="connsiteX2" fmla="*/ 10079990 w 10079990"/>
              <a:gd name="connsiteY2" fmla="*/ 7559040 h 7559040"/>
              <a:gd name="connsiteX3" fmla="*/ 0 w 10079990"/>
              <a:gd name="connsiteY3" fmla="*/ 7559040 h 7559040"/>
              <a:gd name="connsiteX4" fmla="*/ 0 w 10079990"/>
              <a:gd name="connsiteY4" fmla="*/ 0 h 75590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079990" h="7559040">
                <a:moveTo>
                  <a:pt x="0" y="0"/>
                </a:moveTo>
                <a:lnTo>
                  <a:pt x="10079990" y="0"/>
                </a:lnTo>
                <a:lnTo>
                  <a:pt x="10079990" y="7559040"/>
                </a:lnTo>
                <a:lnTo>
                  <a:pt x="0" y="755904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2057400" y="3444240"/>
            <a:ext cx="914400" cy="914400"/>
          </a:xfrm>
          <a:custGeom>
            <a:avLst/>
            <a:gdLst>
              <a:gd name="connsiteX0" fmla="*/ 457200 w 914400"/>
              <a:gd name="connsiteY0" fmla="*/ 0 h 914400"/>
              <a:gd name="connsiteX1" fmla="*/ 914400 w 914400"/>
              <a:gd name="connsiteY1" fmla="*/ 457200 h 914400"/>
              <a:gd name="connsiteX2" fmla="*/ 457200 w 914400"/>
              <a:gd name="connsiteY2" fmla="*/ 914400 h 914400"/>
              <a:gd name="connsiteX3" fmla="*/ 0 w 914400"/>
              <a:gd name="connsiteY3" fmla="*/ 457200 h 914400"/>
              <a:gd name="connsiteX4" fmla="*/ 457200 w 914400"/>
              <a:gd name="connsiteY4" fmla="*/ 0 h 914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" h="914400">
                <a:moveTo>
                  <a:pt x="457200" y="0"/>
                </a:moveTo>
                <a:cubicBezTo>
                  <a:pt x="716279" y="0"/>
                  <a:pt x="914400" y="198119"/>
                  <a:pt x="914400" y="457200"/>
                </a:cubicBezTo>
                <a:cubicBezTo>
                  <a:pt x="914400" y="716279"/>
                  <a:pt x="716279" y="914400"/>
                  <a:pt x="457200" y="914400"/>
                </a:cubicBezTo>
                <a:cubicBezTo>
                  <a:pt x="198120" y="914400"/>
                  <a:pt x="0" y="716279"/>
                  <a:pt x="0" y="457200"/>
                </a:cubicBezTo>
                <a:cubicBezTo>
                  <a:pt x="0" y="198119"/>
                  <a:pt x="198120" y="0"/>
                  <a:pt x="457200" y="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" name="Freeform 3"/>
          <p:cNvSpPr/>
          <p:nvPr/>
        </p:nvSpPr>
        <p:spPr>
          <a:xfrm>
            <a:off x="2039070" y="3425910"/>
            <a:ext cx="951059" cy="951059"/>
          </a:xfrm>
          <a:custGeom>
            <a:avLst/>
            <a:gdLst>
              <a:gd name="connsiteX0" fmla="*/ 475529 w 951059"/>
              <a:gd name="connsiteY0" fmla="*/ 18329 h 951059"/>
              <a:gd name="connsiteX1" fmla="*/ 932729 w 951059"/>
              <a:gd name="connsiteY1" fmla="*/ 475529 h 951059"/>
              <a:gd name="connsiteX2" fmla="*/ 475529 w 951059"/>
              <a:gd name="connsiteY2" fmla="*/ 932729 h 951059"/>
              <a:gd name="connsiteX3" fmla="*/ 18329 w 951059"/>
              <a:gd name="connsiteY3" fmla="*/ 475529 h 951059"/>
              <a:gd name="connsiteX4" fmla="*/ 475529 w 951059"/>
              <a:gd name="connsiteY4" fmla="*/ 18329 h 9510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51059" h="951059">
                <a:moveTo>
                  <a:pt x="475529" y="18329"/>
                </a:moveTo>
                <a:cubicBezTo>
                  <a:pt x="734609" y="18329"/>
                  <a:pt x="932729" y="216449"/>
                  <a:pt x="932729" y="475529"/>
                </a:cubicBezTo>
                <a:cubicBezTo>
                  <a:pt x="932729" y="734609"/>
                  <a:pt x="734609" y="932729"/>
                  <a:pt x="475529" y="932729"/>
                </a:cubicBezTo>
                <a:cubicBezTo>
                  <a:pt x="216449" y="932729"/>
                  <a:pt x="18329" y="734609"/>
                  <a:pt x="18329" y="475529"/>
                </a:cubicBezTo>
                <a:cubicBezTo>
                  <a:pt x="18329" y="216449"/>
                  <a:pt x="216449" y="18329"/>
                  <a:pt x="475529" y="18329"/>
                </a:cubicBez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" name="Freeform 3"/>
          <p:cNvSpPr/>
          <p:nvPr/>
        </p:nvSpPr>
        <p:spPr>
          <a:xfrm>
            <a:off x="4237990" y="1844039"/>
            <a:ext cx="914400" cy="914400"/>
          </a:xfrm>
          <a:custGeom>
            <a:avLst/>
            <a:gdLst>
              <a:gd name="connsiteX0" fmla="*/ 457200 w 914400"/>
              <a:gd name="connsiteY0" fmla="*/ 0 h 914400"/>
              <a:gd name="connsiteX1" fmla="*/ 914400 w 914400"/>
              <a:gd name="connsiteY1" fmla="*/ 457200 h 914400"/>
              <a:gd name="connsiteX2" fmla="*/ 457200 w 914400"/>
              <a:gd name="connsiteY2" fmla="*/ 914400 h 914400"/>
              <a:gd name="connsiteX3" fmla="*/ 0 w 914400"/>
              <a:gd name="connsiteY3" fmla="*/ 457200 h 914400"/>
              <a:gd name="connsiteX4" fmla="*/ 457200 w 914400"/>
              <a:gd name="connsiteY4" fmla="*/ 0 h 914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" h="914400">
                <a:moveTo>
                  <a:pt x="457200" y="0"/>
                </a:moveTo>
                <a:cubicBezTo>
                  <a:pt x="716279" y="0"/>
                  <a:pt x="914400" y="198120"/>
                  <a:pt x="914400" y="457200"/>
                </a:cubicBezTo>
                <a:cubicBezTo>
                  <a:pt x="914400" y="716280"/>
                  <a:pt x="716279" y="914400"/>
                  <a:pt x="457200" y="914400"/>
                </a:cubicBezTo>
                <a:cubicBezTo>
                  <a:pt x="198119" y="914400"/>
                  <a:pt x="0" y="716280"/>
                  <a:pt x="0" y="457200"/>
                </a:cubicBezTo>
                <a:cubicBezTo>
                  <a:pt x="0" y="198120"/>
                  <a:pt x="198119" y="0"/>
                  <a:pt x="457200" y="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" name="Freeform 3"/>
          <p:cNvSpPr/>
          <p:nvPr/>
        </p:nvSpPr>
        <p:spPr>
          <a:xfrm>
            <a:off x="4219660" y="1825710"/>
            <a:ext cx="951059" cy="951059"/>
          </a:xfrm>
          <a:custGeom>
            <a:avLst/>
            <a:gdLst>
              <a:gd name="connsiteX0" fmla="*/ 475529 w 951059"/>
              <a:gd name="connsiteY0" fmla="*/ 18329 h 951059"/>
              <a:gd name="connsiteX1" fmla="*/ 932729 w 951059"/>
              <a:gd name="connsiteY1" fmla="*/ 475529 h 951059"/>
              <a:gd name="connsiteX2" fmla="*/ 475529 w 951059"/>
              <a:gd name="connsiteY2" fmla="*/ 932729 h 951059"/>
              <a:gd name="connsiteX3" fmla="*/ 18329 w 951059"/>
              <a:gd name="connsiteY3" fmla="*/ 475529 h 951059"/>
              <a:gd name="connsiteX4" fmla="*/ 475529 w 951059"/>
              <a:gd name="connsiteY4" fmla="*/ 18329 h 9510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51059" h="951059">
                <a:moveTo>
                  <a:pt x="475529" y="18329"/>
                </a:moveTo>
                <a:cubicBezTo>
                  <a:pt x="734609" y="18329"/>
                  <a:pt x="932729" y="216449"/>
                  <a:pt x="932729" y="475529"/>
                </a:cubicBezTo>
                <a:cubicBezTo>
                  <a:pt x="932729" y="734610"/>
                  <a:pt x="734609" y="932729"/>
                  <a:pt x="475529" y="932729"/>
                </a:cubicBezTo>
                <a:cubicBezTo>
                  <a:pt x="216449" y="932729"/>
                  <a:pt x="18329" y="734610"/>
                  <a:pt x="18329" y="475529"/>
                </a:cubicBezTo>
                <a:cubicBezTo>
                  <a:pt x="18329" y="216449"/>
                  <a:pt x="216449" y="18329"/>
                  <a:pt x="475529" y="18329"/>
                </a:cubicBez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8" name="Freeform 3"/>
          <p:cNvSpPr/>
          <p:nvPr/>
        </p:nvSpPr>
        <p:spPr>
          <a:xfrm>
            <a:off x="4221479" y="3444240"/>
            <a:ext cx="914400" cy="914400"/>
          </a:xfrm>
          <a:custGeom>
            <a:avLst/>
            <a:gdLst>
              <a:gd name="connsiteX0" fmla="*/ 457200 w 914400"/>
              <a:gd name="connsiteY0" fmla="*/ 0 h 914400"/>
              <a:gd name="connsiteX1" fmla="*/ 914400 w 914400"/>
              <a:gd name="connsiteY1" fmla="*/ 457200 h 914400"/>
              <a:gd name="connsiteX2" fmla="*/ 457200 w 914400"/>
              <a:gd name="connsiteY2" fmla="*/ 914400 h 914400"/>
              <a:gd name="connsiteX3" fmla="*/ 0 w 914400"/>
              <a:gd name="connsiteY3" fmla="*/ 457200 h 914400"/>
              <a:gd name="connsiteX4" fmla="*/ 457200 w 914400"/>
              <a:gd name="connsiteY4" fmla="*/ 0 h 914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" h="914400">
                <a:moveTo>
                  <a:pt x="457200" y="0"/>
                </a:moveTo>
                <a:cubicBezTo>
                  <a:pt x="716279" y="0"/>
                  <a:pt x="914400" y="198119"/>
                  <a:pt x="914400" y="457200"/>
                </a:cubicBezTo>
                <a:cubicBezTo>
                  <a:pt x="914400" y="716279"/>
                  <a:pt x="716279" y="914400"/>
                  <a:pt x="457200" y="914400"/>
                </a:cubicBezTo>
                <a:cubicBezTo>
                  <a:pt x="198120" y="914400"/>
                  <a:pt x="0" y="716279"/>
                  <a:pt x="0" y="457200"/>
                </a:cubicBezTo>
                <a:cubicBezTo>
                  <a:pt x="0" y="198119"/>
                  <a:pt x="198120" y="0"/>
                  <a:pt x="457200" y="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9" name="Freeform 3"/>
          <p:cNvSpPr/>
          <p:nvPr/>
        </p:nvSpPr>
        <p:spPr>
          <a:xfrm>
            <a:off x="4203150" y="3425910"/>
            <a:ext cx="951059" cy="951059"/>
          </a:xfrm>
          <a:custGeom>
            <a:avLst/>
            <a:gdLst>
              <a:gd name="connsiteX0" fmla="*/ 475529 w 951059"/>
              <a:gd name="connsiteY0" fmla="*/ 18329 h 951059"/>
              <a:gd name="connsiteX1" fmla="*/ 932729 w 951059"/>
              <a:gd name="connsiteY1" fmla="*/ 475529 h 951059"/>
              <a:gd name="connsiteX2" fmla="*/ 475529 w 951059"/>
              <a:gd name="connsiteY2" fmla="*/ 932729 h 951059"/>
              <a:gd name="connsiteX3" fmla="*/ 18329 w 951059"/>
              <a:gd name="connsiteY3" fmla="*/ 475529 h 951059"/>
              <a:gd name="connsiteX4" fmla="*/ 475529 w 951059"/>
              <a:gd name="connsiteY4" fmla="*/ 18329 h 9510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51059" h="951059">
                <a:moveTo>
                  <a:pt x="475529" y="18329"/>
                </a:moveTo>
                <a:cubicBezTo>
                  <a:pt x="734609" y="18329"/>
                  <a:pt x="932729" y="216449"/>
                  <a:pt x="932729" y="475529"/>
                </a:cubicBezTo>
                <a:cubicBezTo>
                  <a:pt x="932729" y="734609"/>
                  <a:pt x="734609" y="932729"/>
                  <a:pt x="475529" y="932729"/>
                </a:cubicBezTo>
                <a:cubicBezTo>
                  <a:pt x="216449" y="932729"/>
                  <a:pt x="18329" y="734609"/>
                  <a:pt x="18329" y="475529"/>
                </a:cubicBezTo>
                <a:cubicBezTo>
                  <a:pt x="18329" y="216449"/>
                  <a:pt x="216449" y="18329"/>
                  <a:pt x="475529" y="18329"/>
                </a:cubicBez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0" name="Freeform 3"/>
          <p:cNvSpPr/>
          <p:nvPr/>
        </p:nvSpPr>
        <p:spPr>
          <a:xfrm>
            <a:off x="4237990" y="5044440"/>
            <a:ext cx="914400" cy="914400"/>
          </a:xfrm>
          <a:custGeom>
            <a:avLst/>
            <a:gdLst>
              <a:gd name="connsiteX0" fmla="*/ 457200 w 914400"/>
              <a:gd name="connsiteY0" fmla="*/ 0 h 914400"/>
              <a:gd name="connsiteX1" fmla="*/ 914400 w 914400"/>
              <a:gd name="connsiteY1" fmla="*/ 457200 h 914400"/>
              <a:gd name="connsiteX2" fmla="*/ 457200 w 914400"/>
              <a:gd name="connsiteY2" fmla="*/ 914400 h 914400"/>
              <a:gd name="connsiteX3" fmla="*/ 0 w 914400"/>
              <a:gd name="connsiteY3" fmla="*/ 457200 h 914400"/>
              <a:gd name="connsiteX4" fmla="*/ 457200 w 914400"/>
              <a:gd name="connsiteY4" fmla="*/ 0 h 914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" h="914400">
                <a:moveTo>
                  <a:pt x="457200" y="0"/>
                </a:moveTo>
                <a:cubicBezTo>
                  <a:pt x="716279" y="0"/>
                  <a:pt x="914400" y="198119"/>
                  <a:pt x="914400" y="457200"/>
                </a:cubicBezTo>
                <a:cubicBezTo>
                  <a:pt x="914400" y="716279"/>
                  <a:pt x="716279" y="914400"/>
                  <a:pt x="457200" y="914400"/>
                </a:cubicBezTo>
                <a:cubicBezTo>
                  <a:pt x="198119" y="914400"/>
                  <a:pt x="0" y="716279"/>
                  <a:pt x="0" y="457200"/>
                </a:cubicBezTo>
                <a:cubicBezTo>
                  <a:pt x="0" y="198119"/>
                  <a:pt x="198119" y="0"/>
                  <a:pt x="457200" y="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1" name="Freeform 3"/>
          <p:cNvSpPr/>
          <p:nvPr/>
        </p:nvSpPr>
        <p:spPr>
          <a:xfrm>
            <a:off x="4219660" y="5026110"/>
            <a:ext cx="951059" cy="951059"/>
          </a:xfrm>
          <a:custGeom>
            <a:avLst/>
            <a:gdLst>
              <a:gd name="connsiteX0" fmla="*/ 475529 w 951059"/>
              <a:gd name="connsiteY0" fmla="*/ 18329 h 951059"/>
              <a:gd name="connsiteX1" fmla="*/ 932729 w 951059"/>
              <a:gd name="connsiteY1" fmla="*/ 475529 h 951059"/>
              <a:gd name="connsiteX2" fmla="*/ 475529 w 951059"/>
              <a:gd name="connsiteY2" fmla="*/ 932729 h 951059"/>
              <a:gd name="connsiteX3" fmla="*/ 18329 w 951059"/>
              <a:gd name="connsiteY3" fmla="*/ 475529 h 951059"/>
              <a:gd name="connsiteX4" fmla="*/ 475529 w 951059"/>
              <a:gd name="connsiteY4" fmla="*/ 18329 h 9510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51059" h="951059">
                <a:moveTo>
                  <a:pt x="475529" y="18329"/>
                </a:moveTo>
                <a:cubicBezTo>
                  <a:pt x="734609" y="18329"/>
                  <a:pt x="932729" y="216449"/>
                  <a:pt x="932729" y="475529"/>
                </a:cubicBezTo>
                <a:cubicBezTo>
                  <a:pt x="932729" y="734609"/>
                  <a:pt x="734609" y="932729"/>
                  <a:pt x="475529" y="932729"/>
                </a:cubicBezTo>
                <a:cubicBezTo>
                  <a:pt x="216449" y="932729"/>
                  <a:pt x="18329" y="734609"/>
                  <a:pt x="18329" y="475529"/>
                </a:cubicBezTo>
                <a:cubicBezTo>
                  <a:pt x="18329" y="216449"/>
                  <a:pt x="216449" y="18329"/>
                  <a:pt x="475529" y="18329"/>
                </a:cubicBez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2" name="Freeform 3"/>
          <p:cNvSpPr/>
          <p:nvPr/>
        </p:nvSpPr>
        <p:spPr>
          <a:xfrm>
            <a:off x="4352925" y="1558955"/>
            <a:ext cx="628650" cy="436849"/>
          </a:xfrm>
          <a:custGeom>
            <a:avLst/>
            <a:gdLst>
              <a:gd name="connsiteX0" fmla="*/ 18415 w 628650"/>
              <a:gd name="connsiteY0" fmla="*/ 418434 h 436849"/>
              <a:gd name="connsiteX1" fmla="*/ 610234 w 628650"/>
              <a:gd name="connsiteY1" fmla="*/ 197454 h 4368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628650" h="436849">
                <a:moveTo>
                  <a:pt x="18415" y="418434"/>
                </a:moveTo>
                <a:cubicBezTo>
                  <a:pt x="18415" y="-79405"/>
                  <a:pt x="452754" y="-62895"/>
                  <a:pt x="610234" y="197454"/>
                </a:cubicBezTo>
              </a:path>
            </a:pathLst>
          </a:custGeom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4876800" y="1720850"/>
            <a:ext cx="157479" cy="256539"/>
          </a:xfrm>
          <a:custGeom>
            <a:avLst/>
            <a:gdLst>
              <a:gd name="connsiteX0" fmla="*/ 140970 w 157479"/>
              <a:gd name="connsiteY0" fmla="*/ 256539 h 256539"/>
              <a:gd name="connsiteX1" fmla="*/ 157479 w 157479"/>
              <a:gd name="connsiteY1" fmla="*/ 0 h 256539"/>
              <a:gd name="connsiteX2" fmla="*/ 0 w 157479"/>
              <a:gd name="connsiteY2" fmla="*/ 41910 h 256539"/>
              <a:gd name="connsiteX3" fmla="*/ 140970 w 157479"/>
              <a:gd name="connsiteY3" fmla="*/ 256539 h 25653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57479" h="256539">
                <a:moveTo>
                  <a:pt x="140970" y="256539"/>
                </a:moveTo>
                <a:lnTo>
                  <a:pt x="157479" y="0"/>
                </a:lnTo>
                <a:lnTo>
                  <a:pt x="0" y="41910"/>
                </a:lnTo>
                <a:lnTo>
                  <a:pt x="140970" y="256539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4" name="Freeform 3"/>
          <p:cNvSpPr/>
          <p:nvPr/>
        </p:nvSpPr>
        <p:spPr>
          <a:xfrm>
            <a:off x="4337684" y="3158218"/>
            <a:ext cx="627380" cy="437786"/>
          </a:xfrm>
          <a:custGeom>
            <a:avLst/>
            <a:gdLst>
              <a:gd name="connsiteX0" fmla="*/ 18415 w 627380"/>
              <a:gd name="connsiteY0" fmla="*/ 419372 h 437786"/>
              <a:gd name="connsiteX1" fmla="*/ 608965 w 627380"/>
              <a:gd name="connsiteY1" fmla="*/ 198391 h 43778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627380" h="437786">
                <a:moveTo>
                  <a:pt x="18415" y="419372"/>
                </a:moveTo>
                <a:cubicBezTo>
                  <a:pt x="18415" y="-79738"/>
                  <a:pt x="452755" y="-63228"/>
                  <a:pt x="608965" y="198391"/>
                </a:cubicBezTo>
              </a:path>
            </a:pathLst>
          </a:custGeom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4861559" y="3321050"/>
            <a:ext cx="156210" cy="256540"/>
          </a:xfrm>
          <a:custGeom>
            <a:avLst/>
            <a:gdLst>
              <a:gd name="connsiteX0" fmla="*/ 140970 w 156210"/>
              <a:gd name="connsiteY0" fmla="*/ 256540 h 256540"/>
              <a:gd name="connsiteX1" fmla="*/ 156210 w 156210"/>
              <a:gd name="connsiteY1" fmla="*/ 0 h 256540"/>
              <a:gd name="connsiteX2" fmla="*/ 0 w 156210"/>
              <a:gd name="connsiteY2" fmla="*/ 41909 h 256540"/>
              <a:gd name="connsiteX3" fmla="*/ 140970 w 156210"/>
              <a:gd name="connsiteY3" fmla="*/ 256540 h 2565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56210" h="256540">
                <a:moveTo>
                  <a:pt x="140970" y="256540"/>
                </a:moveTo>
                <a:lnTo>
                  <a:pt x="156210" y="0"/>
                </a:lnTo>
                <a:lnTo>
                  <a:pt x="0" y="41909"/>
                </a:lnTo>
                <a:lnTo>
                  <a:pt x="140970" y="25654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6" name="Freeform 3"/>
          <p:cNvSpPr/>
          <p:nvPr/>
        </p:nvSpPr>
        <p:spPr>
          <a:xfrm>
            <a:off x="4352925" y="4759355"/>
            <a:ext cx="628650" cy="436849"/>
          </a:xfrm>
          <a:custGeom>
            <a:avLst/>
            <a:gdLst>
              <a:gd name="connsiteX0" fmla="*/ 18415 w 628650"/>
              <a:gd name="connsiteY0" fmla="*/ 418434 h 436849"/>
              <a:gd name="connsiteX1" fmla="*/ 610234 w 628650"/>
              <a:gd name="connsiteY1" fmla="*/ 197454 h 4368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628650" h="436849">
                <a:moveTo>
                  <a:pt x="18415" y="418434"/>
                </a:moveTo>
                <a:cubicBezTo>
                  <a:pt x="18415" y="-79405"/>
                  <a:pt x="452754" y="-62895"/>
                  <a:pt x="610234" y="197454"/>
                </a:cubicBezTo>
              </a:path>
            </a:pathLst>
          </a:custGeom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4876800" y="4921250"/>
            <a:ext cx="157479" cy="256540"/>
          </a:xfrm>
          <a:custGeom>
            <a:avLst/>
            <a:gdLst>
              <a:gd name="connsiteX0" fmla="*/ 140970 w 157479"/>
              <a:gd name="connsiteY0" fmla="*/ 256540 h 256540"/>
              <a:gd name="connsiteX1" fmla="*/ 157479 w 157479"/>
              <a:gd name="connsiteY1" fmla="*/ 0 h 256540"/>
              <a:gd name="connsiteX2" fmla="*/ 0 w 157479"/>
              <a:gd name="connsiteY2" fmla="*/ 41909 h 256540"/>
              <a:gd name="connsiteX3" fmla="*/ 140970 w 157479"/>
              <a:gd name="connsiteY3" fmla="*/ 256540 h 2565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57479" h="256540">
                <a:moveTo>
                  <a:pt x="140970" y="256540"/>
                </a:moveTo>
                <a:lnTo>
                  <a:pt x="157479" y="0"/>
                </a:lnTo>
                <a:lnTo>
                  <a:pt x="0" y="41909"/>
                </a:lnTo>
                <a:lnTo>
                  <a:pt x="140970" y="25654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8" name="Freeform 3"/>
          <p:cNvSpPr/>
          <p:nvPr/>
        </p:nvSpPr>
        <p:spPr>
          <a:xfrm>
            <a:off x="1124585" y="3867784"/>
            <a:ext cx="717550" cy="73660"/>
          </a:xfrm>
          <a:custGeom>
            <a:avLst/>
            <a:gdLst>
              <a:gd name="connsiteX0" fmla="*/ 18414 w 717550"/>
              <a:gd name="connsiteY0" fmla="*/ 18415 h 73660"/>
              <a:gd name="connsiteX1" fmla="*/ 699135 w 717550"/>
              <a:gd name="connsiteY1" fmla="*/ 29845 h 736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17550" h="73660">
                <a:moveTo>
                  <a:pt x="18414" y="18415"/>
                </a:moveTo>
                <a:lnTo>
                  <a:pt x="699135" y="29845"/>
                </a:lnTo>
              </a:path>
            </a:pathLst>
          </a:custGeom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19" name="Freeform 3"/>
          <p:cNvSpPr/>
          <p:nvPr/>
        </p:nvSpPr>
        <p:spPr>
          <a:xfrm>
            <a:off x="1812289" y="3816350"/>
            <a:ext cx="245110" cy="162560"/>
          </a:xfrm>
          <a:custGeom>
            <a:avLst/>
            <a:gdLst>
              <a:gd name="connsiteX0" fmla="*/ 245110 w 245110"/>
              <a:gd name="connsiteY0" fmla="*/ 85090 h 162560"/>
              <a:gd name="connsiteX1" fmla="*/ 2539 w 245110"/>
              <a:gd name="connsiteY1" fmla="*/ 0 h 162560"/>
              <a:gd name="connsiteX2" fmla="*/ 0 w 245110"/>
              <a:gd name="connsiteY2" fmla="*/ 162559 h 162560"/>
              <a:gd name="connsiteX3" fmla="*/ 245110 w 245110"/>
              <a:gd name="connsiteY3" fmla="*/ 85090 h 1625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5110" h="162560">
                <a:moveTo>
                  <a:pt x="245110" y="85090"/>
                </a:moveTo>
                <a:lnTo>
                  <a:pt x="2539" y="0"/>
                </a:lnTo>
                <a:lnTo>
                  <a:pt x="0" y="162559"/>
                </a:lnTo>
                <a:lnTo>
                  <a:pt x="245110" y="8509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tx1"/>
              </a:solidFill>
            </a:endParaRPr>
          </a:p>
        </p:txBody>
      </p:sp>
      <p:sp>
        <p:nvSpPr>
          <p:cNvPr id="20" name="Freeform 3"/>
          <p:cNvSpPr/>
          <p:nvPr/>
        </p:nvSpPr>
        <p:spPr>
          <a:xfrm>
            <a:off x="2496185" y="2287905"/>
            <a:ext cx="1525269" cy="1174750"/>
          </a:xfrm>
          <a:custGeom>
            <a:avLst/>
            <a:gdLst>
              <a:gd name="connsiteX0" fmla="*/ 18414 w 1525269"/>
              <a:gd name="connsiteY0" fmla="*/ 1156335 h 1174750"/>
              <a:gd name="connsiteX1" fmla="*/ 1506855 w 1525269"/>
              <a:gd name="connsiteY1" fmla="*/ 18414 h 11747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525269" h="1174750">
                <a:moveTo>
                  <a:pt x="18414" y="1156335"/>
                </a:moveTo>
                <a:cubicBezTo>
                  <a:pt x="18414" y="394334"/>
                  <a:pt x="514985" y="69214"/>
                  <a:pt x="1506855" y="18414"/>
                </a:cubicBezTo>
              </a:path>
            </a:pathLst>
          </a:custGeom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3991609" y="2226310"/>
            <a:ext cx="246380" cy="162560"/>
          </a:xfrm>
          <a:custGeom>
            <a:avLst/>
            <a:gdLst>
              <a:gd name="connsiteX0" fmla="*/ 246380 w 246380"/>
              <a:gd name="connsiteY0" fmla="*/ 74929 h 162560"/>
              <a:gd name="connsiteX1" fmla="*/ 0 w 246380"/>
              <a:gd name="connsiteY1" fmla="*/ 0 h 162560"/>
              <a:gd name="connsiteX2" fmla="*/ 3810 w 246380"/>
              <a:gd name="connsiteY2" fmla="*/ 162560 h 162560"/>
              <a:gd name="connsiteX3" fmla="*/ 246380 w 246380"/>
              <a:gd name="connsiteY3" fmla="*/ 74929 h 1625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6380" h="162560">
                <a:moveTo>
                  <a:pt x="246380" y="74929"/>
                </a:moveTo>
                <a:lnTo>
                  <a:pt x="0" y="0"/>
                </a:lnTo>
                <a:lnTo>
                  <a:pt x="3810" y="162560"/>
                </a:lnTo>
                <a:lnTo>
                  <a:pt x="246380" y="74929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2" name="Freeform 3"/>
          <p:cNvSpPr/>
          <p:nvPr/>
        </p:nvSpPr>
        <p:spPr>
          <a:xfrm>
            <a:off x="2953385" y="3883025"/>
            <a:ext cx="1054100" cy="73660"/>
          </a:xfrm>
          <a:custGeom>
            <a:avLst/>
            <a:gdLst>
              <a:gd name="connsiteX0" fmla="*/ 18414 w 1054100"/>
              <a:gd name="connsiteY0" fmla="*/ 18415 h 73660"/>
              <a:gd name="connsiteX1" fmla="*/ 1035685 w 1054100"/>
              <a:gd name="connsiteY1" fmla="*/ 18415 h 736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54100" h="73660">
                <a:moveTo>
                  <a:pt x="18414" y="18415"/>
                </a:moveTo>
                <a:lnTo>
                  <a:pt x="1035685" y="18415"/>
                </a:lnTo>
              </a:path>
            </a:pathLst>
          </a:custGeom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3977640" y="3820159"/>
            <a:ext cx="243840" cy="162560"/>
          </a:xfrm>
          <a:custGeom>
            <a:avLst/>
            <a:gdLst>
              <a:gd name="connsiteX0" fmla="*/ 243839 w 243840"/>
              <a:gd name="connsiteY0" fmla="*/ 81280 h 162560"/>
              <a:gd name="connsiteX1" fmla="*/ 0 w 243840"/>
              <a:gd name="connsiteY1" fmla="*/ 0 h 162560"/>
              <a:gd name="connsiteX2" fmla="*/ 0 w 243840"/>
              <a:gd name="connsiteY2" fmla="*/ 162560 h 162560"/>
              <a:gd name="connsiteX3" fmla="*/ 243839 w 243840"/>
              <a:gd name="connsiteY3" fmla="*/ 81280 h 1625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3840" h="162560">
                <a:moveTo>
                  <a:pt x="243839" y="81280"/>
                </a:moveTo>
                <a:lnTo>
                  <a:pt x="0" y="0"/>
                </a:lnTo>
                <a:lnTo>
                  <a:pt x="0" y="162560"/>
                </a:lnTo>
                <a:lnTo>
                  <a:pt x="243839" y="8128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4" name="Freeform 3"/>
          <p:cNvSpPr/>
          <p:nvPr/>
        </p:nvSpPr>
        <p:spPr>
          <a:xfrm>
            <a:off x="2496185" y="4340225"/>
            <a:ext cx="1525269" cy="1173480"/>
          </a:xfrm>
          <a:custGeom>
            <a:avLst/>
            <a:gdLst>
              <a:gd name="connsiteX0" fmla="*/ 18414 w 1525269"/>
              <a:gd name="connsiteY0" fmla="*/ 18415 h 1173480"/>
              <a:gd name="connsiteX1" fmla="*/ 1506855 w 1525269"/>
              <a:gd name="connsiteY1" fmla="*/ 1155065 h 11734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525269" h="1173480">
                <a:moveTo>
                  <a:pt x="18414" y="18415"/>
                </a:moveTo>
                <a:cubicBezTo>
                  <a:pt x="18414" y="780415"/>
                  <a:pt x="514985" y="1105534"/>
                  <a:pt x="1506855" y="1155065"/>
                </a:cubicBezTo>
              </a:path>
            </a:pathLst>
          </a:custGeom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3991609" y="5414009"/>
            <a:ext cx="246380" cy="162560"/>
          </a:xfrm>
          <a:custGeom>
            <a:avLst/>
            <a:gdLst>
              <a:gd name="connsiteX0" fmla="*/ 246380 w 246380"/>
              <a:gd name="connsiteY0" fmla="*/ 87630 h 162560"/>
              <a:gd name="connsiteX1" fmla="*/ 3810 w 246380"/>
              <a:gd name="connsiteY1" fmla="*/ 0 h 162560"/>
              <a:gd name="connsiteX2" fmla="*/ 0 w 246380"/>
              <a:gd name="connsiteY2" fmla="*/ 162560 h 162560"/>
              <a:gd name="connsiteX3" fmla="*/ 246380 w 246380"/>
              <a:gd name="connsiteY3" fmla="*/ 87630 h 1625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6380" h="162560">
                <a:moveTo>
                  <a:pt x="246380" y="87630"/>
                </a:moveTo>
                <a:lnTo>
                  <a:pt x="3810" y="0"/>
                </a:lnTo>
                <a:lnTo>
                  <a:pt x="0" y="162560"/>
                </a:lnTo>
                <a:lnTo>
                  <a:pt x="246380" y="8763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6" name="Freeform 3"/>
          <p:cNvSpPr/>
          <p:nvPr/>
        </p:nvSpPr>
        <p:spPr>
          <a:xfrm>
            <a:off x="6374129" y="3444240"/>
            <a:ext cx="914400" cy="914400"/>
          </a:xfrm>
          <a:custGeom>
            <a:avLst/>
            <a:gdLst>
              <a:gd name="connsiteX0" fmla="*/ 457200 w 914400"/>
              <a:gd name="connsiteY0" fmla="*/ 0 h 914400"/>
              <a:gd name="connsiteX1" fmla="*/ 914400 w 914400"/>
              <a:gd name="connsiteY1" fmla="*/ 457200 h 914400"/>
              <a:gd name="connsiteX2" fmla="*/ 457200 w 914400"/>
              <a:gd name="connsiteY2" fmla="*/ 914400 h 914400"/>
              <a:gd name="connsiteX3" fmla="*/ 0 w 914400"/>
              <a:gd name="connsiteY3" fmla="*/ 457200 h 914400"/>
              <a:gd name="connsiteX4" fmla="*/ 457200 w 914400"/>
              <a:gd name="connsiteY4" fmla="*/ 0 h 914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" h="914400">
                <a:moveTo>
                  <a:pt x="457200" y="0"/>
                </a:moveTo>
                <a:cubicBezTo>
                  <a:pt x="716279" y="0"/>
                  <a:pt x="914400" y="198119"/>
                  <a:pt x="914400" y="457200"/>
                </a:cubicBezTo>
                <a:cubicBezTo>
                  <a:pt x="914400" y="716279"/>
                  <a:pt x="716279" y="914400"/>
                  <a:pt x="457200" y="914400"/>
                </a:cubicBezTo>
                <a:cubicBezTo>
                  <a:pt x="198120" y="914400"/>
                  <a:pt x="0" y="716279"/>
                  <a:pt x="0" y="457200"/>
                </a:cubicBezTo>
                <a:cubicBezTo>
                  <a:pt x="0" y="198119"/>
                  <a:pt x="198120" y="0"/>
                  <a:pt x="457200" y="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7" name="Freeform 3"/>
          <p:cNvSpPr/>
          <p:nvPr/>
        </p:nvSpPr>
        <p:spPr>
          <a:xfrm>
            <a:off x="6355800" y="3425910"/>
            <a:ext cx="951060" cy="951059"/>
          </a:xfrm>
          <a:custGeom>
            <a:avLst/>
            <a:gdLst>
              <a:gd name="connsiteX0" fmla="*/ 475530 w 951060"/>
              <a:gd name="connsiteY0" fmla="*/ 18329 h 951059"/>
              <a:gd name="connsiteX1" fmla="*/ 932730 w 951060"/>
              <a:gd name="connsiteY1" fmla="*/ 475529 h 951059"/>
              <a:gd name="connsiteX2" fmla="*/ 475530 w 951060"/>
              <a:gd name="connsiteY2" fmla="*/ 932729 h 951059"/>
              <a:gd name="connsiteX3" fmla="*/ 18329 w 951060"/>
              <a:gd name="connsiteY3" fmla="*/ 475529 h 951059"/>
              <a:gd name="connsiteX4" fmla="*/ 475530 w 951060"/>
              <a:gd name="connsiteY4" fmla="*/ 18329 h 9510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51060" h="951059">
                <a:moveTo>
                  <a:pt x="475530" y="18329"/>
                </a:moveTo>
                <a:cubicBezTo>
                  <a:pt x="734609" y="18329"/>
                  <a:pt x="932730" y="216449"/>
                  <a:pt x="932730" y="475529"/>
                </a:cubicBezTo>
                <a:cubicBezTo>
                  <a:pt x="932730" y="734609"/>
                  <a:pt x="734609" y="932729"/>
                  <a:pt x="475530" y="932729"/>
                </a:cubicBezTo>
                <a:cubicBezTo>
                  <a:pt x="216449" y="932729"/>
                  <a:pt x="18329" y="734609"/>
                  <a:pt x="18329" y="475529"/>
                </a:cubicBezTo>
                <a:cubicBezTo>
                  <a:pt x="18329" y="216449"/>
                  <a:pt x="216449" y="18329"/>
                  <a:pt x="475530" y="18329"/>
                </a:cubicBez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8" name="Freeform 3"/>
          <p:cNvSpPr/>
          <p:nvPr/>
        </p:nvSpPr>
        <p:spPr>
          <a:xfrm>
            <a:off x="5133975" y="2282825"/>
            <a:ext cx="1696719" cy="948690"/>
          </a:xfrm>
          <a:custGeom>
            <a:avLst/>
            <a:gdLst>
              <a:gd name="connsiteX0" fmla="*/ 18415 w 1696719"/>
              <a:gd name="connsiteY0" fmla="*/ 18414 h 948690"/>
              <a:gd name="connsiteX1" fmla="*/ 1678305 w 1696719"/>
              <a:gd name="connsiteY1" fmla="*/ 930275 h 94869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696719" h="948690">
                <a:moveTo>
                  <a:pt x="18415" y="18414"/>
                </a:moveTo>
                <a:cubicBezTo>
                  <a:pt x="1138554" y="18414"/>
                  <a:pt x="1571625" y="321945"/>
                  <a:pt x="1678305" y="930275"/>
                </a:cubicBezTo>
              </a:path>
            </a:pathLst>
          </a:custGeom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6729730" y="3194050"/>
            <a:ext cx="161290" cy="250190"/>
          </a:xfrm>
          <a:custGeom>
            <a:avLst/>
            <a:gdLst>
              <a:gd name="connsiteX0" fmla="*/ 101600 w 161290"/>
              <a:gd name="connsiteY0" fmla="*/ 250190 h 250190"/>
              <a:gd name="connsiteX1" fmla="*/ 161289 w 161290"/>
              <a:gd name="connsiteY1" fmla="*/ 0 h 250190"/>
              <a:gd name="connsiteX2" fmla="*/ 0 w 161290"/>
              <a:gd name="connsiteY2" fmla="*/ 13970 h 250190"/>
              <a:gd name="connsiteX3" fmla="*/ 101600 w 161290"/>
              <a:gd name="connsiteY3" fmla="*/ 250190 h 25019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61290" h="250190">
                <a:moveTo>
                  <a:pt x="101600" y="250190"/>
                </a:moveTo>
                <a:lnTo>
                  <a:pt x="161289" y="0"/>
                </a:lnTo>
                <a:lnTo>
                  <a:pt x="0" y="13970"/>
                </a:lnTo>
                <a:lnTo>
                  <a:pt x="101600" y="25019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0" name="Freeform 3"/>
          <p:cNvSpPr/>
          <p:nvPr/>
        </p:nvSpPr>
        <p:spPr>
          <a:xfrm>
            <a:off x="5117464" y="3883025"/>
            <a:ext cx="1041400" cy="73660"/>
          </a:xfrm>
          <a:custGeom>
            <a:avLst/>
            <a:gdLst>
              <a:gd name="connsiteX0" fmla="*/ 18415 w 1041400"/>
              <a:gd name="connsiteY0" fmla="*/ 18415 h 73660"/>
              <a:gd name="connsiteX1" fmla="*/ 1022985 w 1041400"/>
              <a:gd name="connsiteY1" fmla="*/ 18415 h 736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41400" h="73660">
                <a:moveTo>
                  <a:pt x="18415" y="18415"/>
                </a:moveTo>
                <a:lnTo>
                  <a:pt x="1022985" y="18415"/>
                </a:lnTo>
              </a:path>
            </a:pathLst>
          </a:custGeom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6130290" y="3820159"/>
            <a:ext cx="243840" cy="162560"/>
          </a:xfrm>
          <a:custGeom>
            <a:avLst/>
            <a:gdLst>
              <a:gd name="connsiteX0" fmla="*/ 243839 w 243840"/>
              <a:gd name="connsiteY0" fmla="*/ 81280 h 162560"/>
              <a:gd name="connsiteX1" fmla="*/ 0 w 243840"/>
              <a:gd name="connsiteY1" fmla="*/ 0 h 162560"/>
              <a:gd name="connsiteX2" fmla="*/ 0 w 243840"/>
              <a:gd name="connsiteY2" fmla="*/ 162560 h 162560"/>
              <a:gd name="connsiteX3" fmla="*/ 243839 w 243840"/>
              <a:gd name="connsiteY3" fmla="*/ 81280 h 1625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3840" h="162560">
                <a:moveTo>
                  <a:pt x="243839" y="81280"/>
                </a:moveTo>
                <a:lnTo>
                  <a:pt x="0" y="0"/>
                </a:lnTo>
                <a:lnTo>
                  <a:pt x="0" y="162560"/>
                </a:lnTo>
                <a:lnTo>
                  <a:pt x="243839" y="8128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2" name="Freeform 3"/>
          <p:cNvSpPr/>
          <p:nvPr/>
        </p:nvSpPr>
        <p:spPr>
          <a:xfrm>
            <a:off x="5133975" y="4570094"/>
            <a:ext cx="1696719" cy="949960"/>
          </a:xfrm>
          <a:custGeom>
            <a:avLst/>
            <a:gdLst>
              <a:gd name="connsiteX0" fmla="*/ 18415 w 1696719"/>
              <a:gd name="connsiteY0" fmla="*/ 931545 h 949960"/>
              <a:gd name="connsiteX1" fmla="*/ 1678305 w 1696719"/>
              <a:gd name="connsiteY1" fmla="*/ 18415 h 9499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696719" h="949960">
                <a:moveTo>
                  <a:pt x="18415" y="931545"/>
                </a:moveTo>
                <a:cubicBezTo>
                  <a:pt x="1138554" y="931545"/>
                  <a:pt x="1571625" y="626745"/>
                  <a:pt x="1678305" y="18415"/>
                </a:cubicBezTo>
              </a:path>
            </a:pathLst>
          </a:custGeom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6729730" y="4358640"/>
            <a:ext cx="161290" cy="250190"/>
          </a:xfrm>
          <a:custGeom>
            <a:avLst/>
            <a:gdLst>
              <a:gd name="connsiteX0" fmla="*/ 101600 w 161290"/>
              <a:gd name="connsiteY0" fmla="*/ 0 h 250190"/>
              <a:gd name="connsiteX1" fmla="*/ 0 w 161290"/>
              <a:gd name="connsiteY1" fmla="*/ 236219 h 250190"/>
              <a:gd name="connsiteX2" fmla="*/ 161289 w 161290"/>
              <a:gd name="connsiteY2" fmla="*/ 250189 h 250190"/>
              <a:gd name="connsiteX3" fmla="*/ 101600 w 161290"/>
              <a:gd name="connsiteY3" fmla="*/ 0 h 25019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61290" h="250190">
                <a:moveTo>
                  <a:pt x="101600" y="0"/>
                </a:moveTo>
                <a:lnTo>
                  <a:pt x="0" y="236219"/>
                </a:lnTo>
                <a:lnTo>
                  <a:pt x="161289" y="250189"/>
                </a:lnTo>
                <a:lnTo>
                  <a:pt x="10160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4" name="Freeform 3"/>
          <p:cNvSpPr/>
          <p:nvPr/>
        </p:nvSpPr>
        <p:spPr>
          <a:xfrm>
            <a:off x="6465570" y="3535679"/>
            <a:ext cx="731520" cy="731520"/>
          </a:xfrm>
          <a:custGeom>
            <a:avLst/>
            <a:gdLst>
              <a:gd name="connsiteX0" fmla="*/ 365760 w 731520"/>
              <a:gd name="connsiteY0" fmla="*/ 0 h 731520"/>
              <a:gd name="connsiteX1" fmla="*/ 731520 w 731520"/>
              <a:gd name="connsiteY1" fmla="*/ 365760 h 731520"/>
              <a:gd name="connsiteX2" fmla="*/ 365760 w 731520"/>
              <a:gd name="connsiteY2" fmla="*/ 731520 h 731520"/>
              <a:gd name="connsiteX3" fmla="*/ 0 w 731520"/>
              <a:gd name="connsiteY3" fmla="*/ 365760 h 731520"/>
              <a:gd name="connsiteX4" fmla="*/ 365760 w 731520"/>
              <a:gd name="connsiteY4" fmla="*/ 0 h 7315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31520" h="731520">
                <a:moveTo>
                  <a:pt x="365760" y="0"/>
                </a:moveTo>
                <a:cubicBezTo>
                  <a:pt x="572770" y="0"/>
                  <a:pt x="731520" y="157479"/>
                  <a:pt x="731520" y="365760"/>
                </a:cubicBezTo>
                <a:cubicBezTo>
                  <a:pt x="731520" y="572770"/>
                  <a:pt x="572770" y="731520"/>
                  <a:pt x="365760" y="731520"/>
                </a:cubicBezTo>
                <a:cubicBezTo>
                  <a:pt x="157479" y="731520"/>
                  <a:pt x="0" y="572770"/>
                  <a:pt x="0" y="365760"/>
                </a:cubicBezTo>
                <a:cubicBezTo>
                  <a:pt x="0" y="157479"/>
                  <a:pt x="157479" y="0"/>
                  <a:pt x="365760" y="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5" name="Freeform 3"/>
          <p:cNvSpPr/>
          <p:nvPr/>
        </p:nvSpPr>
        <p:spPr>
          <a:xfrm>
            <a:off x="6447240" y="3517350"/>
            <a:ext cx="768179" cy="768179"/>
          </a:xfrm>
          <a:custGeom>
            <a:avLst/>
            <a:gdLst>
              <a:gd name="connsiteX0" fmla="*/ 384090 w 768179"/>
              <a:gd name="connsiteY0" fmla="*/ 18329 h 768179"/>
              <a:gd name="connsiteX1" fmla="*/ 749849 w 768179"/>
              <a:gd name="connsiteY1" fmla="*/ 384090 h 768179"/>
              <a:gd name="connsiteX2" fmla="*/ 384090 w 768179"/>
              <a:gd name="connsiteY2" fmla="*/ 749849 h 768179"/>
              <a:gd name="connsiteX3" fmla="*/ 18329 w 768179"/>
              <a:gd name="connsiteY3" fmla="*/ 384090 h 768179"/>
              <a:gd name="connsiteX4" fmla="*/ 384090 w 768179"/>
              <a:gd name="connsiteY4" fmla="*/ 18329 h 7681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68179" h="768179">
                <a:moveTo>
                  <a:pt x="384090" y="18329"/>
                </a:moveTo>
                <a:cubicBezTo>
                  <a:pt x="591099" y="18329"/>
                  <a:pt x="749849" y="175809"/>
                  <a:pt x="749849" y="384090"/>
                </a:cubicBezTo>
                <a:cubicBezTo>
                  <a:pt x="749849" y="591099"/>
                  <a:pt x="591099" y="749849"/>
                  <a:pt x="384090" y="749849"/>
                </a:cubicBezTo>
                <a:cubicBezTo>
                  <a:pt x="175809" y="749849"/>
                  <a:pt x="18329" y="591099"/>
                  <a:pt x="18329" y="384090"/>
                </a:cubicBezTo>
                <a:cubicBezTo>
                  <a:pt x="18329" y="175809"/>
                  <a:pt x="175809" y="18329"/>
                  <a:pt x="384090" y="18329"/>
                </a:cubicBez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343400" y="2717800"/>
            <a:ext cx="570669" cy="49500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5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a, c</a:t>
            </a:r>
          </a:p>
        </p:txBody>
      </p:sp>
      <p:sp>
        <p:nvSpPr>
          <p:cNvPr id="36" name="TextBox 1"/>
          <p:cNvSpPr txBox="1"/>
          <p:nvPr/>
        </p:nvSpPr>
        <p:spPr>
          <a:xfrm>
            <a:off x="4356100" y="4318000"/>
            <a:ext cx="593111" cy="49500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5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b, c</a:t>
            </a:r>
          </a:p>
        </p:txBody>
      </p:sp>
      <p:sp>
        <p:nvSpPr>
          <p:cNvPr id="37" name="TextBox 1"/>
          <p:cNvSpPr txBox="1"/>
          <p:nvPr/>
        </p:nvSpPr>
        <p:spPr>
          <a:xfrm>
            <a:off x="1206500" y="3429000"/>
            <a:ext cx="706925" cy="37959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start</a:t>
            </a:r>
          </a:p>
        </p:txBody>
      </p:sp>
      <p:sp>
        <p:nvSpPr>
          <p:cNvPr id="38" name="TextBox 1"/>
          <p:cNvSpPr txBox="1"/>
          <p:nvPr/>
        </p:nvSpPr>
        <p:spPr>
          <a:xfrm>
            <a:off x="2946400" y="2654300"/>
            <a:ext cx="173124" cy="49500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5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ε</a:t>
            </a:r>
          </a:p>
        </p:txBody>
      </p:sp>
      <p:sp>
        <p:nvSpPr>
          <p:cNvPr id="39" name="TextBox 1"/>
          <p:cNvSpPr txBox="1"/>
          <p:nvPr/>
        </p:nvSpPr>
        <p:spPr>
          <a:xfrm>
            <a:off x="3505200" y="3454400"/>
            <a:ext cx="173124" cy="49500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5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ε</a:t>
            </a:r>
          </a:p>
        </p:txBody>
      </p:sp>
      <p:sp>
        <p:nvSpPr>
          <p:cNvPr id="40" name="TextBox 1"/>
          <p:cNvSpPr txBox="1"/>
          <p:nvPr/>
        </p:nvSpPr>
        <p:spPr>
          <a:xfrm>
            <a:off x="2946400" y="4711700"/>
            <a:ext cx="173124" cy="49500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5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ε</a:t>
            </a:r>
          </a:p>
        </p:txBody>
      </p:sp>
      <p:sp>
        <p:nvSpPr>
          <p:cNvPr id="41" name="TextBox 1"/>
          <p:cNvSpPr txBox="1"/>
          <p:nvPr/>
        </p:nvSpPr>
        <p:spPr>
          <a:xfrm>
            <a:off x="1231900" y="685800"/>
            <a:ext cx="7465762" cy="209801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600"/>
              </a:lnSpc>
              <a:tabLst>
                <a:tab pos="3835400" algn="l"/>
                <a:tab pos="5372100" algn="l"/>
              </a:tabLst>
            </a:pPr>
            <a:r>
              <a:rPr lang="en-US" altLang="zh-CN" sz="4000" dirty="0" smtClean="0">
                <a:latin typeface="Times New Roman" pitchFamily="18" charset="0"/>
                <a:cs typeface="Times New Roman" pitchFamily="18" charset="0"/>
              </a:rPr>
              <a:t>An Even More Complex Automaton</a:t>
            </a:r>
          </a:p>
          <a:p>
            <a:pPr>
              <a:lnSpc>
                <a:spcPts val="2600"/>
              </a:lnSpc>
              <a:tabLst>
                <a:tab pos="3835400" algn="l"/>
                <a:tab pos="5372100" algn="l"/>
              </a:tabLst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                                a, b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900"/>
              </a:lnSpc>
              <a:tabLst>
                <a:tab pos="3835400" algn="l"/>
                <a:tab pos="5372100" algn="l"/>
              </a:tabLst>
            </a:pPr>
            <a:r>
              <a:rPr lang="en-US" altLang="zh-CN" dirty="0" smtClean="0"/>
              <a:t>	                </a:t>
            </a:r>
          </a:p>
          <a:p>
            <a:pPr>
              <a:lnSpc>
                <a:spcPts val="3900"/>
              </a:lnSpc>
              <a:tabLst>
                <a:tab pos="3835400" algn="l"/>
                <a:tab pos="5372100" algn="l"/>
              </a:tabLst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                                                     c</a:t>
            </a:r>
          </a:p>
        </p:txBody>
      </p:sp>
      <p:sp>
        <p:nvSpPr>
          <p:cNvPr id="42" name="TextBox 1"/>
          <p:cNvSpPr txBox="1"/>
          <p:nvPr/>
        </p:nvSpPr>
        <p:spPr>
          <a:xfrm>
            <a:off x="5638800" y="3225800"/>
            <a:ext cx="205184" cy="49500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5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b</a:t>
            </a:r>
          </a:p>
        </p:txBody>
      </p:sp>
      <p:sp>
        <p:nvSpPr>
          <p:cNvPr id="43" name="TextBox 1"/>
          <p:cNvSpPr txBox="1"/>
          <p:nvPr/>
        </p:nvSpPr>
        <p:spPr>
          <a:xfrm>
            <a:off x="5867400" y="4711700"/>
            <a:ext cx="182742" cy="49500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5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a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0079990" cy="7559040"/>
          </a:xfrm>
          <a:custGeom>
            <a:avLst/>
            <a:gdLst>
              <a:gd name="connsiteX0" fmla="*/ 0 w 10079990"/>
              <a:gd name="connsiteY0" fmla="*/ 0 h 7559040"/>
              <a:gd name="connsiteX1" fmla="*/ 10079990 w 10079990"/>
              <a:gd name="connsiteY1" fmla="*/ 0 h 7559040"/>
              <a:gd name="connsiteX2" fmla="*/ 10079990 w 10079990"/>
              <a:gd name="connsiteY2" fmla="*/ 7559040 h 7559040"/>
              <a:gd name="connsiteX3" fmla="*/ 0 w 10079990"/>
              <a:gd name="connsiteY3" fmla="*/ 7559040 h 7559040"/>
              <a:gd name="connsiteX4" fmla="*/ 0 w 10079990"/>
              <a:gd name="connsiteY4" fmla="*/ 0 h 75590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079990" h="7559040">
                <a:moveTo>
                  <a:pt x="0" y="0"/>
                </a:moveTo>
                <a:lnTo>
                  <a:pt x="10079990" y="0"/>
                </a:lnTo>
                <a:lnTo>
                  <a:pt x="10079990" y="7559040"/>
                </a:lnTo>
                <a:lnTo>
                  <a:pt x="0" y="755904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2057400" y="3444240"/>
            <a:ext cx="914400" cy="914400"/>
          </a:xfrm>
          <a:custGeom>
            <a:avLst/>
            <a:gdLst>
              <a:gd name="connsiteX0" fmla="*/ 457200 w 914400"/>
              <a:gd name="connsiteY0" fmla="*/ 0 h 914400"/>
              <a:gd name="connsiteX1" fmla="*/ 914400 w 914400"/>
              <a:gd name="connsiteY1" fmla="*/ 457200 h 914400"/>
              <a:gd name="connsiteX2" fmla="*/ 457200 w 914400"/>
              <a:gd name="connsiteY2" fmla="*/ 914400 h 914400"/>
              <a:gd name="connsiteX3" fmla="*/ 0 w 914400"/>
              <a:gd name="connsiteY3" fmla="*/ 457200 h 914400"/>
              <a:gd name="connsiteX4" fmla="*/ 457200 w 914400"/>
              <a:gd name="connsiteY4" fmla="*/ 0 h 914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" h="914400">
                <a:moveTo>
                  <a:pt x="457200" y="0"/>
                </a:moveTo>
                <a:cubicBezTo>
                  <a:pt x="716279" y="0"/>
                  <a:pt x="914400" y="198119"/>
                  <a:pt x="914400" y="457200"/>
                </a:cubicBezTo>
                <a:cubicBezTo>
                  <a:pt x="914400" y="716279"/>
                  <a:pt x="716279" y="914400"/>
                  <a:pt x="457200" y="914400"/>
                </a:cubicBezTo>
                <a:cubicBezTo>
                  <a:pt x="198120" y="914400"/>
                  <a:pt x="0" y="716279"/>
                  <a:pt x="0" y="457200"/>
                </a:cubicBezTo>
                <a:cubicBezTo>
                  <a:pt x="0" y="198119"/>
                  <a:pt x="198120" y="0"/>
                  <a:pt x="457200" y="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" name="Freeform 3"/>
          <p:cNvSpPr/>
          <p:nvPr/>
        </p:nvSpPr>
        <p:spPr>
          <a:xfrm>
            <a:off x="2039070" y="3425910"/>
            <a:ext cx="951059" cy="951059"/>
          </a:xfrm>
          <a:custGeom>
            <a:avLst/>
            <a:gdLst>
              <a:gd name="connsiteX0" fmla="*/ 475529 w 951059"/>
              <a:gd name="connsiteY0" fmla="*/ 18329 h 951059"/>
              <a:gd name="connsiteX1" fmla="*/ 932729 w 951059"/>
              <a:gd name="connsiteY1" fmla="*/ 475529 h 951059"/>
              <a:gd name="connsiteX2" fmla="*/ 475529 w 951059"/>
              <a:gd name="connsiteY2" fmla="*/ 932729 h 951059"/>
              <a:gd name="connsiteX3" fmla="*/ 18329 w 951059"/>
              <a:gd name="connsiteY3" fmla="*/ 475529 h 951059"/>
              <a:gd name="connsiteX4" fmla="*/ 475529 w 951059"/>
              <a:gd name="connsiteY4" fmla="*/ 18329 h 9510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51059" h="951059">
                <a:moveTo>
                  <a:pt x="475529" y="18329"/>
                </a:moveTo>
                <a:cubicBezTo>
                  <a:pt x="734609" y="18329"/>
                  <a:pt x="932729" y="216449"/>
                  <a:pt x="932729" y="475529"/>
                </a:cubicBezTo>
                <a:cubicBezTo>
                  <a:pt x="932729" y="734609"/>
                  <a:pt x="734609" y="932729"/>
                  <a:pt x="475529" y="932729"/>
                </a:cubicBezTo>
                <a:cubicBezTo>
                  <a:pt x="216449" y="932729"/>
                  <a:pt x="18329" y="734609"/>
                  <a:pt x="18329" y="475529"/>
                </a:cubicBezTo>
                <a:cubicBezTo>
                  <a:pt x="18329" y="216449"/>
                  <a:pt x="216449" y="18329"/>
                  <a:pt x="475529" y="18329"/>
                </a:cubicBez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" name="Freeform 3"/>
          <p:cNvSpPr/>
          <p:nvPr/>
        </p:nvSpPr>
        <p:spPr>
          <a:xfrm>
            <a:off x="4237990" y="1844039"/>
            <a:ext cx="914400" cy="914400"/>
          </a:xfrm>
          <a:custGeom>
            <a:avLst/>
            <a:gdLst>
              <a:gd name="connsiteX0" fmla="*/ 457200 w 914400"/>
              <a:gd name="connsiteY0" fmla="*/ 0 h 914400"/>
              <a:gd name="connsiteX1" fmla="*/ 914400 w 914400"/>
              <a:gd name="connsiteY1" fmla="*/ 457200 h 914400"/>
              <a:gd name="connsiteX2" fmla="*/ 457200 w 914400"/>
              <a:gd name="connsiteY2" fmla="*/ 914400 h 914400"/>
              <a:gd name="connsiteX3" fmla="*/ 0 w 914400"/>
              <a:gd name="connsiteY3" fmla="*/ 457200 h 914400"/>
              <a:gd name="connsiteX4" fmla="*/ 457200 w 914400"/>
              <a:gd name="connsiteY4" fmla="*/ 0 h 914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" h="914400">
                <a:moveTo>
                  <a:pt x="457200" y="0"/>
                </a:moveTo>
                <a:cubicBezTo>
                  <a:pt x="716279" y="0"/>
                  <a:pt x="914400" y="198120"/>
                  <a:pt x="914400" y="457200"/>
                </a:cubicBezTo>
                <a:cubicBezTo>
                  <a:pt x="914400" y="716280"/>
                  <a:pt x="716279" y="914400"/>
                  <a:pt x="457200" y="914400"/>
                </a:cubicBezTo>
                <a:cubicBezTo>
                  <a:pt x="198119" y="914400"/>
                  <a:pt x="0" y="716280"/>
                  <a:pt x="0" y="457200"/>
                </a:cubicBezTo>
                <a:cubicBezTo>
                  <a:pt x="0" y="198120"/>
                  <a:pt x="198119" y="0"/>
                  <a:pt x="457200" y="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" name="Freeform 3"/>
          <p:cNvSpPr/>
          <p:nvPr/>
        </p:nvSpPr>
        <p:spPr>
          <a:xfrm>
            <a:off x="4219660" y="1825710"/>
            <a:ext cx="951059" cy="951059"/>
          </a:xfrm>
          <a:custGeom>
            <a:avLst/>
            <a:gdLst>
              <a:gd name="connsiteX0" fmla="*/ 475529 w 951059"/>
              <a:gd name="connsiteY0" fmla="*/ 18329 h 951059"/>
              <a:gd name="connsiteX1" fmla="*/ 932729 w 951059"/>
              <a:gd name="connsiteY1" fmla="*/ 475529 h 951059"/>
              <a:gd name="connsiteX2" fmla="*/ 475529 w 951059"/>
              <a:gd name="connsiteY2" fmla="*/ 932729 h 951059"/>
              <a:gd name="connsiteX3" fmla="*/ 18329 w 951059"/>
              <a:gd name="connsiteY3" fmla="*/ 475529 h 951059"/>
              <a:gd name="connsiteX4" fmla="*/ 475529 w 951059"/>
              <a:gd name="connsiteY4" fmla="*/ 18329 h 9510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51059" h="951059">
                <a:moveTo>
                  <a:pt x="475529" y="18329"/>
                </a:moveTo>
                <a:cubicBezTo>
                  <a:pt x="734609" y="18329"/>
                  <a:pt x="932729" y="216449"/>
                  <a:pt x="932729" y="475529"/>
                </a:cubicBezTo>
                <a:cubicBezTo>
                  <a:pt x="932729" y="734610"/>
                  <a:pt x="734609" y="932729"/>
                  <a:pt x="475529" y="932729"/>
                </a:cubicBezTo>
                <a:cubicBezTo>
                  <a:pt x="216449" y="932729"/>
                  <a:pt x="18329" y="734610"/>
                  <a:pt x="18329" y="475529"/>
                </a:cubicBezTo>
                <a:cubicBezTo>
                  <a:pt x="18329" y="216449"/>
                  <a:pt x="216449" y="18329"/>
                  <a:pt x="475529" y="18329"/>
                </a:cubicBez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8" name="Freeform 3"/>
          <p:cNvSpPr/>
          <p:nvPr/>
        </p:nvSpPr>
        <p:spPr>
          <a:xfrm>
            <a:off x="4221479" y="3444240"/>
            <a:ext cx="914400" cy="914400"/>
          </a:xfrm>
          <a:custGeom>
            <a:avLst/>
            <a:gdLst>
              <a:gd name="connsiteX0" fmla="*/ 457200 w 914400"/>
              <a:gd name="connsiteY0" fmla="*/ 0 h 914400"/>
              <a:gd name="connsiteX1" fmla="*/ 914400 w 914400"/>
              <a:gd name="connsiteY1" fmla="*/ 457200 h 914400"/>
              <a:gd name="connsiteX2" fmla="*/ 457200 w 914400"/>
              <a:gd name="connsiteY2" fmla="*/ 914400 h 914400"/>
              <a:gd name="connsiteX3" fmla="*/ 0 w 914400"/>
              <a:gd name="connsiteY3" fmla="*/ 457200 h 914400"/>
              <a:gd name="connsiteX4" fmla="*/ 457200 w 914400"/>
              <a:gd name="connsiteY4" fmla="*/ 0 h 914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" h="914400">
                <a:moveTo>
                  <a:pt x="457200" y="0"/>
                </a:moveTo>
                <a:cubicBezTo>
                  <a:pt x="716279" y="0"/>
                  <a:pt x="914400" y="198119"/>
                  <a:pt x="914400" y="457200"/>
                </a:cubicBezTo>
                <a:cubicBezTo>
                  <a:pt x="914400" y="716279"/>
                  <a:pt x="716279" y="914400"/>
                  <a:pt x="457200" y="914400"/>
                </a:cubicBezTo>
                <a:cubicBezTo>
                  <a:pt x="198120" y="914400"/>
                  <a:pt x="0" y="716279"/>
                  <a:pt x="0" y="457200"/>
                </a:cubicBezTo>
                <a:cubicBezTo>
                  <a:pt x="0" y="198119"/>
                  <a:pt x="198120" y="0"/>
                  <a:pt x="457200" y="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9" name="Freeform 3"/>
          <p:cNvSpPr/>
          <p:nvPr/>
        </p:nvSpPr>
        <p:spPr>
          <a:xfrm>
            <a:off x="4203150" y="3425910"/>
            <a:ext cx="951059" cy="951059"/>
          </a:xfrm>
          <a:custGeom>
            <a:avLst/>
            <a:gdLst>
              <a:gd name="connsiteX0" fmla="*/ 475529 w 951059"/>
              <a:gd name="connsiteY0" fmla="*/ 18329 h 951059"/>
              <a:gd name="connsiteX1" fmla="*/ 932729 w 951059"/>
              <a:gd name="connsiteY1" fmla="*/ 475529 h 951059"/>
              <a:gd name="connsiteX2" fmla="*/ 475529 w 951059"/>
              <a:gd name="connsiteY2" fmla="*/ 932729 h 951059"/>
              <a:gd name="connsiteX3" fmla="*/ 18329 w 951059"/>
              <a:gd name="connsiteY3" fmla="*/ 475529 h 951059"/>
              <a:gd name="connsiteX4" fmla="*/ 475529 w 951059"/>
              <a:gd name="connsiteY4" fmla="*/ 18329 h 9510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51059" h="951059">
                <a:moveTo>
                  <a:pt x="475529" y="18329"/>
                </a:moveTo>
                <a:cubicBezTo>
                  <a:pt x="734609" y="18329"/>
                  <a:pt x="932729" y="216449"/>
                  <a:pt x="932729" y="475529"/>
                </a:cubicBezTo>
                <a:cubicBezTo>
                  <a:pt x="932729" y="734609"/>
                  <a:pt x="734609" y="932729"/>
                  <a:pt x="475529" y="932729"/>
                </a:cubicBezTo>
                <a:cubicBezTo>
                  <a:pt x="216449" y="932729"/>
                  <a:pt x="18329" y="734609"/>
                  <a:pt x="18329" y="475529"/>
                </a:cubicBezTo>
                <a:cubicBezTo>
                  <a:pt x="18329" y="216449"/>
                  <a:pt x="216449" y="18329"/>
                  <a:pt x="475529" y="18329"/>
                </a:cubicBez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0" name="Freeform 3"/>
          <p:cNvSpPr/>
          <p:nvPr/>
        </p:nvSpPr>
        <p:spPr>
          <a:xfrm>
            <a:off x="4237990" y="5044440"/>
            <a:ext cx="914400" cy="914400"/>
          </a:xfrm>
          <a:custGeom>
            <a:avLst/>
            <a:gdLst>
              <a:gd name="connsiteX0" fmla="*/ 457200 w 914400"/>
              <a:gd name="connsiteY0" fmla="*/ 0 h 914400"/>
              <a:gd name="connsiteX1" fmla="*/ 914400 w 914400"/>
              <a:gd name="connsiteY1" fmla="*/ 457200 h 914400"/>
              <a:gd name="connsiteX2" fmla="*/ 457200 w 914400"/>
              <a:gd name="connsiteY2" fmla="*/ 914400 h 914400"/>
              <a:gd name="connsiteX3" fmla="*/ 0 w 914400"/>
              <a:gd name="connsiteY3" fmla="*/ 457200 h 914400"/>
              <a:gd name="connsiteX4" fmla="*/ 457200 w 914400"/>
              <a:gd name="connsiteY4" fmla="*/ 0 h 914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" h="914400">
                <a:moveTo>
                  <a:pt x="457200" y="0"/>
                </a:moveTo>
                <a:cubicBezTo>
                  <a:pt x="716279" y="0"/>
                  <a:pt x="914400" y="198119"/>
                  <a:pt x="914400" y="457200"/>
                </a:cubicBezTo>
                <a:cubicBezTo>
                  <a:pt x="914400" y="716279"/>
                  <a:pt x="716279" y="914400"/>
                  <a:pt x="457200" y="914400"/>
                </a:cubicBezTo>
                <a:cubicBezTo>
                  <a:pt x="198119" y="914400"/>
                  <a:pt x="0" y="716279"/>
                  <a:pt x="0" y="457200"/>
                </a:cubicBezTo>
                <a:cubicBezTo>
                  <a:pt x="0" y="198119"/>
                  <a:pt x="198119" y="0"/>
                  <a:pt x="457200" y="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1" name="Freeform 3"/>
          <p:cNvSpPr/>
          <p:nvPr/>
        </p:nvSpPr>
        <p:spPr>
          <a:xfrm>
            <a:off x="4219660" y="5026110"/>
            <a:ext cx="951059" cy="951059"/>
          </a:xfrm>
          <a:custGeom>
            <a:avLst/>
            <a:gdLst>
              <a:gd name="connsiteX0" fmla="*/ 475529 w 951059"/>
              <a:gd name="connsiteY0" fmla="*/ 18329 h 951059"/>
              <a:gd name="connsiteX1" fmla="*/ 932729 w 951059"/>
              <a:gd name="connsiteY1" fmla="*/ 475529 h 951059"/>
              <a:gd name="connsiteX2" fmla="*/ 475529 w 951059"/>
              <a:gd name="connsiteY2" fmla="*/ 932729 h 951059"/>
              <a:gd name="connsiteX3" fmla="*/ 18329 w 951059"/>
              <a:gd name="connsiteY3" fmla="*/ 475529 h 951059"/>
              <a:gd name="connsiteX4" fmla="*/ 475529 w 951059"/>
              <a:gd name="connsiteY4" fmla="*/ 18329 h 9510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51059" h="951059">
                <a:moveTo>
                  <a:pt x="475529" y="18329"/>
                </a:moveTo>
                <a:cubicBezTo>
                  <a:pt x="734609" y="18329"/>
                  <a:pt x="932729" y="216449"/>
                  <a:pt x="932729" y="475529"/>
                </a:cubicBezTo>
                <a:cubicBezTo>
                  <a:pt x="932729" y="734609"/>
                  <a:pt x="734609" y="932729"/>
                  <a:pt x="475529" y="932729"/>
                </a:cubicBezTo>
                <a:cubicBezTo>
                  <a:pt x="216449" y="932729"/>
                  <a:pt x="18329" y="734609"/>
                  <a:pt x="18329" y="475529"/>
                </a:cubicBezTo>
                <a:cubicBezTo>
                  <a:pt x="18329" y="216449"/>
                  <a:pt x="216449" y="18329"/>
                  <a:pt x="475529" y="18329"/>
                </a:cubicBez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2" name="Freeform 3"/>
          <p:cNvSpPr/>
          <p:nvPr/>
        </p:nvSpPr>
        <p:spPr>
          <a:xfrm>
            <a:off x="4352925" y="1558955"/>
            <a:ext cx="628650" cy="436849"/>
          </a:xfrm>
          <a:custGeom>
            <a:avLst/>
            <a:gdLst>
              <a:gd name="connsiteX0" fmla="*/ 18415 w 628650"/>
              <a:gd name="connsiteY0" fmla="*/ 418434 h 436849"/>
              <a:gd name="connsiteX1" fmla="*/ 610234 w 628650"/>
              <a:gd name="connsiteY1" fmla="*/ 197454 h 4368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628650" h="436849">
                <a:moveTo>
                  <a:pt x="18415" y="418434"/>
                </a:moveTo>
                <a:cubicBezTo>
                  <a:pt x="18415" y="-79405"/>
                  <a:pt x="452754" y="-62895"/>
                  <a:pt x="610234" y="197454"/>
                </a:cubicBezTo>
              </a:path>
            </a:pathLst>
          </a:custGeom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4876800" y="1720850"/>
            <a:ext cx="157479" cy="256539"/>
          </a:xfrm>
          <a:custGeom>
            <a:avLst/>
            <a:gdLst>
              <a:gd name="connsiteX0" fmla="*/ 140970 w 157479"/>
              <a:gd name="connsiteY0" fmla="*/ 256539 h 256539"/>
              <a:gd name="connsiteX1" fmla="*/ 157479 w 157479"/>
              <a:gd name="connsiteY1" fmla="*/ 0 h 256539"/>
              <a:gd name="connsiteX2" fmla="*/ 0 w 157479"/>
              <a:gd name="connsiteY2" fmla="*/ 41910 h 256539"/>
              <a:gd name="connsiteX3" fmla="*/ 140970 w 157479"/>
              <a:gd name="connsiteY3" fmla="*/ 256539 h 25653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57479" h="256539">
                <a:moveTo>
                  <a:pt x="140970" y="256539"/>
                </a:moveTo>
                <a:lnTo>
                  <a:pt x="157479" y="0"/>
                </a:lnTo>
                <a:lnTo>
                  <a:pt x="0" y="41910"/>
                </a:lnTo>
                <a:lnTo>
                  <a:pt x="140970" y="256539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4" name="Freeform 3"/>
          <p:cNvSpPr/>
          <p:nvPr/>
        </p:nvSpPr>
        <p:spPr>
          <a:xfrm>
            <a:off x="4337684" y="3158218"/>
            <a:ext cx="627380" cy="437786"/>
          </a:xfrm>
          <a:custGeom>
            <a:avLst/>
            <a:gdLst>
              <a:gd name="connsiteX0" fmla="*/ 18415 w 627380"/>
              <a:gd name="connsiteY0" fmla="*/ 419372 h 437786"/>
              <a:gd name="connsiteX1" fmla="*/ 608965 w 627380"/>
              <a:gd name="connsiteY1" fmla="*/ 198391 h 43778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627380" h="437786">
                <a:moveTo>
                  <a:pt x="18415" y="419372"/>
                </a:moveTo>
                <a:cubicBezTo>
                  <a:pt x="18415" y="-79738"/>
                  <a:pt x="452755" y="-63228"/>
                  <a:pt x="608965" y="198391"/>
                </a:cubicBezTo>
              </a:path>
            </a:pathLst>
          </a:custGeom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4861559" y="3321050"/>
            <a:ext cx="156210" cy="256540"/>
          </a:xfrm>
          <a:custGeom>
            <a:avLst/>
            <a:gdLst>
              <a:gd name="connsiteX0" fmla="*/ 140970 w 156210"/>
              <a:gd name="connsiteY0" fmla="*/ 256540 h 256540"/>
              <a:gd name="connsiteX1" fmla="*/ 156210 w 156210"/>
              <a:gd name="connsiteY1" fmla="*/ 0 h 256540"/>
              <a:gd name="connsiteX2" fmla="*/ 0 w 156210"/>
              <a:gd name="connsiteY2" fmla="*/ 41909 h 256540"/>
              <a:gd name="connsiteX3" fmla="*/ 140970 w 156210"/>
              <a:gd name="connsiteY3" fmla="*/ 256540 h 2565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56210" h="256540">
                <a:moveTo>
                  <a:pt x="140970" y="256540"/>
                </a:moveTo>
                <a:lnTo>
                  <a:pt x="156210" y="0"/>
                </a:lnTo>
                <a:lnTo>
                  <a:pt x="0" y="41909"/>
                </a:lnTo>
                <a:lnTo>
                  <a:pt x="140970" y="25654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6" name="Freeform 3"/>
          <p:cNvSpPr/>
          <p:nvPr/>
        </p:nvSpPr>
        <p:spPr>
          <a:xfrm>
            <a:off x="4352925" y="4759355"/>
            <a:ext cx="628650" cy="436849"/>
          </a:xfrm>
          <a:custGeom>
            <a:avLst/>
            <a:gdLst>
              <a:gd name="connsiteX0" fmla="*/ 18415 w 628650"/>
              <a:gd name="connsiteY0" fmla="*/ 418434 h 436849"/>
              <a:gd name="connsiteX1" fmla="*/ 610234 w 628650"/>
              <a:gd name="connsiteY1" fmla="*/ 197454 h 4368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628650" h="436849">
                <a:moveTo>
                  <a:pt x="18415" y="418434"/>
                </a:moveTo>
                <a:cubicBezTo>
                  <a:pt x="18415" y="-79405"/>
                  <a:pt x="452754" y="-62895"/>
                  <a:pt x="610234" y="197454"/>
                </a:cubicBezTo>
              </a:path>
            </a:pathLst>
          </a:custGeom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4876800" y="4921250"/>
            <a:ext cx="157479" cy="256540"/>
          </a:xfrm>
          <a:custGeom>
            <a:avLst/>
            <a:gdLst>
              <a:gd name="connsiteX0" fmla="*/ 140970 w 157479"/>
              <a:gd name="connsiteY0" fmla="*/ 256540 h 256540"/>
              <a:gd name="connsiteX1" fmla="*/ 157479 w 157479"/>
              <a:gd name="connsiteY1" fmla="*/ 0 h 256540"/>
              <a:gd name="connsiteX2" fmla="*/ 0 w 157479"/>
              <a:gd name="connsiteY2" fmla="*/ 41909 h 256540"/>
              <a:gd name="connsiteX3" fmla="*/ 140970 w 157479"/>
              <a:gd name="connsiteY3" fmla="*/ 256540 h 2565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57479" h="256540">
                <a:moveTo>
                  <a:pt x="140970" y="256540"/>
                </a:moveTo>
                <a:lnTo>
                  <a:pt x="157479" y="0"/>
                </a:lnTo>
                <a:lnTo>
                  <a:pt x="0" y="41909"/>
                </a:lnTo>
                <a:lnTo>
                  <a:pt x="140970" y="25654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8" name="Freeform 3"/>
          <p:cNvSpPr/>
          <p:nvPr/>
        </p:nvSpPr>
        <p:spPr>
          <a:xfrm>
            <a:off x="1124585" y="3867784"/>
            <a:ext cx="717550" cy="73660"/>
          </a:xfrm>
          <a:custGeom>
            <a:avLst/>
            <a:gdLst>
              <a:gd name="connsiteX0" fmla="*/ 18414 w 717550"/>
              <a:gd name="connsiteY0" fmla="*/ 18415 h 73660"/>
              <a:gd name="connsiteX1" fmla="*/ 699135 w 717550"/>
              <a:gd name="connsiteY1" fmla="*/ 29845 h 736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17550" h="73660">
                <a:moveTo>
                  <a:pt x="18414" y="18415"/>
                </a:moveTo>
                <a:lnTo>
                  <a:pt x="699135" y="29845"/>
                </a:lnTo>
              </a:path>
            </a:pathLst>
          </a:custGeom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19" name="Freeform 3"/>
          <p:cNvSpPr/>
          <p:nvPr/>
        </p:nvSpPr>
        <p:spPr>
          <a:xfrm>
            <a:off x="1812289" y="3816350"/>
            <a:ext cx="245110" cy="162560"/>
          </a:xfrm>
          <a:custGeom>
            <a:avLst/>
            <a:gdLst>
              <a:gd name="connsiteX0" fmla="*/ 245110 w 245110"/>
              <a:gd name="connsiteY0" fmla="*/ 85090 h 162560"/>
              <a:gd name="connsiteX1" fmla="*/ 2539 w 245110"/>
              <a:gd name="connsiteY1" fmla="*/ 0 h 162560"/>
              <a:gd name="connsiteX2" fmla="*/ 0 w 245110"/>
              <a:gd name="connsiteY2" fmla="*/ 162559 h 162560"/>
              <a:gd name="connsiteX3" fmla="*/ 245110 w 245110"/>
              <a:gd name="connsiteY3" fmla="*/ 85090 h 1625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5110" h="162560">
                <a:moveTo>
                  <a:pt x="245110" y="85090"/>
                </a:moveTo>
                <a:lnTo>
                  <a:pt x="2539" y="0"/>
                </a:lnTo>
                <a:lnTo>
                  <a:pt x="0" y="162559"/>
                </a:lnTo>
                <a:lnTo>
                  <a:pt x="245110" y="8509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tx1"/>
              </a:solidFill>
            </a:endParaRPr>
          </a:p>
        </p:txBody>
      </p:sp>
      <p:sp>
        <p:nvSpPr>
          <p:cNvPr id="20" name="Freeform 3"/>
          <p:cNvSpPr/>
          <p:nvPr/>
        </p:nvSpPr>
        <p:spPr>
          <a:xfrm>
            <a:off x="2496185" y="2287905"/>
            <a:ext cx="1525269" cy="1174750"/>
          </a:xfrm>
          <a:custGeom>
            <a:avLst/>
            <a:gdLst>
              <a:gd name="connsiteX0" fmla="*/ 18414 w 1525269"/>
              <a:gd name="connsiteY0" fmla="*/ 1156335 h 1174750"/>
              <a:gd name="connsiteX1" fmla="*/ 1506855 w 1525269"/>
              <a:gd name="connsiteY1" fmla="*/ 18414 h 11747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525269" h="1174750">
                <a:moveTo>
                  <a:pt x="18414" y="1156335"/>
                </a:moveTo>
                <a:cubicBezTo>
                  <a:pt x="18414" y="394334"/>
                  <a:pt x="514985" y="69214"/>
                  <a:pt x="1506855" y="18414"/>
                </a:cubicBezTo>
              </a:path>
            </a:pathLst>
          </a:custGeom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3991609" y="2226310"/>
            <a:ext cx="246380" cy="162560"/>
          </a:xfrm>
          <a:custGeom>
            <a:avLst/>
            <a:gdLst>
              <a:gd name="connsiteX0" fmla="*/ 246380 w 246380"/>
              <a:gd name="connsiteY0" fmla="*/ 74929 h 162560"/>
              <a:gd name="connsiteX1" fmla="*/ 0 w 246380"/>
              <a:gd name="connsiteY1" fmla="*/ 0 h 162560"/>
              <a:gd name="connsiteX2" fmla="*/ 3810 w 246380"/>
              <a:gd name="connsiteY2" fmla="*/ 162560 h 162560"/>
              <a:gd name="connsiteX3" fmla="*/ 246380 w 246380"/>
              <a:gd name="connsiteY3" fmla="*/ 74929 h 1625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6380" h="162560">
                <a:moveTo>
                  <a:pt x="246380" y="74929"/>
                </a:moveTo>
                <a:lnTo>
                  <a:pt x="0" y="0"/>
                </a:lnTo>
                <a:lnTo>
                  <a:pt x="3810" y="162560"/>
                </a:lnTo>
                <a:lnTo>
                  <a:pt x="246380" y="74929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2" name="Freeform 3"/>
          <p:cNvSpPr/>
          <p:nvPr/>
        </p:nvSpPr>
        <p:spPr>
          <a:xfrm>
            <a:off x="2953385" y="3883025"/>
            <a:ext cx="1054100" cy="73660"/>
          </a:xfrm>
          <a:custGeom>
            <a:avLst/>
            <a:gdLst>
              <a:gd name="connsiteX0" fmla="*/ 18414 w 1054100"/>
              <a:gd name="connsiteY0" fmla="*/ 18415 h 73660"/>
              <a:gd name="connsiteX1" fmla="*/ 1035685 w 1054100"/>
              <a:gd name="connsiteY1" fmla="*/ 18415 h 736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54100" h="73660">
                <a:moveTo>
                  <a:pt x="18414" y="18415"/>
                </a:moveTo>
                <a:lnTo>
                  <a:pt x="1035685" y="18415"/>
                </a:lnTo>
              </a:path>
            </a:pathLst>
          </a:custGeom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3977640" y="3820159"/>
            <a:ext cx="243840" cy="162560"/>
          </a:xfrm>
          <a:custGeom>
            <a:avLst/>
            <a:gdLst>
              <a:gd name="connsiteX0" fmla="*/ 243839 w 243840"/>
              <a:gd name="connsiteY0" fmla="*/ 81280 h 162560"/>
              <a:gd name="connsiteX1" fmla="*/ 0 w 243840"/>
              <a:gd name="connsiteY1" fmla="*/ 0 h 162560"/>
              <a:gd name="connsiteX2" fmla="*/ 0 w 243840"/>
              <a:gd name="connsiteY2" fmla="*/ 162560 h 162560"/>
              <a:gd name="connsiteX3" fmla="*/ 243839 w 243840"/>
              <a:gd name="connsiteY3" fmla="*/ 81280 h 1625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3840" h="162560">
                <a:moveTo>
                  <a:pt x="243839" y="81280"/>
                </a:moveTo>
                <a:lnTo>
                  <a:pt x="0" y="0"/>
                </a:lnTo>
                <a:lnTo>
                  <a:pt x="0" y="162560"/>
                </a:lnTo>
                <a:lnTo>
                  <a:pt x="243839" y="8128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4" name="Freeform 3"/>
          <p:cNvSpPr/>
          <p:nvPr/>
        </p:nvSpPr>
        <p:spPr>
          <a:xfrm>
            <a:off x="2496185" y="4340225"/>
            <a:ext cx="1525269" cy="1173480"/>
          </a:xfrm>
          <a:custGeom>
            <a:avLst/>
            <a:gdLst>
              <a:gd name="connsiteX0" fmla="*/ 18414 w 1525269"/>
              <a:gd name="connsiteY0" fmla="*/ 18415 h 1173480"/>
              <a:gd name="connsiteX1" fmla="*/ 1506855 w 1525269"/>
              <a:gd name="connsiteY1" fmla="*/ 1155065 h 11734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525269" h="1173480">
                <a:moveTo>
                  <a:pt x="18414" y="18415"/>
                </a:moveTo>
                <a:cubicBezTo>
                  <a:pt x="18414" y="780415"/>
                  <a:pt x="514985" y="1105534"/>
                  <a:pt x="1506855" y="1155065"/>
                </a:cubicBezTo>
              </a:path>
            </a:pathLst>
          </a:custGeom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3991609" y="5414009"/>
            <a:ext cx="246380" cy="162560"/>
          </a:xfrm>
          <a:custGeom>
            <a:avLst/>
            <a:gdLst>
              <a:gd name="connsiteX0" fmla="*/ 246380 w 246380"/>
              <a:gd name="connsiteY0" fmla="*/ 87630 h 162560"/>
              <a:gd name="connsiteX1" fmla="*/ 3810 w 246380"/>
              <a:gd name="connsiteY1" fmla="*/ 0 h 162560"/>
              <a:gd name="connsiteX2" fmla="*/ 0 w 246380"/>
              <a:gd name="connsiteY2" fmla="*/ 162560 h 162560"/>
              <a:gd name="connsiteX3" fmla="*/ 246380 w 246380"/>
              <a:gd name="connsiteY3" fmla="*/ 87630 h 1625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6380" h="162560">
                <a:moveTo>
                  <a:pt x="246380" y="87630"/>
                </a:moveTo>
                <a:lnTo>
                  <a:pt x="3810" y="0"/>
                </a:lnTo>
                <a:lnTo>
                  <a:pt x="0" y="162560"/>
                </a:lnTo>
                <a:lnTo>
                  <a:pt x="246380" y="8763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6" name="Freeform 3"/>
          <p:cNvSpPr/>
          <p:nvPr/>
        </p:nvSpPr>
        <p:spPr>
          <a:xfrm>
            <a:off x="6374129" y="3444240"/>
            <a:ext cx="914400" cy="914400"/>
          </a:xfrm>
          <a:custGeom>
            <a:avLst/>
            <a:gdLst>
              <a:gd name="connsiteX0" fmla="*/ 457200 w 914400"/>
              <a:gd name="connsiteY0" fmla="*/ 0 h 914400"/>
              <a:gd name="connsiteX1" fmla="*/ 914400 w 914400"/>
              <a:gd name="connsiteY1" fmla="*/ 457200 h 914400"/>
              <a:gd name="connsiteX2" fmla="*/ 457200 w 914400"/>
              <a:gd name="connsiteY2" fmla="*/ 914400 h 914400"/>
              <a:gd name="connsiteX3" fmla="*/ 0 w 914400"/>
              <a:gd name="connsiteY3" fmla="*/ 457200 h 914400"/>
              <a:gd name="connsiteX4" fmla="*/ 457200 w 914400"/>
              <a:gd name="connsiteY4" fmla="*/ 0 h 914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" h="914400">
                <a:moveTo>
                  <a:pt x="457200" y="0"/>
                </a:moveTo>
                <a:cubicBezTo>
                  <a:pt x="716279" y="0"/>
                  <a:pt x="914400" y="198119"/>
                  <a:pt x="914400" y="457200"/>
                </a:cubicBezTo>
                <a:cubicBezTo>
                  <a:pt x="914400" y="716279"/>
                  <a:pt x="716279" y="914400"/>
                  <a:pt x="457200" y="914400"/>
                </a:cubicBezTo>
                <a:cubicBezTo>
                  <a:pt x="198120" y="914400"/>
                  <a:pt x="0" y="716279"/>
                  <a:pt x="0" y="457200"/>
                </a:cubicBezTo>
                <a:cubicBezTo>
                  <a:pt x="0" y="198119"/>
                  <a:pt x="198120" y="0"/>
                  <a:pt x="457200" y="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7" name="Freeform 3"/>
          <p:cNvSpPr/>
          <p:nvPr/>
        </p:nvSpPr>
        <p:spPr>
          <a:xfrm>
            <a:off x="6355800" y="3425910"/>
            <a:ext cx="951060" cy="951059"/>
          </a:xfrm>
          <a:custGeom>
            <a:avLst/>
            <a:gdLst>
              <a:gd name="connsiteX0" fmla="*/ 475530 w 951060"/>
              <a:gd name="connsiteY0" fmla="*/ 18329 h 951059"/>
              <a:gd name="connsiteX1" fmla="*/ 932730 w 951060"/>
              <a:gd name="connsiteY1" fmla="*/ 475529 h 951059"/>
              <a:gd name="connsiteX2" fmla="*/ 475530 w 951060"/>
              <a:gd name="connsiteY2" fmla="*/ 932729 h 951059"/>
              <a:gd name="connsiteX3" fmla="*/ 18329 w 951060"/>
              <a:gd name="connsiteY3" fmla="*/ 475529 h 951059"/>
              <a:gd name="connsiteX4" fmla="*/ 475530 w 951060"/>
              <a:gd name="connsiteY4" fmla="*/ 18329 h 9510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51060" h="951059">
                <a:moveTo>
                  <a:pt x="475530" y="18329"/>
                </a:moveTo>
                <a:cubicBezTo>
                  <a:pt x="734609" y="18329"/>
                  <a:pt x="932730" y="216449"/>
                  <a:pt x="932730" y="475529"/>
                </a:cubicBezTo>
                <a:cubicBezTo>
                  <a:pt x="932730" y="734609"/>
                  <a:pt x="734609" y="932729"/>
                  <a:pt x="475530" y="932729"/>
                </a:cubicBezTo>
                <a:cubicBezTo>
                  <a:pt x="216449" y="932729"/>
                  <a:pt x="18329" y="734609"/>
                  <a:pt x="18329" y="475529"/>
                </a:cubicBezTo>
                <a:cubicBezTo>
                  <a:pt x="18329" y="216449"/>
                  <a:pt x="216449" y="18329"/>
                  <a:pt x="475530" y="18329"/>
                </a:cubicBez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8" name="Freeform 3"/>
          <p:cNvSpPr/>
          <p:nvPr/>
        </p:nvSpPr>
        <p:spPr>
          <a:xfrm>
            <a:off x="5133975" y="2282825"/>
            <a:ext cx="1696719" cy="948690"/>
          </a:xfrm>
          <a:custGeom>
            <a:avLst/>
            <a:gdLst>
              <a:gd name="connsiteX0" fmla="*/ 18415 w 1696719"/>
              <a:gd name="connsiteY0" fmla="*/ 18414 h 948690"/>
              <a:gd name="connsiteX1" fmla="*/ 1678305 w 1696719"/>
              <a:gd name="connsiteY1" fmla="*/ 930275 h 94869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696719" h="948690">
                <a:moveTo>
                  <a:pt x="18415" y="18414"/>
                </a:moveTo>
                <a:cubicBezTo>
                  <a:pt x="1138554" y="18414"/>
                  <a:pt x="1571625" y="321945"/>
                  <a:pt x="1678305" y="930275"/>
                </a:cubicBezTo>
              </a:path>
            </a:pathLst>
          </a:custGeom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6729730" y="3194050"/>
            <a:ext cx="161290" cy="250190"/>
          </a:xfrm>
          <a:custGeom>
            <a:avLst/>
            <a:gdLst>
              <a:gd name="connsiteX0" fmla="*/ 101600 w 161290"/>
              <a:gd name="connsiteY0" fmla="*/ 250190 h 250190"/>
              <a:gd name="connsiteX1" fmla="*/ 161289 w 161290"/>
              <a:gd name="connsiteY1" fmla="*/ 0 h 250190"/>
              <a:gd name="connsiteX2" fmla="*/ 0 w 161290"/>
              <a:gd name="connsiteY2" fmla="*/ 13970 h 250190"/>
              <a:gd name="connsiteX3" fmla="*/ 101600 w 161290"/>
              <a:gd name="connsiteY3" fmla="*/ 250190 h 25019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61290" h="250190">
                <a:moveTo>
                  <a:pt x="101600" y="250190"/>
                </a:moveTo>
                <a:lnTo>
                  <a:pt x="161289" y="0"/>
                </a:lnTo>
                <a:lnTo>
                  <a:pt x="0" y="13970"/>
                </a:lnTo>
                <a:lnTo>
                  <a:pt x="101600" y="25019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0" name="Freeform 3"/>
          <p:cNvSpPr/>
          <p:nvPr/>
        </p:nvSpPr>
        <p:spPr>
          <a:xfrm>
            <a:off x="5117464" y="3883025"/>
            <a:ext cx="1041400" cy="73660"/>
          </a:xfrm>
          <a:custGeom>
            <a:avLst/>
            <a:gdLst>
              <a:gd name="connsiteX0" fmla="*/ 18415 w 1041400"/>
              <a:gd name="connsiteY0" fmla="*/ 18415 h 73660"/>
              <a:gd name="connsiteX1" fmla="*/ 1022985 w 1041400"/>
              <a:gd name="connsiteY1" fmla="*/ 18415 h 736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41400" h="73660">
                <a:moveTo>
                  <a:pt x="18415" y="18415"/>
                </a:moveTo>
                <a:lnTo>
                  <a:pt x="1022985" y="18415"/>
                </a:lnTo>
              </a:path>
            </a:pathLst>
          </a:custGeom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6130290" y="3820159"/>
            <a:ext cx="243840" cy="162560"/>
          </a:xfrm>
          <a:custGeom>
            <a:avLst/>
            <a:gdLst>
              <a:gd name="connsiteX0" fmla="*/ 243839 w 243840"/>
              <a:gd name="connsiteY0" fmla="*/ 81280 h 162560"/>
              <a:gd name="connsiteX1" fmla="*/ 0 w 243840"/>
              <a:gd name="connsiteY1" fmla="*/ 0 h 162560"/>
              <a:gd name="connsiteX2" fmla="*/ 0 w 243840"/>
              <a:gd name="connsiteY2" fmla="*/ 162560 h 162560"/>
              <a:gd name="connsiteX3" fmla="*/ 243839 w 243840"/>
              <a:gd name="connsiteY3" fmla="*/ 81280 h 1625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3840" h="162560">
                <a:moveTo>
                  <a:pt x="243839" y="81280"/>
                </a:moveTo>
                <a:lnTo>
                  <a:pt x="0" y="0"/>
                </a:lnTo>
                <a:lnTo>
                  <a:pt x="0" y="162560"/>
                </a:lnTo>
                <a:lnTo>
                  <a:pt x="243839" y="8128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2" name="Freeform 3"/>
          <p:cNvSpPr/>
          <p:nvPr/>
        </p:nvSpPr>
        <p:spPr>
          <a:xfrm>
            <a:off x="5133975" y="4570094"/>
            <a:ext cx="1696719" cy="949960"/>
          </a:xfrm>
          <a:custGeom>
            <a:avLst/>
            <a:gdLst>
              <a:gd name="connsiteX0" fmla="*/ 18415 w 1696719"/>
              <a:gd name="connsiteY0" fmla="*/ 931545 h 949960"/>
              <a:gd name="connsiteX1" fmla="*/ 1678305 w 1696719"/>
              <a:gd name="connsiteY1" fmla="*/ 18415 h 9499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696719" h="949960">
                <a:moveTo>
                  <a:pt x="18415" y="931545"/>
                </a:moveTo>
                <a:cubicBezTo>
                  <a:pt x="1138554" y="931545"/>
                  <a:pt x="1571625" y="626745"/>
                  <a:pt x="1678305" y="18415"/>
                </a:cubicBezTo>
              </a:path>
            </a:pathLst>
          </a:custGeom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6729730" y="4358640"/>
            <a:ext cx="161290" cy="250190"/>
          </a:xfrm>
          <a:custGeom>
            <a:avLst/>
            <a:gdLst>
              <a:gd name="connsiteX0" fmla="*/ 101600 w 161290"/>
              <a:gd name="connsiteY0" fmla="*/ 0 h 250190"/>
              <a:gd name="connsiteX1" fmla="*/ 0 w 161290"/>
              <a:gd name="connsiteY1" fmla="*/ 236219 h 250190"/>
              <a:gd name="connsiteX2" fmla="*/ 161289 w 161290"/>
              <a:gd name="connsiteY2" fmla="*/ 250189 h 250190"/>
              <a:gd name="connsiteX3" fmla="*/ 101600 w 161290"/>
              <a:gd name="connsiteY3" fmla="*/ 0 h 25019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61290" h="250190">
                <a:moveTo>
                  <a:pt x="101600" y="0"/>
                </a:moveTo>
                <a:lnTo>
                  <a:pt x="0" y="236219"/>
                </a:lnTo>
                <a:lnTo>
                  <a:pt x="161289" y="250189"/>
                </a:lnTo>
                <a:lnTo>
                  <a:pt x="10160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4" name="Freeform 3"/>
          <p:cNvSpPr/>
          <p:nvPr/>
        </p:nvSpPr>
        <p:spPr>
          <a:xfrm>
            <a:off x="6465570" y="3535679"/>
            <a:ext cx="731520" cy="731520"/>
          </a:xfrm>
          <a:custGeom>
            <a:avLst/>
            <a:gdLst>
              <a:gd name="connsiteX0" fmla="*/ 365760 w 731520"/>
              <a:gd name="connsiteY0" fmla="*/ 0 h 731520"/>
              <a:gd name="connsiteX1" fmla="*/ 731520 w 731520"/>
              <a:gd name="connsiteY1" fmla="*/ 365760 h 731520"/>
              <a:gd name="connsiteX2" fmla="*/ 365760 w 731520"/>
              <a:gd name="connsiteY2" fmla="*/ 731520 h 731520"/>
              <a:gd name="connsiteX3" fmla="*/ 0 w 731520"/>
              <a:gd name="connsiteY3" fmla="*/ 365760 h 731520"/>
              <a:gd name="connsiteX4" fmla="*/ 365760 w 731520"/>
              <a:gd name="connsiteY4" fmla="*/ 0 h 7315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31520" h="731520">
                <a:moveTo>
                  <a:pt x="365760" y="0"/>
                </a:moveTo>
                <a:cubicBezTo>
                  <a:pt x="572770" y="0"/>
                  <a:pt x="731520" y="157479"/>
                  <a:pt x="731520" y="365760"/>
                </a:cubicBezTo>
                <a:cubicBezTo>
                  <a:pt x="731520" y="572770"/>
                  <a:pt x="572770" y="731520"/>
                  <a:pt x="365760" y="731520"/>
                </a:cubicBezTo>
                <a:cubicBezTo>
                  <a:pt x="157479" y="731520"/>
                  <a:pt x="0" y="572770"/>
                  <a:pt x="0" y="365760"/>
                </a:cubicBezTo>
                <a:cubicBezTo>
                  <a:pt x="0" y="157479"/>
                  <a:pt x="157479" y="0"/>
                  <a:pt x="365760" y="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5" name="Freeform 3"/>
          <p:cNvSpPr/>
          <p:nvPr/>
        </p:nvSpPr>
        <p:spPr>
          <a:xfrm>
            <a:off x="6447240" y="3517350"/>
            <a:ext cx="768179" cy="768179"/>
          </a:xfrm>
          <a:custGeom>
            <a:avLst/>
            <a:gdLst>
              <a:gd name="connsiteX0" fmla="*/ 384090 w 768179"/>
              <a:gd name="connsiteY0" fmla="*/ 18329 h 768179"/>
              <a:gd name="connsiteX1" fmla="*/ 749849 w 768179"/>
              <a:gd name="connsiteY1" fmla="*/ 384090 h 768179"/>
              <a:gd name="connsiteX2" fmla="*/ 384090 w 768179"/>
              <a:gd name="connsiteY2" fmla="*/ 749849 h 768179"/>
              <a:gd name="connsiteX3" fmla="*/ 18329 w 768179"/>
              <a:gd name="connsiteY3" fmla="*/ 384090 h 768179"/>
              <a:gd name="connsiteX4" fmla="*/ 384090 w 768179"/>
              <a:gd name="connsiteY4" fmla="*/ 18329 h 7681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68179" h="768179">
                <a:moveTo>
                  <a:pt x="384090" y="18329"/>
                </a:moveTo>
                <a:cubicBezTo>
                  <a:pt x="591099" y="18329"/>
                  <a:pt x="749849" y="175809"/>
                  <a:pt x="749849" y="384090"/>
                </a:cubicBezTo>
                <a:cubicBezTo>
                  <a:pt x="749849" y="591099"/>
                  <a:pt x="591099" y="749849"/>
                  <a:pt x="384090" y="749849"/>
                </a:cubicBezTo>
                <a:cubicBezTo>
                  <a:pt x="175809" y="749849"/>
                  <a:pt x="18329" y="591099"/>
                  <a:pt x="18329" y="384090"/>
                </a:cubicBezTo>
                <a:cubicBezTo>
                  <a:pt x="18329" y="175809"/>
                  <a:pt x="175809" y="18329"/>
                  <a:pt x="384090" y="18329"/>
                </a:cubicBez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343400" y="2717800"/>
            <a:ext cx="570669" cy="49500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5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a, c</a:t>
            </a:r>
          </a:p>
        </p:txBody>
      </p:sp>
      <p:sp>
        <p:nvSpPr>
          <p:cNvPr id="36" name="TextBox 1"/>
          <p:cNvSpPr txBox="1"/>
          <p:nvPr/>
        </p:nvSpPr>
        <p:spPr>
          <a:xfrm>
            <a:off x="4356100" y="4318000"/>
            <a:ext cx="593111" cy="49500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5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b, c</a:t>
            </a:r>
          </a:p>
        </p:txBody>
      </p:sp>
      <p:sp>
        <p:nvSpPr>
          <p:cNvPr id="37" name="TextBox 1"/>
          <p:cNvSpPr txBox="1"/>
          <p:nvPr/>
        </p:nvSpPr>
        <p:spPr>
          <a:xfrm>
            <a:off x="1206500" y="3429000"/>
            <a:ext cx="706925" cy="37959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start</a:t>
            </a:r>
          </a:p>
        </p:txBody>
      </p:sp>
      <p:sp>
        <p:nvSpPr>
          <p:cNvPr id="38" name="TextBox 1"/>
          <p:cNvSpPr txBox="1"/>
          <p:nvPr/>
        </p:nvSpPr>
        <p:spPr>
          <a:xfrm>
            <a:off x="2946400" y="2654300"/>
            <a:ext cx="173124" cy="49500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5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ε</a:t>
            </a:r>
          </a:p>
        </p:txBody>
      </p:sp>
      <p:sp>
        <p:nvSpPr>
          <p:cNvPr id="39" name="TextBox 1"/>
          <p:cNvSpPr txBox="1"/>
          <p:nvPr/>
        </p:nvSpPr>
        <p:spPr>
          <a:xfrm>
            <a:off x="3505200" y="3454400"/>
            <a:ext cx="173124" cy="49500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5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ε</a:t>
            </a:r>
          </a:p>
        </p:txBody>
      </p:sp>
      <p:sp>
        <p:nvSpPr>
          <p:cNvPr id="40" name="TextBox 1"/>
          <p:cNvSpPr txBox="1"/>
          <p:nvPr/>
        </p:nvSpPr>
        <p:spPr>
          <a:xfrm>
            <a:off x="2946400" y="4711700"/>
            <a:ext cx="173124" cy="49500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5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ε</a:t>
            </a:r>
          </a:p>
        </p:txBody>
      </p:sp>
      <p:sp>
        <p:nvSpPr>
          <p:cNvPr id="41" name="TextBox 1"/>
          <p:cNvSpPr txBox="1"/>
          <p:nvPr/>
        </p:nvSpPr>
        <p:spPr>
          <a:xfrm>
            <a:off x="1231900" y="685800"/>
            <a:ext cx="7465762" cy="209801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600"/>
              </a:lnSpc>
              <a:tabLst>
                <a:tab pos="3835400" algn="l"/>
                <a:tab pos="5372100" algn="l"/>
              </a:tabLst>
            </a:pPr>
            <a:r>
              <a:rPr lang="en-US" altLang="zh-CN" sz="4000" dirty="0" smtClean="0">
                <a:latin typeface="Times New Roman" pitchFamily="18" charset="0"/>
                <a:cs typeface="Times New Roman" pitchFamily="18" charset="0"/>
              </a:rPr>
              <a:t>An Even More Complex Automaton</a:t>
            </a:r>
          </a:p>
          <a:p>
            <a:pPr>
              <a:lnSpc>
                <a:spcPts val="2600"/>
              </a:lnSpc>
              <a:tabLst>
                <a:tab pos="3835400" algn="l"/>
                <a:tab pos="5372100" algn="l"/>
              </a:tabLst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                                a, b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900"/>
              </a:lnSpc>
              <a:tabLst>
                <a:tab pos="3835400" algn="l"/>
                <a:tab pos="5372100" algn="l"/>
              </a:tabLst>
            </a:pPr>
            <a:r>
              <a:rPr lang="en-US" altLang="zh-CN" dirty="0" smtClean="0"/>
              <a:t>	                </a:t>
            </a:r>
          </a:p>
          <a:p>
            <a:pPr>
              <a:lnSpc>
                <a:spcPts val="3900"/>
              </a:lnSpc>
              <a:tabLst>
                <a:tab pos="3835400" algn="l"/>
                <a:tab pos="5372100" algn="l"/>
              </a:tabLst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                                                     c</a:t>
            </a:r>
          </a:p>
        </p:txBody>
      </p:sp>
      <p:sp>
        <p:nvSpPr>
          <p:cNvPr id="42" name="TextBox 1"/>
          <p:cNvSpPr txBox="1"/>
          <p:nvPr/>
        </p:nvSpPr>
        <p:spPr>
          <a:xfrm>
            <a:off x="5638800" y="3225800"/>
            <a:ext cx="205184" cy="49500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5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b</a:t>
            </a:r>
          </a:p>
        </p:txBody>
      </p:sp>
      <p:sp>
        <p:nvSpPr>
          <p:cNvPr id="43" name="TextBox 1"/>
          <p:cNvSpPr txBox="1"/>
          <p:nvPr/>
        </p:nvSpPr>
        <p:spPr>
          <a:xfrm>
            <a:off x="5867400" y="4711700"/>
            <a:ext cx="182742" cy="49500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5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a</a:t>
            </a:r>
          </a:p>
        </p:txBody>
      </p:sp>
      <p:sp>
        <p:nvSpPr>
          <p:cNvPr id="44" name="Freeform 3"/>
          <p:cNvSpPr/>
          <p:nvPr/>
        </p:nvSpPr>
        <p:spPr>
          <a:xfrm>
            <a:off x="137880" y="6045920"/>
            <a:ext cx="7123259" cy="1400640"/>
          </a:xfrm>
          <a:custGeom>
            <a:avLst/>
            <a:gdLst>
              <a:gd name="connsiteX0" fmla="*/ 3561629 w 7123259"/>
              <a:gd name="connsiteY0" fmla="*/ 1382310 h 1400640"/>
              <a:gd name="connsiteX1" fmla="*/ 18329 w 7123259"/>
              <a:gd name="connsiteY1" fmla="*/ 1382310 h 1400640"/>
              <a:gd name="connsiteX2" fmla="*/ 18329 w 7123259"/>
              <a:gd name="connsiteY2" fmla="*/ 18329 h 1400640"/>
              <a:gd name="connsiteX3" fmla="*/ 7104929 w 7123259"/>
              <a:gd name="connsiteY3" fmla="*/ 18329 h 1400640"/>
              <a:gd name="connsiteX4" fmla="*/ 7104929 w 7123259"/>
              <a:gd name="connsiteY4" fmla="*/ 1382310 h 1400640"/>
              <a:gd name="connsiteX5" fmla="*/ 3561629 w 7123259"/>
              <a:gd name="connsiteY5" fmla="*/ 1382310 h 14006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7123259" h="1400640">
                <a:moveTo>
                  <a:pt x="3561629" y="1382310"/>
                </a:moveTo>
                <a:lnTo>
                  <a:pt x="18329" y="1382310"/>
                </a:lnTo>
                <a:lnTo>
                  <a:pt x="18329" y="18329"/>
                </a:lnTo>
                <a:lnTo>
                  <a:pt x="7104929" y="18329"/>
                </a:lnTo>
                <a:lnTo>
                  <a:pt x="7104929" y="1382310"/>
                </a:lnTo>
                <a:lnTo>
                  <a:pt x="3561629" y="1382310"/>
                </a:ln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Freeform 3"/>
          <p:cNvSpPr/>
          <p:nvPr/>
        </p:nvSpPr>
        <p:spPr>
          <a:xfrm>
            <a:off x="2855595" y="5592444"/>
            <a:ext cx="862330" cy="490220"/>
          </a:xfrm>
          <a:custGeom>
            <a:avLst/>
            <a:gdLst>
              <a:gd name="connsiteX0" fmla="*/ 843914 w 862330"/>
              <a:gd name="connsiteY0" fmla="*/ 471805 h 490220"/>
              <a:gd name="connsiteX1" fmla="*/ 18414 w 862330"/>
              <a:gd name="connsiteY1" fmla="*/ 18415 h 4902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62330" h="490220">
                <a:moveTo>
                  <a:pt x="843914" y="471805"/>
                </a:moveTo>
                <a:cubicBezTo>
                  <a:pt x="843914" y="92075"/>
                  <a:pt x="233044" y="361315"/>
                  <a:pt x="18414" y="18415"/>
                </a:cubicBezTo>
              </a:path>
            </a:pathLst>
          </a:custGeom>
          <a:ln w="38100">
            <a:solidFill>
              <a:srgbClr val="8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Freeform 3"/>
          <p:cNvSpPr/>
          <p:nvPr/>
        </p:nvSpPr>
        <p:spPr>
          <a:xfrm>
            <a:off x="2790189" y="5311140"/>
            <a:ext cx="167640" cy="331470"/>
          </a:xfrm>
          <a:custGeom>
            <a:avLst/>
            <a:gdLst>
              <a:gd name="connsiteX0" fmla="*/ 7620 w 167640"/>
              <a:gd name="connsiteY0" fmla="*/ 316229 h 331470"/>
              <a:gd name="connsiteX1" fmla="*/ 7620 w 167640"/>
              <a:gd name="connsiteY1" fmla="*/ 318769 h 331470"/>
              <a:gd name="connsiteX2" fmla="*/ 8889 w 167640"/>
              <a:gd name="connsiteY2" fmla="*/ 321309 h 331470"/>
              <a:gd name="connsiteX3" fmla="*/ 11430 w 167640"/>
              <a:gd name="connsiteY3" fmla="*/ 326389 h 331470"/>
              <a:gd name="connsiteX4" fmla="*/ 17780 w 167640"/>
              <a:gd name="connsiteY4" fmla="*/ 330200 h 331470"/>
              <a:gd name="connsiteX5" fmla="*/ 24130 w 167640"/>
              <a:gd name="connsiteY5" fmla="*/ 331469 h 331470"/>
              <a:gd name="connsiteX6" fmla="*/ 29210 w 167640"/>
              <a:gd name="connsiteY6" fmla="*/ 330200 h 331470"/>
              <a:gd name="connsiteX7" fmla="*/ 33020 w 167640"/>
              <a:gd name="connsiteY7" fmla="*/ 328929 h 331470"/>
              <a:gd name="connsiteX8" fmla="*/ 36830 w 167640"/>
              <a:gd name="connsiteY8" fmla="*/ 325119 h 331470"/>
              <a:gd name="connsiteX9" fmla="*/ 39370 w 167640"/>
              <a:gd name="connsiteY9" fmla="*/ 320039 h 331470"/>
              <a:gd name="connsiteX10" fmla="*/ 40639 w 167640"/>
              <a:gd name="connsiteY10" fmla="*/ 314959 h 331470"/>
              <a:gd name="connsiteX11" fmla="*/ 33020 w 167640"/>
              <a:gd name="connsiteY11" fmla="*/ 87629 h 331470"/>
              <a:gd name="connsiteX12" fmla="*/ 135889 w 167640"/>
              <a:gd name="connsiteY12" fmla="*/ 289559 h 331470"/>
              <a:gd name="connsiteX13" fmla="*/ 138430 w 167640"/>
              <a:gd name="connsiteY13" fmla="*/ 294639 h 331470"/>
              <a:gd name="connsiteX14" fmla="*/ 144780 w 167640"/>
              <a:gd name="connsiteY14" fmla="*/ 298450 h 331470"/>
              <a:gd name="connsiteX15" fmla="*/ 149860 w 167640"/>
              <a:gd name="connsiteY15" fmla="*/ 299719 h 331470"/>
              <a:gd name="connsiteX16" fmla="*/ 156210 w 167640"/>
              <a:gd name="connsiteY16" fmla="*/ 298450 h 331470"/>
              <a:gd name="connsiteX17" fmla="*/ 161289 w 167640"/>
              <a:gd name="connsiteY17" fmla="*/ 295909 h 331470"/>
              <a:gd name="connsiteX18" fmla="*/ 166370 w 167640"/>
              <a:gd name="connsiteY18" fmla="*/ 289559 h 331470"/>
              <a:gd name="connsiteX19" fmla="*/ 167639 w 167640"/>
              <a:gd name="connsiteY19" fmla="*/ 283209 h 331470"/>
              <a:gd name="connsiteX20" fmla="*/ 166370 w 167640"/>
              <a:gd name="connsiteY20" fmla="*/ 278129 h 331470"/>
              <a:gd name="connsiteX21" fmla="*/ 165100 w 167640"/>
              <a:gd name="connsiteY21" fmla="*/ 276859 h 331470"/>
              <a:gd name="connsiteX22" fmla="*/ 165100 w 167640"/>
              <a:gd name="connsiteY22" fmla="*/ 276859 h 331470"/>
              <a:gd name="connsiteX23" fmla="*/ 31750 w 167640"/>
              <a:gd name="connsiteY23" fmla="*/ 11429 h 331470"/>
              <a:gd name="connsiteX24" fmla="*/ 29210 w 167640"/>
              <a:gd name="connsiteY24" fmla="*/ 6350 h 331470"/>
              <a:gd name="connsiteX25" fmla="*/ 24130 w 167640"/>
              <a:gd name="connsiteY25" fmla="*/ 1269 h 331470"/>
              <a:gd name="connsiteX26" fmla="*/ 17780 w 167640"/>
              <a:gd name="connsiteY26" fmla="*/ 0 h 331470"/>
              <a:gd name="connsiteX27" fmla="*/ 11430 w 167640"/>
              <a:gd name="connsiteY27" fmla="*/ 0 h 331470"/>
              <a:gd name="connsiteX28" fmla="*/ 6350 w 167640"/>
              <a:gd name="connsiteY28" fmla="*/ 2539 h 331470"/>
              <a:gd name="connsiteX29" fmla="*/ 1270 w 167640"/>
              <a:gd name="connsiteY29" fmla="*/ 7619 h 331470"/>
              <a:gd name="connsiteX30" fmla="*/ 0 w 167640"/>
              <a:gd name="connsiteY30" fmla="*/ 13969 h 331470"/>
              <a:gd name="connsiteX31" fmla="*/ 0 w 167640"/>
              <a:gd name="connsiteY31" fmla="*/ 20319 h 331470"/>
              <a:gd name="connsiteX32" fmla="*/ 7620 w 167640"/>
              <a:gd name="connsiteY32" fmla="*/ 316229 h 33147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</a:cxnLst>
            <a:rect l="l" t="t" r="r" b="b"/>
            <a:pathLst>
              <a:path w="167640" h="331470">
                <a:moveTo>
                  <a:pt x="7620" y="316229"/>
                </a:moveTo>
                <a:lnTo>
                  <a:pt x="7620" y="318769"/>
                </a:lnTo>
                <a:lnTo>
                  <a:pt x="8889" y="321309"/>
                </a:lnTo>
                <a:lnTo>
                  <a:pt x="11430" y="326389"/>
                </a:lnTo>
                <a:lnTo>
                  <a:pt x="17780" y="330200"/>
                </a:lnTo>
                <a:lnTo>
                  <a:pt x="24130" y="331469"/>
                </a:lnTo>
                <a:lnTo>
                  <a:pt x="29210" y="330200"/>
                </a:lnTo>
                <a:lnTo>
                  <a:pt x="33020" y="328929"/>
                </a:lnTo>
                <a:lnTo>
                  <a:pt x="36830" y="325119"/>
                </a:lnTo>
                <a:lnTo>
                  <a:pt x="39370" y="320039"/>
                </a:lnTo>
                <a:lnTo>
                  <a:pt x="40639" y="314959"/>
                </a:lnTo>
                <a:lnTo>
                  <a:pt x="33020" y="87629"/>
                </a:lnTo>
                <a:lnTo>
                  <a:pt x="135889" y="289559"/>
                </a:lnTo>
                <a:lnTo>
                  <a:pt x="138430" y="294639"/>
                </a:lnTo>
                <a:lnTo>
                  <a:pt x="144780" y="298450"/>
                </a:lnTo>
                <a:lnTo>
                  <a:pt x="149860" y="299719"/>
                </a:lnTo>
                <a:lnTo>
                  <a:pt x="156210" y="298450"/>
                </a:lnTo>
                <a:lnTo>
                  <a:pt x="161289" y="295909"/>
                </a:lnTo>
                <a:lnTo>
                  <a:pt x="166370" y="289559"/>
                </a:lnTo>
                <a:lnTo>
                  <a:pt x="167639" y="283209"/>
                </a:lnTo>
                <a:lnTo>
                  <a:pt x="166370" y="278129"/>
                </a:lnTo>
                <a:lnTo>
                  <a:pt x="165100" y="276859"/>
                </a:lnTo>
                <a:lnTo>
                  <a:pt x="165100" y="276859"/>
                </a:lnTo>
                <a:lnTo>
                  <a:pt x="31750" y="11429"/>
                </a:lnTo>
                <a:lnTo>
                  <a:pt x="29210" y="6350"/>
                </a:lnTo>
                <a:lnTo>
                  <a:pt x="24130" y="1269"/>
                </a:lnTo>
                <a:lnTo>
                  <a:pt x="17780" y="0"/>
                </a:lnTo>
                <a:lnTo>
                  <a:pt x="11430" y="0"/>
                </a:lnTo>
                <a:lnTo>
                  <a:pt x="6350" y="2539"/>
                </a:lnTo>
                <a:lnTo>
                  <a:pt x="1270" y="7619"/>
                </a:lnTo>
                <a:lnTo>
                  <a:pt x="0" y="13969"/>
                </a:lnTo>
                <a:lnTo>
                  <a:pt x="0" y="20319"/>
                </a:lnTo>
                <a:lnTo>
                  <a:pt x="7620" y="316229"/>
                </a:lnTo>
              </a:path>
            </a:pathLst>
          </a:custGeom>
          <a:solidFill>
            <a:srgbClr val="8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TextBox 46"/>
          <p:cNvSpPr txBox="1"/>
          <p:nvPr/>
        </p:nvSpPr>
        <p:spPr>
          <a:xfrm>
            <a:off x="377191" y="5702042"/>
            <a:ext cx="6740948" cy="17338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3200"/>
              </a:lnSpc>
              <a:tabLst>
                <a:tab pos="3149600" algn="l"/>
                <a:tab pos="3162300" algn="l"/>
                <a:tab pos="3263900" algn="l"/>
                <a:tab pos="3467100" algn="l"/>
                <a:tab pos="4330700" algn="l"/>
                <a:tab pos="4432300" algn="l"/>
                <a:tab pos="4826000" algn="l"/>
              </a:tabLst>
            </a:pPr>
            <a:endParaRPr lang="en-US" altLang="zh-CN" sz="2800" b="1" dirty="0" smtClean="0">
              <a:latin typeface="Bradley Hand ITC" pitchFamily="66" charset="0"/>
              <a:cs typeface="Times New Roman" pitchFamily="18" charset="0"/>
            </a:endParaRPr>
          </a:p>
          <a:p>
            <a:pPr algn="ctr">
              <a:lnSpc>
                <a:spcPts val="3200"/>
              </a:lnSpc>
              <a:tabLst>
                <a:tab pos="3149600" algn="l"/>
                <a:tab pos="3162300" algn="l"/>
                <a:tab pos="3263900" algn="l"/>
                <a:tab pos="3467100" algn="l"/>
                <a:tab pos="4330700" algn="l"/>
                <a:tab pos="4432300" algn="l"/>
                <a:tab pos="4826000" algn="l"/>
              </a:tabLst>
            </a:pPr>
            <a:r>
              <a:rPr lang="en-US" altLang="zh-CN" sz="2800" b="1" dirty="0" smtClean="0">
                <a:latin typeface="Bradley Hand ITC" pitchFamily="66" charset="0"/>
                <a:cs typeface="Times New Roman" pitchFamily="18" charset="0"/>
              </a:rPr>
              <a:t>These are called </a:t>
            </a:r>
            <a:r>
              <a:rPr lang="en-US" altLang="zh-CN" sz="3200" b="1" dirty="0" smtClean="0">
                <a:solidFill>
                  <a:srgbClr val="354CF9"/>
                </a:solidFill>
                <a:latin typeface="Bradley Hand ITC" pitchFamily="66" charset="0"/>
                <a:cs typeface="Times New Roman" pitchFamily="18" charset="0"/>
              </a:rPr>
              <a:t>ε-transitions</a:t>
            </a:r>
            <a:r>
              <a:rPr lang="en-US" altLang="zh-CN" sz="2800" b="1" dirty="0" smtClean="0">
                <a:latin typeface="Bradley Hand ITC" pitchFamily="66" charset="0"/>
                <a:cs typeface="Times New Roman" pitchFamily="18" charset="0"/>
              </a:rPr>
              <a:t>. These </a:t>
            </a:r>
          </a:p>
          <a:p>
            <a:pPr algn="ctr">
              <a:lnSpc>
                <a:spcPts val="3200"/>
              </a:lnSpc>
              <a:tabLst>
                <a:tab pos="3149600" algn="l"/>
                <a:tab pos="3162300" algn="l"/>
                <a:tab pos="3263900" algn="l"/>
                <a:tab pos="3467100" algn="l"/>
                <a:tab pos="4330700" algn="l"/>
                <a:tab pos="4432300" algn="l"/>
                <a:tab pos="4826000" algn="l"/>
              </a:tabLst>
            </a:pPr>
            <a:r>
              <a:rPr lang="en-US" altLang="zh-CN" sz="2800" b="1" dirty="0" smtClean="0">
                <a:latin typeface="Bradley Hand ITC" pitchFamily="66" charset="0"/>
                <a:cs typeface="Times New Roman" pitchFamily="18" charset="0"/>
              </a:rPr>
              <a:t>transitions are followed automatically and </a:t>
            </a:r>
          </a:p>
          <a:p>
            <a:pPr algn="ctr">
              <a:lnSpc>
                <a:spcPts val="3200"/>
              </a:lnSpc>
              <a:tabLst>
                <a:tab pos="3149600" algn="l"/>
                <a:tab pos="3162300" algn="l"/>
                <a:tab pos="3263900" algn="l"/>
                <a:tab pos="3467100" algn="l"/>
                <a:tab pos="4330700" algn="l"/>
                <a:tab pos="4432300" algn="l"/>
                <a:tab pos="4826000" algn="l"/>
              </a:tabLst>
            </a:pPr>
            <a:r>
              <a:rPr lang="en-US" altLang="zh-CN" sz="2800" b="1" dirty="0" smtClean="0">
                <a:latin typeface="Bradley Hand ITC" pitchFamily="66" charset="0"/>
                <a:cs typeface="Times New Roman" pitchFamily="18" charset="0"/>
              </a:rPr>
              <a:t>without consuming any input.</a:t>
            </a:r>
            <a:endParaRPr lang="zh-CN" alt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0079990" cy="7559040"/>
          </a:xfrm>
          <a:custGeom>
            <a:avLst/>
            <a:gdLst>
              <a:gd name="connsiteX0" fmla="*/ 0 w 10079990"/>
              <a:gd name="connsiteY0" fmla="*/ 0 h 7559040"/>
              <a:gd name="connsiteX1" fmla="*/ 10079990 w 10079990"/>
              <a:gd name="connsiteY1" fmla="*/ 0 h 7559040"/>
              <a:gd name="connsiteX2" fmla="*/ 10079990 w 10079990"/>
              <a:gd name="connsiteY2" fmla="*/ 7559040 h 7559040"/>
              <a:gd name="connsiteX3" fmla="*/ 0 w 10079990"/>
              <a:gd name="connsiteY3" fmla="*/ 7559040 h 7559040"/>
              <a:gd name="connsiteX4" fmla="*/ 0 w 10079990"/>
              <a:gd name="connsiteY4" fmla="*/ 0 h 75590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079990" h="7559040">
                <a:moveTo>
                  <a:pt x="0" y="0"/>
                </a:moveTo>
                <a:lnTo>
                  <a:pt x="10079990" y="0"/>
                </a:lnTo>
                <a:lnTo>
                  <a:pt x="10079990" y="7559040"/>
                </a:lnTo>
                <a:lnTo>
                  <a:pt x="0" y="755904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2057400" y="3444240"/>
            <a:ext cx="914400" cy="914400"/>
          </a:xfrm>
          <a:custGeom>
            <a:avLst/>
            <a:gdLst>
              <a:gd name="connsiteX0" fmla="*/ 457200 w 914400"/>
              <a:gd name="connsiteY0" fmla="*/ 0 h 914400"/>
              <a:gd name="connsiteX1" fmla="*/ 914400 w 914400"/>
              <a:gd name="connsiteY1" fmla="*/ 457200 h 914400"/>
              <a:gd name="connsiteX2" fmla="*/ 457200 w 914400"/>
              <a:gd name="connsiteY2" fmla="*/ 914400 h 914400"/>
              <a:gd name="connsiteX3" fmla="*/ 0 w 914400"/>
              <a:gd name="connsiteY3" fmla="*/ 457200 h 914400"/>
              <a:gd name="connsiteX4" fmla="*/ 457200 w 914400"/>
              <a:gd name="connsiteY4" fmla="*/ 0 h 914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" h="914400">
                <a:moveTo>
                  <a:pt x="457200" y="0"/>
                </a:moveTo>
                <a:cubicBezTo>
                  <a:pt x="716279" y="0"/>
                  <a:pt x="914400" y="198119"/>
                  <a:pt x="914400" y="457200"/>
                </a:cubicBezTo>
                <a:cubicBezTo>
                  <a:pt x="914400" y="716279"/>
                  <a:pt x="716279" y="914400"/>
                  <a:pt x="457200" y="914400"/>
                </a:cubicBezTo>
                <a:cubicBezTo>
                  <a:pt x="198120" y="914400"/>
                  <a:pt x="0" y="716279"/>
                  <a:pt x="0" y="457200"/>
                </a:cubicBezTo>
                <a:cubicBezTo>
                  <a:pt x="0" y="198119"/>
                  <a:pt x="198120" y="0"/>
                  <a:pt x="457200" y="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" name="Freeform 3"/>
          <p:cNvSpPr/>
          <p:nvPr/>
        </p:nvSpPr>
        <p:spPr>
          <a:xfrm>
            <a:off x="2039070" y="3425910"/>
            <a:ext cx="951059" cy="951059"/>
          </a:xfrm>
          <a:custGeom>
            <a:avLst/>
            <a:gdLst>
              <a:gd name="connsiteX0" fmla="*/ 475529 w 951059"/>
              <a:gd name="connsiteY0" fmla="*/ 18329 h 951059"/>
              <a:gd name="connsiteX1" fmla="*/ 932729 w 951059"/>
              <a:gd name="connsiteY1" fmla="*/ 475529 h 951059"/>
              <a:gd name="connsiteX2" fmla="*/ 475529 w 951059"/>
              <a:gd name="connsiteY2" fmla="*/ 932729 h 951059"/>
              <a:gd name="connsiteX3" fmla="*/ 18329 w 951059"/>
              <a:gd name="connsiteY3" fmla="*/ 475529 h 951059"/>
              <a:gd name="connsiteX4" fmla="*/ 475529 w 951059"/>
              <a:gd name="connsiteY4" fmla="*/ 18329 h 9510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51059" h="951059">
                <a:moveTo>
                  <a:pt x="475529" y="18329"/>
                </a:moveTo>
                <a:cubicBezTo>
                  <a:pt x="734609" y="18329"/>
                  <a:pt x="932729" y="216449"/>
                  <a:pt x="932729" y="475529"/>
                </a:cubicBezTo>
                <a:cubicBezTo>
                  <a:pt x="932729" y="734609"/>
                  <a:pt x="734609" y="932729"/>
                  <a:pt x="475529" y="932729"/>
                </a:cubicBezTo>
                <a:cubicBezTo>
                  <a:pt x="216449" y="932729"/>
                  <a:pt x="18329" y="734609"/>
                  <a:pt x="18329" y="475529"/>
                </a:cubicBezTo>
                <a:cubicBezTo>
                  <a:pt x="18329" y="216449"/>
                  <a:pt x="216449" y="18329"/>
                  <a:pt x="475529" y="18329"/>
                </a:cubicBez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" name="Freeform 3"/>
          <p:cNvSpPr/>
          <p:nvPr/>
        </p:nvSpPr>
        <p:spPr>
          <a:xfrm>
            <a:off x="4237990" y="1844039"/>
            <a:ext cx="914400" cy="914400"/>
          </a:xfrm>
          <a:custGeom>
            <a:avLst/>
            <a:gdLst>
              <a:gd name="connsiteX0" fmla="*/ 457200 w 914400"/>
              <a:gd name="connsiteY0" fmla="*/ 0 h 914400"/>
              <a:gd name="connsiteX1" fmla="*/ 914400 w 914400"/>
              <a:gd name="connsiteY1" fmla="*/ 457200 h 914400"/>
              <a:gd name="connsiteX2" fmla="*/ 457200 w 914400"/>
              <a:gd name="connsiteY2" fmla="*/ 914400 h 914400"/>
              <a:gd name="connsiteX3" fmla="*/ 0 w 914400"/>
              <a:gd name="connsiteY3" fmla="*/ 457200 h 914400"/>
              <a:gd name="connsiteX4" fmla="*/ 457200 w 914400"/>
              <a:gd name="connsiteY4" fmla="*/ 0 h 914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" h="914400">
                <a:moveTo>
                  <a:pt x="457200" y="0"/>
                </a:moveTo>
                <a:cubicBezTo>
                  <a:pt x="716279" y="0"/>
                  <a:pt x="914400" y="198120"/>
                  <a:pt x="914400" y="457200"/>
                </a:cubicBezTo>
                <a:cubicBezTo>
                  <a:pt x="914400" y="716280"/>
                  <a:pt x="716279" y="914400"/>
                  <a:pt x="457200" y="914400"/>
                </a:cubicBezTo>
                <a:cubicBezTo>
                  <a:pt x="198119" y="914400"/>
                  <a:pt x="0" y="716280"/>
                  <a:pt x="0" y="457200"/>
                </a:cubicBezTo>
                <a:cubicBezTo>
                  <a:pt x="0" y="198120"/>
                  <a:pt x="198119" y="0"/>
                  <a:pt x="457200" y="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" name="Freeform 3"/>
          <p:cNvSpPr/>
          <p:nvPr/>
        </p:nvSpPr>
        <p:spPr>
          <a:xfrm>
            <a:off x="4219660" y="1825710"/>
            <a:ext cx="951059" cy="951059"/>
          </a:xfrm>
          <a:custGeom>
            <a:avLst/>
            <a:gdLst>
              <a:gd name="connsiteX0" fmla="*/ 475529 w 951059"/>
              <a:gd name="connsiteY0" fmla="*/ 18329 h 951059"/>
              <a:gd name="connsiteX1" fmla="*/ 932729 w 951059"/>
              <a:gd name="connsiteY1" fmla="*/ 475529 h 951059"/>
              <a:gd name="connsiteX2" fmla="*/ 475529 w 951059"/>
              <a:gd name="connsiteY2" fmla="*/ 932729 h 951059"/>
              <a:gd name="connsiteX3" fmla="*/ 18329 w 951059"/>
              <a:gd name="connsiteY3" fmla="*/ 475529 h 951059"/>
              <a:gd name="connsiteX4" fmla="*/ 475529 w 951059"/>
              <a:gd name="connsiteY4" fmla="*/ 18329 h 9510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51059" h="951059">
                <a:moveTo>
                  <a:pt x="475529" y="18329"/>
                </a:moveTo>
                <a:cubicBezTo>
                  <a:pt x="734609" y="18329"/>
                  <a:pt x="932729" y="216449"/>
                  <a:pt x="932729" y="475529"/>
                </a:cubicBezTo>
                <a:cubicBezTo>
                  <a:pt x="932729" y="734610"/>
                  <a:pt x="734609" y="932729"/>
                  <a:pt x="475529" y="932729"/>
                </a:cubicBezTo>
                <a:cubicBezTo>
                  <a:pt x="216449" y="932729"/>
                  <a:pt x="18329" y="734610"/>
                  <a:pt x="18329" y="475529"/>
                </a:cubicBezTo>
                <a:cubicBezTo>
                  <a:pt x="18329" y="216449"/>
                  <a:pt x="216449" y="18329"/>
                  <a:pt x="475529" y="18329"/>
                </a:cubicBez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8" name="Freeform 3"/>
          <p:cNvSpPr/>
          <p:nvPr/>
        </p:nvSpPr>
        <p:spPr>
          <a:xfrm>
            <a:off x="4221479" y="3444240"/>
            <a:ext cx="914400" cy="914400"/>
          </a:xfrm>
          <a:custGeom>
            <a:avLst/>
            <a:gdLst>
              <a:gd name="connsiteX0" fmla="*/ 457200 w 914400"/>
              <a:gd name="connsiteY0" fmla="*/ 0 h 914400"/>
              <a:gd name="connsiteX1" fmla="*/ 914400 w 914400"/>
              <a:gd name="connsiteY1" fmla="*/ 457200 h 914400"/>
              <a:gd name="connsiteX2" fmla="*/ 457200 w 914400"/>
              <a:gd name="connsiteY2" fmla="*/ 914400 h 914400"/>
              <a:gd name="connsiteX3" fmla="*/ 0 w 914400"/>
              <a:gd name="connsiteY3" fmla="*/ 457200 h 914400"/>
              <a:gd name="connsiteX4" fmla="*/ 457200 w 914400"/>
              <a:gd name="connsiteY4" fmla="*/ 0 h 914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" h="914400">
                <a:moveTo>
                  <a:pt x="457200" y="0"/>
                </a:moveTo>
                <a:cubicBezTo>
                  <a:pt x="716279" y="0"/>
                  <a:pt x="914400" y="198119"/>
                  <a:pt x="914400" y="457200"/>
                </a:cubicBezTo>
                <a:cubicBezTo>
                  <a:pt x="914400" y="716279"/>
                  <a:pt x="716279" y="914400"/>
                  <a:pt x="457200" y="914400"/>
                </a:cubicBezTo>
                <a:cubicBezTo>
                  <a:pt x="198120" y="914400"/>
                  <a:pt x="0" y="716279"/>
                  <a:pt x="0" y="457200"/>
                </a:cubicBezTo>
                <a:cubicBezTo>
                  <a:pt x="0" y="198119"/>
                  <a:pt x="198120" y="0"/>
                  <a:pt x="457200" y="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9" name="Freeform 3"/>
          <p:cNvSpPr/>
          <p:nvPr/>
        </p:nvSpPr>
        <p:spPr>
          <a:xfrm>
            <a:off x="4203150" y="3425910"/>
            <a:ext cx="951059" cy="951059"/>
          </a:xfrm>
          <a:custGeom>
            <a:avLst/>
            <a:gdLst>
              <a:gd name="connsiteX0" fmla="*/ 475529 w 951059"/>
              <a:gd name="connsiteY0" fmla="*/ 18329 h 951059"/>
              <a:gd name="connsiteX1" fmla="*/ 932729 w 951059"/>
              <a:gd name="connsiteY1" fmla="*/ 475529 h 951059"/>
              <a:gd name="connsiteX2" fmla="*/ 475529 w 951059"/>
              <a:gd name="connsiteY2" fmla="*/ 932729 h 951059"/>
              <a:gd name="connsiteX3" fmla="*/ 18329 w 951059"/>
              <a:gd name="connsiteY3" fmla="*/ 475529 h 951059"/>
              <a:gd name="connsiteX4" fmla="*/ 475529 w 951059"/>
              <a:gd name="connsiteY4" fmla="*/ 18329 h 9510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51059" h="951059">
                <a:moveTo>
                  <a:pt x="475529" y="18329"/>
                </a:moveTo>
                <a:cubicBezTo>
                  <a:pt x="734609" y="18329"/>
                  <a:pt x="932729" y="216449"/>
                  <a:pt x="932729" y="475529"/>
                </a:cubicBezTo>
                <a:cubicBezTo>
                  <a:pt x="932729" y="734609"/>
                  <a:pt x="734609" y="932729"/>
                  <a:pt x="475529" y="932729"/>
                </a:cubicBezTo>
                <a:cubicBezTo>
                  <a:pt x="216449" y="932729"/>
                  <a:pt x="18329" y="734609"/>
                  <a:pt x="18329" y="475529"/>
                </a:cubicBezTo>
                <a:cubicBezTo>
                  <a:pt x="18329" y="216449"/>
                  <a:pt x="216449" y="18329"/>
                  <a:pt x="475529" y="18329"/>
                </a:cubicBez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0" name="Freeform 3"/>
          <p:cNvSpPr/>
          <p:nvPr/>
        </p:nvSpPr>
        <p:spPr>
          <a:xfrm>
            <a:off x="4237990" y="5044440"/>
            <a:ext cx="914400" cy="914400"/>
          </a:xfrm>
          <a:custGeom>
            <a:avLst/>
            <a:gdLst>
              <a:gd name="connsiteX0" fmla="*/ 457200 w 914400"/>
              <a:gd name="connsiteY0" fmla="*/ 0 h 914400"/>
              <a:gd name="connsiteX1" fmla="*/ 914400 w 914400"/>
              <a:gd name="connsiteY1" fmla="*/ 457200 h 914400"/>
              <a:gd name="connsiteX2" fmla="*/ 457200 w 914400"/>
              <a:gd name="connsiteY2" fmla="*/ 914400 h 914400"/>
              <a:gd name="connsiteX3" fmla="*/ 0 w 914400"/>
              <a:gd name="connsiteY3" fmla="*/ 457200 h 914400"/>
              <a:gd name="connsiteX4" fmla="*/ 457200 w 914400"/>
              <a:gd name="connsiteY4" fmla="*/ 0 h 914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" h="914400">
                <a:moveTo>
                  <a:pt x="457200" y="0"/>
                </a:moveTo>
                <a:cubicBezTo>
                  <a:pt x="716279" y="0"/>
                  <a:pt x="914400" y="198119"/>
                  <a:pt x="914400" y="457200"/>
                </a:cubicBezTo>
                <a:cubicBezTo>
                  <a:pt x="914400" y="716279"/>
                  <a:pt x="716279" y="914400"/>
                  <a:pt x="457200" y="914400"/>
                </a:cubicBezTo>
                <a:cubicBezTo>
                  <a:pt x="198119" y="914400"/>
                  <a:pt x="0" y="716279"/>
                  <a:pt x="0" y="457200"/>
                </a:cubicBezTo>
                <a:cubicBezTo>
                  <a:pt x="0" y="198119"/>
                  <a:pt x="198119" y="0"/>
                  <a:pt x="457200" y="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1" name="Freeform 3"/>
          <p:cNvSpPr/>
          <p:nvPr/>
        </p:nvSpPr>
        <p:spPr>
          <a:xfrm>
            <a:off x="4219660" y="5026110"/>
            <a:ext cx="951059" cy="951059"/>
          </a:xfrm>
          <a:custGeom>
            <a:avLst/>
            <a:gdLst>
              <a:gd name="connsiteX0" fmla="*/ 475529 w 951059"/>
              <a:gd name="connsiteY0" fmla="*/ 18329 h 951059"/>
              <a:gd name="connsiteX1" fmla="*/ 932729 w 951059"/>
              <a:gd name="connsiteY1" fmla="*/ 475529 h 951059"/>
              <a:gd name="connsiteX2" fmla="*/ 475529 w 951059"/>
              <a:gd name="connsiteY2" fmla="*/ 932729 h 951059"/>
              <a:gd name="connsiteX3" fmla="*/ 18329 w 951059"/>
              <a:gd name="connsiteY3" fmla="*/ 475529 h 951059"/>
              <a:gd name="connsiteX4" fmla="*/ 475529 w 951059"/>
              <a:gd name="connsiteY4" fmla="*/ 18329 h 9510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51059" h="951059">
                <a:moveTo>
                  <a:pt x="475529" y="18329"/>
                </a:moveTo>
                <a:cubicBezTo>
                  <a:pt x="734609" y="18329"/>
                  <a:pt x="932729" y="216449"/>
                  <a:pt x="932729" y="475529"/>
                </a:cubicBezTo>
                <a:cubicBezTo>
                  <a:pt x="932729" y="734609"/>
                  <a:pt x="734609" y="932729"/>
                  <a:pt x="475529" y="932729"/>
                </a:cubicBezTo>
                <a:cubicBezTo>
                  <a:pt x="216449" y="932729"/>
                  <a:pt x="18329" y="734609"/>
                  <a:pt x="18329" y="475529"/>
                </a:cubicBezTo>
                <a:cubicBezTo>
                  <a:pt x="18329" y="216449"/>
                  <a:pt x="216449" y="18329"/>
                  <a:pt x="475529" y="18329"/>
                </a:cubicBez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2" name="Freeform 3"/>
          <p:cNvSpPr/>
          <p:nvPr/>
        </p:nvSpPr>
        <p:spPr>
          <a:xfrm>
            <a:off x="4352925" y="1558955"/>
            <a:ext cx="628650" cy="436849"/>
          </a:xfrm>
          <a:custGeom>
            <a:avLst/>
            <a:gdLst>
              <a:gd name="connsiteX0" fmla="*/ 18415 w 628650"/>
              <a:gd name="connsiteY0" fmla="*/ 418434 h 436849"/>
              <a:gd name="connsiteX1" fmla="*/ 610234 w 628650"/>
              <a:gd name="connsiteY1" fmla="*/ 197454 h 4368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628650" h="436849">
                <a:moveTo>
                  <a:pt x="18415" y="418434"/>
                </a:moveTo>
                <a:cubicBezTo>
                  <a:pt x="18415" y="-79405"/>
                  <a:pt x="452754" y="-62895"/>
                  <a:pt x="610234" y="197454"/>
                </a:cubicBezTo>
              </a:path>
            </a:pathLst>
          </a:custGeom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4876800" y="1720850"/>
            <a:ext cx="157479" cy="256539"/>
          </a:xfrm>
          <a:custGeom>
            <a:avLst/>
            <a:gdLst>
              <a:gd name="connsiteX0" fmla="*/ 140970 w 157479"/>
              <a:gd name="connsiteY0" fmla="*/ 256539 h 256539"/>
              <a:gd name="connsiteX1" fmla="*/ 157479 w 157479"/>
              <a:gd name="connsiteY1" fmla="*/ 0 h 256539"/>
              <a:gd name="connsiteX2" fmla="*/ 0 w 157479"/>
              <a:gd name="connsiteY2" fmla="*/ 41910 h 256539"/>
              <a:gd name="connsiteX3" fmla="*/ 140970 w 157479"/>
              <a:gd name="connsiteY3" fmla="*/ 256539 h 25653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57479" h="256539">
                <a:moveTo>
                  <a:pt x="140970" y="256539"/>
                </a:moveTo>
                <a:lnTo>
                  <a:pt x="157479" y="0"/>
                </a:lnTo>
                <a:lnTo>
                  <a:pt x="0" y="41910"/>
                </a:lnTo>
                <a:lnTo>
                  <a:pt x="140970" y="256539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4" name="Freeform 3"/>
          <p:cNvSpPr/>
          <p:nvPr/>
        </p:nvSpPr>
        <p:spPr>
          <a:xfrm>
            <a:off x="4337684" y="3158218"/>
            <a:ext cx="627380" cy="437786"/>
          </a:xfrm>
          <a:custGeom>
            <a:avLst/>
            <a:gdLst>
              <a:gd name="connsiteX0" fmla="*/ 18415 w 627380"/>
              <a:gd name="connsiteY0" fmla="*/ 419372 h 437786"/>
              <a:gd name="connsiteX1" fmla="*/ 608965 w 627380"/>
              <a:gd name="connsiteY1" fmla="*/ 198391 h 43778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627380" h="437786">
                <a:moveTo>
                  <a:pt x="18415" y="419372"/>
                </a:moveTo>
                <a:cubicBezTo>
                  <a:pt x="18415" y="-79738"/>
                  <a:pt x="452755" y="-63228"/>
                  <a:pt x="608965" y="198391"/>
                </a:cubicBezTo>
              </a:path>
            </a:pathLst>
          </a:custGeom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4861559" y="3321050"/>
            <a:ext cx="156210" cy="256540"/>
          </a:xfrm>
          <a:custGeom>
            <a:avLst/>
            <a:gdLst>
              <a:gd name="connsiteX0" fmla="*/ 140970 w 156210"/>
              <a:gd name="connsiteY0" fmla="*/ 256540 h 256540"/>
              <a:gd name="connsiteX1" fmla="*/ 156210 w 156210"/>
              <a:gd name="connsiteY1" fmla="*/ 0 h 256540"/>
              <a:gd name="connsiteX2" fmla="*/ 0 w 156210"/>
              <a:gd name="connsiteY2" fmla="*/ 41909 h 256540"/>
              <a:gd name="connsiteX3" fmla="*/ 140970 w 156210"/>
              <a:gd name="connsiteY3" fmla="*/ 256540 h 2565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56210" h="256540">
                <a:moveTo>
                  <a:pt x="140970" y="256540"/>
                </a:moveTo>
                <a:lnTo>
                  <a:pt x="156210" y="0"/>
                </a:lnTo>
                <a:lnTo>
                  <a:pt x="0" y="41909"/>
                </a:lnTo>
                <a:lnTo>
                  <a:pt x="140970" y="25654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6" name="Freeform 3"/>
          <p:cNvSpPr/>
          <p:nvPr/>
        </p:nvSpPr>
        <p:spPr>
          <a:xfrm>
            <a:off x="4352925" y="4759355"/>
            <a:ext cx="628650" cy="436849"/>
          </a:xfrm>
          <a:custGeom>
            <a:avLst/>
            <a:gdLst>
              <a:gd name="connsiteX0" fmla="*/ 18415 w 628650"/>
              <a:gd name="connsiteY0" fmla="*/ 418434 h 436849"/>
              <a:gd name="connsiteX1" fmla="*/ 610234 w 628650"/>
              <a:gd name="connsiteY1" fmla="*/ 197454 h 4368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628650" h="436849">
                <a:moveTo>
                  <a:pt x="18415" y="418434"/>
                </a:moveTo>
                <a:cubicBezTo>
                  <a:pt x="18415" y="-79405"/>
                  <a:pt x="452754" y="-62895"/>
                  <a:pt x="610234" y="197454"/>
                </a:cubicBezTo>
              </a:path>
            </a:pathLst>
          </a:custGeom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4876800" y="4921250"/>
            <a:ext cx="157479" cy="256540"/>
          </a:xfrm>
          <a:custGeom>
            <a:avLst/>
            <a:gdLst>
              <a:gd name="connsiteX0" fmla="*/ 140970 w 157479"/>
              <a:gd name="connsiteY0" fmla="*/ 256540 h 256540"/>
              <a:gd name="connsiteX1" fmla="*/ 157479 w 157479"/>
              <a:gd name="connsiteY1" fmla="*/ 0 h 256540"/>
              <a:gd name="connsiteX2" fmla="*/ 0 w 157479"/>
              <a:gd name="connsiteY2" fmla="*/ 41909 h 256540"/>
              <a:gd name="connsiteX3" fmla="*/ 140970 w 157479"/>
              <a:gd name="connsiteY3" fmla="*/ 256540 h 2565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57479" h="256540">
                <a:moveTo>
                  <a:pt x="140970" y="256540"/>
                </a:moveTo>
                <a:lnTo>
                  <a:pt x="157479" y="0"/>
                </a:lnTo>
                <a:lnTo>
                  <a:pt x="0" y="41909"/>
                </a:lnTo>
                <a:lnTo>
                  <a:pt x="140970" y="25654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8" name="Freeform 3"/>
          <p:cNvSpPr/>
          <p:nvPr/>
        </p:nvSpPr>
        <p:spPr>
          <a:xfrm>
            <a:off x="1124585" y="3867784"/>
            <a:ext cx="717550" cy="73660"/>
          </a:xfrm>
          <a:custGeom>
            <a:avLst/>
            <a:gdLst>
              <a:gd name="connsiteX0" fmla="*/ 18414 w 717550"/>
              <a:gd name="connsiteY0" fmla="*/ 18415 h 73660"/>
              <a:gd name="connsiteX1" fmla="*/ 699135 w 717550"/>
              <a:gd name="connsiteY1" fmla="*/ 29845 h 736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17550" h="73660">
                <a:moveTo>
                  <a:pt x="18414" y="18415"/>
                </a:moveTo>
                <a:lnTo>
                  <a:pt x="699135" y="29845"/>
                </a:lnTo>
              </a:path>
            </a:pathLst>
          </a:custGeom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19" name="Freeform 3"/>
          <p:cNvSpPr/>
          <p:nvPr/>
        </p:nvSpPr>
        <p:spPr>
          <a:xfrm>
            <a:off x="1812289" y="3816350"/>
            <a:ext cx="245110" cy="162560"/>
          </a:xfrm>
          <a:custGeom>
            <a:avLst/>
            <a:gdLst>
              <a:gd name="connsiteX0" fmla="*/ 245110 w 245110"/>
              <a:gd name="connsiteY0" fmla="*/ 85090 h 162560"/>
              <a:gd name="connsiteX1" fmla="*/ 2539 w 245110"/>
              <a:gd name="connsiteY1" fmla="*/ 0 h 162560"/>
              <a:gd name="connsiteX2" fmla="*/ 0 w 245110"/>
              <a:gd name="connsiteY2" fmla="*/ 162559 h 162560"/>
              <a:gd name="connsiteX3" fmla="*/ 245110 w 245110"/>
              <a:gd name="connsiteY3" fmla="*/ 85090 h 1625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5110" h="162560">
                <a:moveTo>
                  <a:pt x="245110" y="85090"/>
                </a:moveTo>
                <a:lnTo>
                  <a:pt x="2539" y="0"/>
                </a:lnTo>
                <a:lnTo>
                  <a:pt x="0" y="162559"/>
                </a:lnTo>
                <a:lnTo>
                  <a:pt x="245110" y="8509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tx1"/>
              </a:solidFill>
            </a:endParaRPr>
          </a:p>
        </p:txBody>
      </p:sp>
      <p:sp>
        <p:nvSpPr>
          <p:cNvPr id="20" name="Freeform 3"/>
          <p:cNvSpPr/>
          <p:nvPr/>
        </p:nvSpPr>
        <p:spPr>
          <a:xfrm>
            <a:off x="2496185" y="2287905"/>
            <a:ext cx="1525269" cy="1174750"/>
          </a:xfrm>
          <a:custGeom>
            <a:avLst/>
            <a:gdLst>
              <a:gd name="connsiteX0" fmla="*/ 18414 w 1525269"/>
              <a:gd name="connsiteY0" fmla="*/ 1156335 h 1174750"/>
              <a:gd name="connsiteX1" fmla="*/ 1506855 w 1525269"/>
              <a:gd name="connsiteY1" fmla="*/ 18414 h 11747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525269" h="1174750">
                <a:moveTo>
                  <a:pt x="18414" y="1156335"/>
                </a:moveTo>
                <a:cubicBezTo>
                  <a:pt x="18414" y="394334"/>
                  <a:pt x="514985" y="69214"/>
                  <a:pt x="1506855" y="18414"/>
                </a:cubicBezTo>
              </a:path>
            </a:pathLst>
          </a:custGeom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3991609" y="2226310"/>
            <a:ext cx="246380" cy="162560"/>
          </a:xfrm>
          <a:custGeom>
            <a:avLst/>
            <a:gdLst>
              <a:gd name="connsiteX0" fmla="*/ 246380 w 246380"/>
              <a:gd name="connsiteY0" fmla="*/ 74929 h 162560"/>
              <a:gd name="connsiteX1" fmla="*/ 0 w 246380"/>
              <a:gd name="connsiteY1" fmla="*/ 0 h 162560"/>
              <a:gd name="connsiteX2" fmla="*/ 3810 w 246380"/>
              <a:gd name="connsiteY2" fmla="*/ 162560 h 162560"/>
              <a:gd name="connsiteX3" fmla="*/ 246380 w 246380"/>
              <a:gd name="connsiteY3" fmla="*/ 74929 h 1625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6380" h="162560">
                <a:moveTo>
                  <a:pt x="246380" y="74929"/>
                </a:moveTo>
                <a:lnTo>
                  <a:pt x="0" y="0"/>
                </a:lnTo>
                <a:lnTo>
                  <a:pt x="3810" y="162560"/>
                </a:lnTo>
                <a:lnTo>
                  <a:pt x="246380" y="74929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2" name="Freeform 3"/>
          <p:cNvSpPr/>
          <p:nvPr/>
        </p:nvSpPr>
        <p:spPr>
          <a:xfrm>
            <a:off x="2953385" y="3883025"/>
            <a:ext cx="1054100" cy="73660"/>
          </a:xfrm>
          <a:custGeom>
            <a:avLst/>
            <a:gdLst>
              <a:gd name="connsiteX0" fmla="*/ 18414 w 1054100"/>
              <a:gd name="connsiteY0" fmla="*/ 18415 h 73660"/>
              <a:gd name="connsiteX1" fmla="*/ 1035685 w 1054100"/>
              <a:gd name="connsiteY1" fmla="*/ 18415 h 736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54100" h="73660">
                <a:moveTo>
                  <a:pt x="18414" y="18415"/>
                </a:moveTo>
                <a:lnTo>
                  <a:pt x="1035685" y="18415"/>
                </a:lnTo>
              </a:path>
            </a:pathLst>
          </a:custGeom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3977640" y="3820159"/>
            <a:ext cx="243840" cy="162560"/>
          </a:xfrm>
          <a:custGeom>
            <a:avLst/>
            <a:gdLst>
              <a:gd name="connsiteX0" fmla="*/ 243839 w 243840"/>
              <a:gd name="connsiteY0" fmla="*/ 81280 h 162560"/>
              <a:gd name="connsiteX1" fmla="*/ 0 w 243840"/>
              <a:gd name="connsiteY1" fmla="*/ 0 h 162560"/>
              <a:gd name="connsiteX2" fmla="*/ 0 w 243840"/>
              <a:gd name="connsiteY2" fmla="*/ 162560 h 162560"/>
              <a:gd name="connsiteX3" fmla="*/ 243839 w 243840"/>
              <a:gd name="connsiteY3" fmla="*/ 81280 h 1625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3840" h="162560">
                <a:moveTo>
                  <a:pt x="243839" y="81280"/>
                </a:moveTo>
                <a:lnTo>
                  <a:pt x="0" y="0"/>
                </a:lnTo>
                <a:lnTo>
                  <a:pt x="0" y="162560"/>
                </a:lnTo>
                <a:lnTo>
                  <a:pt x="243839" y="8128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4" name="Freeform 3"/>
          <p:cNvSpPr/>
          <p:nvPr/>
        </p:nvSpPr>
        <p:spPr>
          <a:xfrm>
            <a:off x="2496185" y="4340225"/>
            <a:ext cx="1525269" cy="1173480"/>
          </a:xfrm>
          <a:custGeom>
            <a:avLst/>
            <a:gdLst>
              <a:gd name="connsiteX0" fmla="*/ 18414 w 1525269"/>
              <a:gd name="connsiteY0" fmla="*/ 18415 h 1173480"/>
              <a:gd name="connsiteX1" fmla="*/ 1506855 w 1525269"/>
              <a:gd name="connsiteY1" fmla="*/ 1155065 h 11734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525269" h="1173480">
                <a:moveTo>
                  <a:pt x="18414" y="18415"/>
                </a:moveTo>
                <a:cubicBezTo>
                  <a:pt x="18414" y="780415"/>
                  <a:pt x="514985" y="1105534"/>
                  <a:pt x="1506855" y="1155065"/>
                </a:cubicBezTo>
              </a:path>
            </a:pathLst>
          </a:custGeom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3991609" y="5414009"/>
            <a:ext cx="246380" cy="162560"/>
          </a:xfrm>
          <a:custGeom>
            <a:avLst/>
            <a:gdLst>
              <a:gd name="connsiteX0" fmla="*/ 246380 w 246380"/>
              <a:gd name="connsiteY0" fmla="*/ 87630 h 162560"/>
              <a:gd name="connsiteX1" fmla="*/ 3810 w 246380"/>
              <a:gd name="connsiteY1" fmla="*/ 0 h 162560"/>
              <a:gd name="connsiteX2" fmla="*/ 0 w 246380"/>
              <a:gd name="connsiteY2" fmla="*/ 162560 h 162560"/>
              <a:gd name="connsiteX3" fmla="*/ 246380 w 246380"/>
              <a:gd name="connsiteY3" fmla="*/ 87630 h 1625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6380" h="162560">
                <a:moveTo>
                  <a:pt x="246380" y="87630"/>
                </a:moveTo>
                <a:lnTo>
                  <a:pt x="3810" y="0"/>
                </a:lnTo>
                <a:lnTo>
                  <a:pt x="0" y="162560"/>
                </a:lnTo>
                <a:lnTo>
                  <a:pt x="246380" y="8763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6" name="Freeform 3"/>
          <p:cNvSpPr/>
          <p:nvPr/>
        </p:nvSpPr>
        <p:spPr>
          <a:xfrm>
            <a:off x="6374129" y="3444240"/>
            <a:ext cx="914400" cy="914400"/>
          </a:xfrm>
          <a:custGeom>
            <a:avLst/>
            <a:gdLst>
              <a:gd name="connsiteX0" fmla="*/ 457200 w 914400"/>
              <a:gd name="connsiteY0" fmla="*/ 0 h 914400"/>
              <a:gd name="connsiteX1" fmla="*/ 914400 w 914400"/>
              <a:gd name="connsiteY1" fmla="*/ 457200 h 914400"/>
              <a:gd name="connsiteX2" fmla="*/ 457200 w 914400"/>
              <a:gd name="connsiteY2" fmla="*/ 914400 h 914400"/>
              <a:gd name="connsiteX3" fmla="*/ 0 w 914400"/>
              <a:gd name="connsiteY3" fmla="*/ 457200 h 914400"/>
              <a:gd name="connsiteX4" fmla="*/ 457200 w 914400"/>
              <a:gd name="connsiteY4" fmla="*/ 0 h 914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" h="914400">
                <a:moveTo>
                  <a:pt x="457200" y="0"/>
                </a:moveTo>
                <a:cubicBezTo>
                  <a:pt x="716279" y="0"/>
                  <a:pt x="914400" y="198119"/>
                  <a:pt x="914400" y="457200"/>
                </a:cubicBezTo>
                <a:cubicBezTo>
                  <a:pt x="914400" y="716279"/>
                  <a:pt x="716279" y="914400"/>
                  <a:pt x="457200" y="914400"/>
                </a:cubicBezTo>
                <a:cubicBezTo>
                  <a:pt x="198120" y="914400"/>
                  <a:pt x="0" y="716279"/>
                  <a:pt x="0" y="457200"/>
                </a:cubicBezTo>
                <a:cubicBezTo>
                  <a:pt x="0" y="198119"/>
                  <a:pt x="198120" y="0"/>
                  <a:pt x="457200" y="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7" name="Freeform 3"/>
          <p:cNvSpPr/>
          <p:nvPr/>
        </p:nvSpPr>
        <p:spPr>
          <a:xfrm>
            <a:off x="6355800" y="3425910"/>
            <a:ext cx="951060" cy="951059"/>
          </a:xfrm>
          <a:custGeom>
            <a:avLst/>
            <a:gdLst>
              <a:gd name="connsiteX0" fmla="*/ 475530 w 951060"/>
              <a:gd name="connsiteY0" fmla="*/ 18329 h 951059"/>
              <a:gd name="connsiteX1" fmla="*/ 932730 w 951060"/>
              <a:gd name="connsiteY1" fmla="*/ 475529 h 951059"/>
              <a:gd name="connsiteX2" fmla="*/ 475530 w 951060"/>
              <a:gd name="connsiteY2" fmla="*/ 932729 h 951059"/>
              <a:gd name="connsiteX3" fmla="*/ 18329 w 951060"/>
              <a:gd name="connsiteY3" fmla="*/ 475529 h 951059"/>
              <a:gd name="connsiteX4" fmla="*/ 475530 w 951060"/>
              <a:gd name="connsiteY4" fmla="*/ 18329 h 9510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51060" h="951059">
                <a:moveTo>
                  <a:pt x="475530" y="18329"/>
                </a:moveTo>
                <a:cubicBezTo>
                  <a:pt x="734609" y="18329"/>
                  <a:pt x="932730" y="216449"/>
                  <a:pt x="932730" y="475529"/>
                </a:cubicBezTo>
                <a:cubicBezTo>
                  <a:pt x="932730" y="734609"/>
                  <a:pt x="734609" y="932729"/>
                  <a:pt x="475530" y="932729"/>
                </a:cubicBezTo>
                <a:cubicBezTo>
                  <a:pt x="216449" y="932729"/>
                  <a:pt x="18329" y="734609"/>
                  <a:pt x="18329" y="475529"/>
                </a:cubicBezTo>
                <a:cubicBezTo>
                  <a:pt x="18329" y="216449"/>
                  <a:pt x="216449" y="18329"/>
                  <a:pt x="475530" y="18329"/>
                </a:cubicBez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8" name="Freeform 3"/>
          <p:cNvSpPr/>
          <p:nvPr/>
        </p:nvSpPr>
        <p:spPr>
          <a:xfrm>
            <a:off x="5133975" y="2282825"/>
            <a:ext cx="1696719" cy="948690"/>
          </a:xfrm>
          <a:custGeom>
            <a:avLst/>
            <a:gdLst>
              <a:gd name="connsiteX0" fmla="*/ 18415 w 1696719"/>
              <a:gd name="connsiteY0" fmla="*/ 18414 h 948690"/>
              <a:gd name="connsiteX1" fmla="*/ 1678305 w 1696719"/>
              <a:gd name="connsiteY1" fmla="*/ 930275 h 94869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696719" h="948690">
                <a:moveTo>
                  <a:pt x="18415" y="18414"/>
                </a:moveTo>
                <a:cubicBezTo>
                  <a:pt x="1138554" y="18414"/>
                  <a:pt x="1571625" y="321945"/>
                  <a:pt x="1678305" y="930275"/>
                </a:cubicBezTo>
              </a:path>
            </a:pathLst>
          </a:custGeom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6729730" y="3194050"/>
            <a:ext cx="161290" cy="250190"/>
          </a:xfrm>
          <a:custGeom>
            <a:avLst/>
            <a:gdLst>
              <a:gd name="connsiteX0" fmla="*/ 101600 w 161290"/>
              <a:gd name="connsiteY0" fmla="*/ 250190 h 250190"/>
              <a:gd name="connsiteX1" fmla="*/ 161289 w 161290"/>
              <a:gd name="connsiteY1" fmla="*/ 0 h 250190"/>
              <a:gd name="connsiteX2" fmla="*/ 0 w 161290"/>
              <a:gd name="connsiteY2" fmla="*/ 13970 h 250190"/>
              <a:gd name="connsiteX3" fmla="*/ 101600 w 161290"/>
              <a:gd name="connsiteY3" fmla="*/ 250190 h 25019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61290" h="250190">
                <a:moveTo>
                  <a:pt x="101600" y="250190"/>
                </a:moveTo>
                <a:lnTo>
                  <a:pt x="161289" y="0"/>
                </a:lnTo>
                <a:lnTo>
                  <a:pt x="0" y="13970"/>
                </a:lnTo>
                <a:lnTo>
                  <a:pt x="101600" y="25019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0" name="Freeform 3"/>
          <p:cNvSpPr/>
          <p:nvPr/>
        </p:nvSpPr>
        <p:spPr>
          <a:xfrm>
            <a:off x="5117464" y="3883025"/>
            <a:ext cx="1041400" cy="73660"/>
          </a:xfrm>
          <a:custGeom>
            <a:avLst/>
            <a:gdLst>
              <a:gd name="connsiteX0" fmla="*/ 18415 w 1041400"/>
              <a:gd name="connsiteY0" fmla="*/ 18415 h 73660"/>
              <a:gd name="connsiteX1" fmla="*/ 1022985 w 1041400"/>
              <a:gd name="connsiteY1" fmla="*/ 18415 h 736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41400" h="73660">
                <a:moveTo>
                  <a:pt x="18415" y="18415"/>
                </a:moveTo>
                <a:lnTo>
                  <a:pt x="1022985" y="18415"/>
                </a:lnTo>
              </a:path>
            </a:pathLst>
          </a:custGeom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6130290" y="3820159"/>
            <a:ext cx="243840" cy="162560"/>
          </a:xfrm>
          <a:custGeom>
            <a:avLst/>
            <a:gdLst>
              <a:gd name="connsiteX0" fmla="*/ 243839 w 243840"/>
              <a:gd name="connsiteY0" fmla="*/ 81280 h 162560"/>
              <a:gd name="connsiteX1" fmla="*/ 0 w 243840"/>
              <a:gd name="connsiteY1" fmla="*/ 0 h 162560"/>
              <a:gd name="connsiteX2" fmla="*/ 0 w 243840"/>
              <a:gd name="connsiteY2" fmla="*/ 162560 h 162560"/>
              <a:gd name="connsiteX3" fmla="*/ 243839 w 243840"/>
              <a:gd name="connsiteY3" fmla="*/ 81280 h 1625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3840" h="162560">
                <a:moveTo>
                  <a:pt x="243839" y="81280"/>
                </a:moveTo>
                <a:lnTo>
                  <a:pt x="0" y="0"/>
                </a:lnTo>
                <a:lnTo>
                  <a:pt x="0" y="162560"/>
                </a:lnTo>
                <a:lnTo>
                  <a:pt x="243839" y="8128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2" name="Freeform 3"/>
          <p:cNvSpPr/>
          <p:nvPr/>
        </p:nvSpPr>
        <p:spPr>
          <a:xfrm>
            <a:off x="5133975" y="4570094"/>
            <a:ext cx="1696719" cy="949960"/>
          </a:xfrm>
          <a:custGeom>
            <a:avLst/>
            <a:gdLst>
              <a:gd name="connsiteX0" fmla="*/ 18415 w 1696719"/>
              <a:gd name="connsiteY0" fmla="*/ 931545 h 949960"/>
              <a:gd name="connsiteX1" fmla="*/ 1678305 w 1696719"/>
              <a:gd name="connsiteY1" fmla="*/ 18415 h 9499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696719" h="949960">
                <a:moveTo>
                  <a:pt x="18415" y="931545"/>
                </a:moveTo>
                <a:cubicBezTo>
                  <a:pt x="1138554" y="931545"/>
                  <a:pt x="1571625" y="626745"/>
                  <a:pt x="1678305" y="18415"/>
                </a:cubicBezTo>
              </a:path>
            </a:pathLst>
          </a:custGeom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6729730" y="4358640"/>
            <a:ext cx="161290" cy="250190"/>
          </a:xfrm>
          <a:custGeom>
            <a:avLst/>
            <a:gdLst>
              <a:gd name="connsiteX0" fmla="*/ 101600 w 161290"/>
              <a:gd name="connsiteY0" fmla="*/ 0 h 250190"/>
              <a:gd name="connsiteX1" fmla="*/ 0 w 161290"/>
              <a:gd name="connsiteY1" fmla="*/ 236219 h 250190"/>
              <a:gd name="connsiteX2" fmla="*/ 161289 w 161290"/>
              <a:gd name="connsiteY2" fmla="*/ 250189 h 250190"/>
              <a:gd name="connsiteX3" fmla="*/ 101600 w 161290"/>
              <a:gd name="connsiteY3" fmla="*/ 0 h 25019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61290" h="250190">
                <a:moveTo>
                  <a:pt x="101600" y="0"/>
                </a:moveTo>
                <a:lnTo>
                  <a:pt x="0" y="236219"/>
                </a:lnTo>
                <a:lnTo>
                  <a:pt x="161289" y="250189"/>
                </a:lnTo>
                <a:lnTo>
                  <a:pt x="10160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4" name="Freeform 3"/>
          <p:cNvSpPr/>
          <p:nvPr/>
        </p:nvSpPr>
        <p:spPr>
          <a:xfrm>
            <a:off x="6465570" y="3535679"/>
            <a:ext cx="731520" cy="731520"/>
          </a:xfrm>
          <a:custGeom>
            <a:avLst/>
            <a:gdLst>
              <a:gd name="connsiteX0" fmla="*/ 365760 w 731520"/>
              <a:gd name="connsiteY0" fmla="*/ 0 h 731520"/>
              <a:gd name="connsiteX1" fmla="*/ 731520 w 731520"/>
              <a:gd name="connsiteY1" fmla="*/ 365760 h 731520"/>
              <a:gd name="connsiteX2" fmla="*/ 365760 w 731520"/>
              <a:gd name="connsiteY2" fmla="*/ 731520 h 731520"/>
              <a:gd name="connsiteX3" fmla="*/ 0 w 731520"/>
              <a:gd name="connsiteY3" fmla="*/ 365760 h 731520"/>
              <a:gd name="connsiteX4" fmla="*/ 365760 w 731520"/>
              <a:gd name="connsiteY4" fmla="*/ 0 h 7315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31520" h="731520">
                <a:moveTo>
                  <a:pt x="365760" y="0"/>
                </a:moveTo>
                <a:cubicBezTo>
                  <a:pt x="572770" y="0"/>
                  <a:pt x="731520" y="157479"/>
                  <a:pt x="731520" y="365760"/>
                </a:cubicBezTo>
                <a:cubicBezTo>
                  <a:pt x="731520" y="572770"/>
                  <a:pt x="572770" y="731520"/>
                  <a:pt x="365760" y="731520"/>
                </a:cubicBezTo>
                <a:cubicBezTo>
                  <a:pt x="157479" y="731520"/>
                  <a:pt x="0" y="572770"/>
                  <a:pt x="0" y="365760"/>
                </a:cubicBezTo>
                <a:cubicBezTo>
                  <a:pt x="0" y="157479"/>
                  <a:pt x="157479" y="0"/>
                  <a:pt x="365760" y="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5" name="Freeform 3"/>
          <p:cNvSpPr/>
          <p:nvPr/>
        </p:nvSpPr>
        <p:spPr>
          <a:xfrm>
            <a:off x="6447240" y="3517350"/>
            <a:ext cx="768179" cy="768179"/>
          </a:xfrm>
          <a:custGeom>
            <a:avLst/>
            <a:gdLst>
              <a:gd name="connsiteX0" fmla="*/ 384090 w 768179"/>
              <a:gd name="connsiteY0" fmla="*/ 18329 h 768179"/>
              <a:gd name="connsiteX1" fmla="*/ 749849 w 768179"/>
              <a:gd name="connsiteY1" fmla="*/ 384090 h 768179"/>
              <a:gd name="connsiteX2" fmla="*/ 384090 w 768179"/>
              <a:gd name="connsiteY2" fmla="*/ 749849 h 768179"/>
              <a:gd name="connsiteX3" fmla="*/ 18329 w 768179"/>
              <a:gd name="connsiteY3" fmla="*/ 384090 h 768179"/>
              <a:gd name="connsiteX4" fmla="*/ 384090 w 768179"/>
              <a:gd name="connsiteY4" fmla="*/ 18329 h 7681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68179" h="768179">
                <a:moveTo>
                  <a:pt x="384090" y="18329"/>
                </a:moveTo>
                <a:cubicBezTo>
                  <a:pt x="591099" y="18329"/>
                  <a:pt x="749849" y="175809"/>
                  <a:pt x="749849" y="384090"/>
                </a:cubicBezTo>
                <a:cubicBezTo>
                  <a:pt x="749849" y="591099"/>
                  <a:pt x="591099" y="749849"/>
                  <a:pt x="384090" y="749849"/>
                </a:cubicBezTo>
                <a:cubicBezTo>
                  <a:pt x="175809" y="749849"/>
                  <a:pt x="18329" y="591099"/>
                  <a:pt x="18329" y="384090"/>
                </a:cubicBezTo>
                <a:cubicBezTo>
                  <a:pt x="18329" y="175809"/>
                  <a:pt x="175809" y="18329"/>
                  <a:pt x="384090" y="18329"/>
                </a:cubicBez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343400" y="2717800"/>
            <a:ext cx="570669" cy="49500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5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a, c</a:t>
            </a:r>
          </a:p>
        </p:txBody>
      </p:sp>
      <p:sp>
        <p:nvSpPr>
          <p:cNvPr id="36" name="TextBox 1"/>
          <p:cNvSpPr txBox="1"/>
          <p:nvPr/>
        </p:nvSpPr>
        <p:spPr>
          <a:xfrm>
            <a:off x="4356100" y="4318000"/>
            <a:ext cx="593111" cy="49500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5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b, c</a:t>
            </a:r>
          </a:p>
        </p:txBody>
      </p:sp>
      <p:sp>
        <p:nvSpPr>
          <p:cNvPr id="37" name="TextBox 1"/>
          <p:cNvSpPr txBox="1"/>
          <p:nvPr/>
        </p:nvSpPr>
        <p:spPr>
          <a:xfrm>
            <a:off x="1206500" y="3429000"/>
            <a:ext cx="706925" cy="39241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start</a:t>
            </a:r>
          </a:p>
        </p:txBody>
      </p:sp>
      <p:sp>
        <p:nvSpPr>
          <p:cNvPr id="38" name="TextBox 1"/>
          <p:cNvSpPr txBox="1"/>
          <p:nvPr/>
        </p:nvSpPr>
        <p:spPr>
          <a:xfrm>
            <a:off x="2946400" y="2654300"/>
            <a:ext cx="173124" cy="49500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5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ε</a:t>
            </a:r>
          </a:p>
        </p:txBody>
      </p:sp>
      <p:sp>
        <p:nvSpPr>
          <p:cNvPr id="39" name="TextBox 1"/>
          <p:cNvSpPr txBox="1"/>
          <p:nvPr/>
        </p:nvSpPr>
        <p:spPr>
          <a:xfrm>
            <a:off x="3505200" y="3454400"/>
            <a:ext cx="173124" cy="49500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5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ε</a:t>
            </a:r>
          </a:p>
        </p:txBody>
      </p:sp>
      <p:sp>
        <p:nvSpPr>
          <p:cNvPr id="40" name="TextBox 1"/>
          <p:cNvSpPr txBox="1"/>
          <p:nvPr/>
        </p:nvSpPr>
        <p:spPr>
          <a:xfrm>
            <a:off x="2946400" y="4711700"/>
            <a:ext cx="173124" cy="49500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5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ε</a:t>
            </a:r>
          </a:p>
        </p:txBody>
      </p:sp>
      <p:sp>
        <p:nvSpPr>
          <p:cNvPr id="41" name="TextBox 1"/>
          <p:cNvSpPr txBox="1"/>
          <p:nvPr/>
        </p:nvSpPr>
        <p:spPr>
          <a:xfrm>
            <a:off x="1231900" y="685800"/>
            <a:ext cx="7465762" cy="209801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600"/>
              </a:lnSpc>
              <a:tabLst>
                <a:tab pos="3835400" algn="l"/>
                <a:tab pos="5372100" algn="l"/>
              </a:tabLst>
            </a:pPr>
            <a:r>
              <a:rPr lang="en-US" altLang="zh-CN" sz="4000" dirty="0" smtClean="0">
                <a:latin typeface="Times New Roman" pitchFamily="18" charset="0"/>
                <a:cs typeface="Times New Roman" pitchFamily="18" charset="0"/>
              </a:rPr>
              <a:t>An Even More Complex Automaton</a:t>
            </a:r>
          </a:p>
          <a:p>
            <a:pPr>
              <a:lnSpc>
                <a:spcPts val="2600"/>
              </a:lnSpc>
              <a:tabLst>
                <a:tab pos="3835400" algn="l"/>
                <a:tab pos="5372100" algn="l"/>
              </a:tabLst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                                a, b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900"/>
              </a:lnSpc>
              <a:tabLst>
                <a:tab pos="3835400" algn="l"/>
                <a:tab pos="5372100" algn="l"/>
              </a:tabLst>
            </a:pPr>
            <a:r>
              <a:rPr lang="en-US" altLang="zh-CN" dirty="0" smtClean="0"/>
              <a:t>	                </a:t>
            </a:r>
          </a:p>
          <a:p>
            <a:pPr>
              <a:lnSpc>
                <a:spcPts val="3900"/>
              </a:lnSpc>
              <a:tabLst>
                <a:tab pos="3835400" algn="l"/>
                <a:tab pos="5372100" algn="l"/>
              </a:tabLst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                                                     c</a:t>
            </a:r>
          </a:p>
        </p:txBody>
      </p:sp>
      <p:sp>
        <p:nvSpPr>
          <p:cNvPr id="42" name="TextBox 1"/>
          <p:cNvSpPr txBox="1"/>
          <p:nvPr/>
        </p:nvSpPr>
        <p:spPr>
          <a:xfrm>
            <a:off x="5638800" y="3225800"/>
            <a:ext cx="205184" cy="49500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5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b</a:t>
            </a:r>
          </a:p>
        </p:txBody>
      </p:sp>
      <p:sp>
        <p:nvSpPr>
          <p:cNvPr id="43" name="TextBox 1"/>
          <p:cNvSpPr txBox="1"/>
          <p:nvPr/>
        </p:nvSpPr>
        <p:spPr>
          <a:xfrm>
            <a:off x="5867400" y="4711700"/>
            <a:ext cx="182742" cy="49500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5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a</a:t>
            </a:r>
          </a:p>
        </p:txBody>
      </p:sp>
      <p:sp>
        <p:nvSpPr>
          <p:cNvPr id="44" name="Freeform 3"/>
          <p:cNvSpPr/>
          <p:nvPr/>
        </p:nvSpPr>
        <p:spPr>
          <a:xfrm>
            <a:off x="6172200" y="5943600"/>
            <a:ext cx="685800" cy="685800"/>
          </a:xfrm>
          <a:custGeom>
            <a:avLst/>
            <a:gdLst>
              <a:gd name="connsiteX0" fmla="*/ 342900 w 685800"/>
              <a:gd name="connsiteY0" fmla="*/ 685800 h 685800"/>
              <a:gd name="connsiteX1" fmla="*/ 0 w 685800"/>
              <a:gd name="connsiteY1" fmla="*/ 685800 h 685800"/>
              <a:gd name="connsiteX2" fmla="*/ 0 w 685800"/>
              <a:gd name="connsiteY2" fmla="*/ 0 h 685800"/>
              <a:gd name="connsiteX3" fmla="*/ 685800 w 685800"/>
              <a:gd name="connsiteY3" fmla="*/ 0 h 685800"/>
              <a:gd name="connsiteX4" fmla="*/ 685800 w 685800"/>
              <a:gd name="connsiteY4" fmla="*/ 685800 h 685800"/>
              <a:gd name="connsiteX5" fmla="*/ 342900 w 685800"/>
              <a:gd name="connsiteY5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85800" h="685800">
                <a:moveTo>
                  <a:pt x="342900" y="685800"/>
                </a:moveTo>
                <a:lnTo>
                  <a:pt x="0" y="685800"/>
                </a:lnTo>
                <a:lnTo>
                  <a:pt x="0" y="0"/>
                </a:lnTo>
                <a:lnTo>
                  <a:pt x="685800" y="0"/>
                </a:lnTo>
                <a:lnTo>
                  <a:pt x="685800" y="685800"/>
                </a:lnTo>
                <a:lnTo>
                  <a:pt x="342900" y="685800"/>
                </a:lnTo>
              </a:path>
            </a:pathLst>
          </a:custGeom>
          <a:solidFill>
            <a:srgbClr val="99CC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5" name="Freeform 3"/>
          <p:cNvSpPr/>
          <p:nvPr/>
        </p:nvSpPr>
        <p:spPr>
          <a:xfrm>
            <a:off x="6165850" y="5937250"/>
            <a:ext cx="698500" cy="698500"/>
          </a:xfrm>
          <a:custGeom>
            <a:avLst/>
            <a:gdLst>
              <a:gd name="connsiteX0" fmla="*/ 349250 w 698500"/>
              <a:gd name="connsiteY0" fmla="*/ 692150 h 698500"/>
              <a:gd name="connsiteX1" fmla="*/ 6350 w 698500"/>
              <a:gd name="connsiteY1" fmla="*/ 692150 h 698500"/>
              <a:gd name="connsiteX2" fmla="*/ 6350 w 698500"/>
              <a:gd name="connsiteY2" fmla="*/ 6350 h 698500"/>
              <a:gd name="connsiteX3" fmla="*/ 692150 w 698500"/>
              <a:gd name="connsiteY3" fmla="*/ 6350 h 698500"/>
              <a:gd name="connsiteX4" fmla="*/ 692150 w 698500"/>
              <a:gd name="connsiteY4" fmla="*/ 692150 h 698500"/>
              <a:gd name="connsiteX5" fmla="*/ 349250 w 698500"/>
              <a:gd name="connsiteY5" fmla="*/ 692150 h 6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98500" h="698500">
                <a:moveTo>
                  <a:pt x="349250" y="692150"/>
                </a:moveTo>
                <a:lnTo>
                  <a:pt x="6350" y="692150"/>
                </a:lnTo>
                <a:lnTo>
                  <a:pt x="6350" y="6350"/>
                </a:lnTo>
                <a:lnTo>
                  <a:pt x="692150" y="6350"/>
                </a:lnTo>
                <a:lnTo>
                  <a:pt x="692150" y="692150"/>
                </a:lnTo>
                <a:lnTo>
                  <a:pt x="349250" y="692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6" name="Freeform 3"/>
          <p:cNvSpPr/>
          <p:nvPr/>
        </p:nvSpPr>
        <p:spPr>
          <a:xfrm>
            <a:off x="6858000" y="5943600"/>
            <a:ext cx="685800" cy="685800"/>
          </a:xfrm>
          <a:custGeom>
            <a:avLst/>
            <a:gdLst>
              <a:gd name="connsiteX0" fmla="*/ 342900 w 685800"/>
              <a:gd name="connsiteY0" fmla="*/ 685800 h 685800"/>
              <a:gd name="connsiteX1" fmla="*/ 0 w 685800"/>
              <a:gd name="connsiteY1" fmla="*/ 685800 h 685800"/>
              <a:gd name="connsiteX2" fmla="*/ 0 w 685800"/>
              <a:gd name="connsiteY2" fmla="*/ 0 h 685800"/>
              <a:gd name="connsiteX3" fmla="*/ 685800 w 685800"/>
              <a:gd name="connsiteY3" fmla="*/ 0 h 685800"/>
              <a:gd name="connsiteX4" fmla="*/ 685800 w 685800"/>
              <a:gd name="connsiteY4" fmla="*/ 685800 h 685800"/>
              <a:gd name="connsiteX5" fmla="*/ 342900 w 685800"/>
              <a:gd name="connsiteY5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85800" h="685800">
                <a:moveTo>
                  <a:pt x="342900" y="685800"/>
                </a:moveTo>
                <a:lnTo>
                  <a:pt x="0" y="685800"/>
                </a:lnTo>
                <a:lnTo>
                  <a:pt x="0" y="0"/>
                </a:lnTo>
                <a:lnTo>
                  <a:pt x="685800" y="0"/>
                </a:lnTo>
                <a:lnTo>
                  <a:pt x="685800" y="685800"/>
                </a:lnTo>
                <a:lnTo>
                  <a:pt x="342900" y="685800"/>
                </a:lnTo>
              </a:path>
            </a:pathLst>
          </a:custGeom>
          <a:solidFill>
            <a:srgbClr val="99CC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7" name="Freeform 3"/>
          <p:cNvSpPr/>
          <p:nvPr/>
        </p:nvSpPr>
        <p:spPr>
          <a:xfrm>
            <a:off x="6851650" y="5937250"/>
            <a:ext cx="698500" cy="698500"/>
          </a:xfrm>
          <a:custGeom>
            <a:avLst/>
            <a:gdLst>
              <a:gd name="connsiteX0" fmla="*/ 349250 w 698500"/>
              <a:gd name="connsiteY0" fmla="*/ 692150 h 698500"/>
              <a:gd name="connsiteX1" fmla="*/ 6350 w 698500"/>
              <a:gd name="connsiteY1" fmla="*/ 692150 h 698500"/>
              <a:gd name="connsiteX2" fmla="*/ 6350 w 698500"/>
              <a:gd name="connsiteY2" fmla="*/ 6350 h 698500"/>
              <a:gd name="connsiteX3" fmla="*/ 692150 w 698500"/>
              <a:gd name="connsiteY3" fmla="*/ 6350 h 698500"/>
              <a:gd name="connsiteX4" fmla="*/ 692150 w 698500"/>
              <a:gd name="connsiteY4" fmla="*/ 692150 h 698500"/>
              <a:gd name="connsiteX5" fmla="*/ 349250 w 698500"/>
              <a:gd name="connsiteY5" fmla="*/ 692150 h 6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98500" h="698500">
                <a:moveTo>
                  <a:pt x="349250" y="692150"/>
                </a:moveTo>
                <a:lnTo>
                  <a:pt x="6350" y="692150"/>
                </a:lnTo>
                <a:lnTo>
                  <a:pt x="6350" y="6350"/>
                </a:lnTo>
                <a:lnTo>
                  <a:pt x="692150" y="6350"/>
                </a:lnTo>
                <a:lnTo>
                  <a:pt x="692150" y="692150"/>
                </a:lnTo>
                <a:lnTo>
                  <a:pt x="349250" y="692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8" name="Freeform 3"/>
          <p:cNvSpPr/>
          <p:nvPr/>
        </p:nvSpPr>
        <p:spPr>
          <a:xfrm>
            <a:off x="7543800" y="5943600"/>
            <a:ext cx="685800" cy="685800"/>
          </a:xfrm>
          <a:custGeom>
            <a:avLst/>
            <a:gdLst>
              <a:gd name="connsiteX0" fmla="*/ 342900 w 685800"/>
              <a:gd name="connsiteY0" fmla="*/ 685800 h 685800"/>
              <a:gd name="connsiteX1" fmla="*/ 0 w 685800"/>
              <a:gd name="connsiteY1" fmla="*/ 685800 h 685800"/>
              <a:gd name="connsiteX2" fmla="*/ 0 w 685800"/>
              <a:gd name="connsiteY2" fmla="*/ 0 h 685800"/>
              <a:gd name="connsiteX3" fmla="*/ 685800 w 685800"/>
              <a:gd name="connsiteY3" fmla="*/ 0 h 685800"/>
              <a:gd name="connsiteX4" fmla="*/ 685800 w 685800"/>
              <a:gd name="connsiteY4" fmla="*/ 685800 h 685800"/>
              <a:gd name="connsiteX5" fmla="*/ 342900 w 685800"/>
              <a:gd name="connsiteY5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85800" h="685800">
                <a:moveTo>
                  <a:pt x="342900" y="685800"/>
                </a:moveTo>
                <a:lnTo>
                  <a:pt x="0" y="685800"/>
                </a:lnTo>
                <a:lnTo>
                  <a:pt x="0" y="0"/>
                </a:lnTo>
                <a:lnTo>
                  <a:pt x="685800" y="0"/>
                </a:lnTo>
                <a:lnTo>
                  <a:pt x="685800" y="685800"/>
                </a:lnTo>
                <a:lnTo>
                  <a:pt x="342900" y="685800"/>
                </a:lnTo>
              </a:path>
            </a:pathLst>
          </a:custGeom>
          <a:solidFill>
            <a:srgbClr val="99CC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9" name="Freeform 3"/>
          <p:cNvSpPr/>
          <p:nvPr/>
        </p:nvSpPr>
        <p:spPr>
          <a:xfrm>
            <a:off x="7537450" y="5937250"/>
            <a:ext cx="698500" cy="698500"/>
          </a:xfrm>
          <a:custGeom>
            <a:avLst/>
            <a:gdLst>
              <a:gd name="connsiteX0" fmla="*/ 349250 w 698500"/>
              <a:gd name="connsiteY0" fmla="*/ 692150 h 698500"/>
              <a:gd name="connsiteX1" fmla="*/ 6350 w 698500"/>
              <a:gd name="connsiteY1" fmla="*/ 692150 h 698500"/>
              <a:gd name="connsiteX2" fmla="*/ 6350 w 698500"/>
              <a:gd name="connsiteY2" fmla="*/ 6350 h 698500"/>
              <a:gd name="connsiteX3" fmla="*/ 692150 w 698500"/>
              <a:gd name="connsiteY3" fmla="*/ 6350 h 698500"/>
              <a:gd name="connsiteX4" fmla="*/ 692150 w 698500"/>
              <a:gd name="connsiteY4" fmla="*/ 692150 h 698500"/>
              <a:gd name="connsiteX5" fmla="*/ 349250 w 698500"/>
              <a:gd name="connsiteY5" fmla="*/ 692150 h 6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98500" h="698500">
                <a:moveTo>
                  <a:pt x="349250" y="692150"/>
                </a:moveTo>
                <a:lnTo>
                  <a:pt x="6350" y="692150"/>
                </a:lnTo>
                <a:lnTo>
                  <a:pt x="6350" y="6350"/>
                </a:lnTo>
                <a:lnTo>
                  <a:pt x="692150" y="6350"/>
                </a:lnTo>
                <a:lnTo>
                  <a:pt x="692150" y="692150"/>
                </a:lnTo>
                <a:lnTo>
                  <a:pt x="349250" y="692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0" name="Freeform 3"/>
          <p:cNvSpPr/>
          <p:nvPr/>
        </p:nvSpPr>
        <p:spPr>
          <a:xfrm>
            <a:off x="8229600" y="5943600"/>
            <a:ext cx="685800" cy="685800"/>
          </a:xfrm>
          <a:custGeom>
            <a:avLst/>
            <a:gdLst>
              <a:gd name="connsiteX0" fmla="*/ 342900 w 685800"/>
              <a:gd name="connsiteY0" fmla="*/ 685800 h 685800"/>
              <a:gd name="connsiteX1" fmla="*/ 0 w 685800"/>
              <a:gd name="connsiteY1" fmla="*/ 685800 h 685800"/>
              <a:gd name="connsiteX2" fmla="*/ 0 w 685800"/>
              <a:gd name="connsiteY2" fmla="*/ 0 h 685800"/>
              <a:gd name="connsiteX3" fmla="*/ 685800 w 685800"/>
              <a:gd name="connsiteY3" fmla="*/ 0 h 685800"/>
              <a:gd name="connsiteX4" fmla="*/ 685800 w 685800"/>
              <a:gd name="connsiteY4" fmla="*/ 685800 h 685800"/>
              <a:gd name="connsiteX5" fmla="*/ 342900 w 685800"/>
              <a:gd name="connsiteY5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85800" h="685800">
                <a:moveTo>
                  <a:pt x="342900" y="685800"/>
                </a:moveTo>
                <a:lnTo>
                  <a:pt x="0" y="685800"/>
                </a:lnTo>
                <a:lnTo>
                  <a:pt x="0" y="0"/>
                </a:lnTo>
                <a:lnTo>
                  <a:pt x="685800" y="0"/>
                </a:lnTo>
                <a:lnTo>
                  <a:pt x="685800" y="685800"/>
                </a:lnTo>
                <a:lnTo>
                  <a:pt x="342900" y="685800"/>
                </a:lnTo>
              </a:path>
            </a:pathLst>
          </a:custGeom>
          <a:solidFill>
            <a:srgbClr val="99CC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1" name="Freeform 3"/>
          <p:cNvSpPr/>
          <p:nvPr/>
        </p:nvSpPr>
        <p:spPr>
          <a:xfrm>
            <a:off x="8223250" y="5937250"/>
            <a:ext cx="698500" cy="698500"/>
          </a:xfrm>
          <a:custGeom>
            <a:avLst/>
            <a:gdLst>
              <a:gd name="connsiteX0" fmla="*/ 349250 w 698500"/>
              <a:gd name="connsiteY0" fmla="*/ 692150 h 698500"/>
              <a:gd name="connsiteX1" fmla="*/ 6350 w 698500"/>
              <a:gd name="connsiteY1" fmla="*/ 692150 h 698500"/>
              <a:gd name="connsiteX2" fmla="*/ 6350 w 698500"/>
              <a:gd name="connsiteY2" fmla="*/ 6350 h 698500"/>
              <a:gd name="connsiteX3" fmla="*/ 692150 w 698500"/>
              <a:gd name="connsiteY3" fmla="*/ 6350 h 698500"/>
              <a:gd name="connsiteX4" fmla="*/ 692150 w 698500"/>
              <a:gd name="connsiteY4" fmla="*/ 692150 h 698500"/>
              <a:gd name="connsiteX5" fmla="*/ 349250 w 698500"/>
              <a:gd name="connsiteY5" fmla="*/ 692150 h 6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98500" h="698500">
                <a:moveTo>
                  <a:pt x="349250" y="692150"/>
                </a:moveTo>
                <a:lnTo>
                  <a:pt x="6350" y="692150"/>
                </a:lnTo>
                <a:lnTo>
                  <a:pt x="6350" y="6350"/>
                </a:lnTo>
                <a:lnTo>
                  <a:pt x="692150" y="6350"/>
                </a:lnTo>
                <a:lnTo>
                  <a:pt x="692150" y="692150"/>
                </a:lnTo>
                <a:lnTo>
                  <a:pt x="349250" y="692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2" name="Freeform 3"/>
          <p:cNvSpPr/>
          <p:nvPr/>
        </p:nvSpPr>
        <p:spPr>
          <a:xfrm>
            <a:off x="6172200" y="6629400"/>
            <a:ext cx="685800" cy="685800"/>
          </a:xfrm>
          <a:custGeom>
            <a:avLst/>
            <a:gdLst>
              <a:gd name="connsiteX0" fmla="*/ 176529 w 685800"/>
              <a:gd name="connsiteY0" fmla="*/ 685800 h 685800"/>
              <a:gd name="connsiteX1" fmla="*/ 176529 w 685800"/>
              <a:gd name="connsiteY1" fmla="*/ 321309 h 685800"/>
              <a:gd name="connsiteX2" fmla="*/ 0 w 685800"/>
              <a:gd name="connsiteY2" fmla="*/ 321309 h 685800"/>
              <a:gd name="connsiteX3" fmla="*/ 342900 w 685800"/>
              <a:gd name="connsiteY3" fmla="*/ 0 h 685800"/>
              <a:gd name="connsiteX4" fmla="*/ 685800 w 685800"/>
              <a:gd name="connsiteY4" fmla="*/ 321309 h 685800"/>
              <a:gd name="connsiteX5" fmla="*/ 508000 w 685800"/>
              <a:gd name="connsiteY5" fmla="*/ 321309 h 685800"/>
              <a:gd name="connsiteX6" fmla="*/ 508000 w 685800"/>
              <a:gd name="connsiteY6" fmla="*/ 685800 h 685800"/>
              <a:gd name="connsiteX7" fmla="*/ 176529 w 685800"/>
              <a:gd name="connsiteY7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85800" h="685800">
                <a:moveTo>
                  <a:pt x="176529" y="685800"/>
                </a:moveTo>
                <a:lnTo>
                  <a:pt x="176529" y="321309"/>
                </a:lnTo>
                <a:lnTo>
                  <a:pt x="0" y="321309"/>
                </a:lnTo>
                <a:lnTo>
                  <a:pt x="342900" y="0"/>
                </a:lnTo>
                <a:lnTo>
                  <a:pt x="685800" y="321309"/>
                </a:lnTo>
                <a:lnTo>
                  <a:pt x="508000" y="321309"/>
                </a:lnTo>
                <a:lnTo>
                  <a:pt x="508000" y="685800"/>
                </a:lnTo>
                <a:lnTo>
                  <a:pt x="176529" y="685800"/>
                </a:lnTo>
              </a:path>
            </a:pathLst>
          </a:custGeom>
          <a:solidFill>
            <a:srgbClr val="00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3" name="Freeform 3"/>
          <p:cNvSpPr/>
          <p:nvPr/>
        </p:nvSpPr>
        <p:spPr>
          <a:xfrm>
            <a:off x="6165850" y="6623050"/>
            <a:ext cx="698500" cy="698500"/>
          </a:xfrm>
          <a:custGeom>
            <a:avLst/>
            <a:gdLst>
              <a:gd name="connsiteX0" fmla="*/ 182879 w 698500"/>
              <a:gd name="connsiteY0" fmla="*/ 692150 h 698500"/>
              <a:gd name="connsiteX1" fmla="*/ 182879 w 698500"/>
              <a:gd name="connsiteY1" fmla="*/ 327659 h 698500"/>
              <a:gd name="connsiteX2" fmla="*/ 6350 w 698500"/>
              <a:gd name="connsiteY2" fmla="*/ 327659 h 698500"/>
              <a:gd name="connsiteX3" fmla="*/ 349250 w 698500"/>
              <a:gd name="connsiteY3" fmla="*/ 6350 h 698500"/>
              <a:gd name="connsiteX4" fmla="*/ 692150 w 698500"/>
              <a:gd name="connsiteY4" fmla="*/ 327659 h 698500"/>
              <a:gd name="connsiteX5" fmla="*/ 514350 w 698500"/>
              <a:gd name="connsiteY5" fmla="*/ 327659 h 698500"/>
              <a:gd name="connsiteX6" fmla="*/ 514350 w 698500"/>
              <a:gd name="connsiteY6" fmla="*/ 692150 h 698500"/>
              <a:gd name="connsiteX7" fmla="*/ 182879 w 698500"/>
              <a:gd name="connsiteY7" fmla="*/ 692150 h 6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98500" h="698500">
                <a:moveTo>
                  <a:pt x="182879" y="692150"/>
                </a:moveTo>
                <a:lnTo>
                  <a:pt x="182879" y="327659"/>
                </a:lnTo>
                <a:lnTo>
                  <a:pt x="6350" y="327659"/>
                </a:lnTo>
                <a:lnTo>
                  <a:pt x="349250" y="6350"/>
                </a:lnTo>
                <a:lnTo>
                  <a:pt x="692150" y="327659"/>
                </a:lnTo>
                <a:lnTo>
                  <a:pt x="514350" y="327659"/>
                </a:lnTo>
                <a:lnTo>
                  <a:pt x="514350" y="692150"/>
                </a:lnTo>
                <a:lnTo>
                  <a:pt x="182879" y="692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4" name="TextBox 1"/>
          <p:cNvSpPr txBox="1"/>
          <p:nvPr/>
        </p:nvSpPr>
        <p:spPr>
          <a:xfrm>
            <a:off x="6337300" y="5981700"/>
            <a:ext cx="2481449" cy="67454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900"/>
              </a:lnSpc>
              <a:tabLst/>
            </a:pPr>
            <a:r>
              <a:rPr lang="en-US" altLang="zh-CN" sz="4400" b="1" dirty="0" smtClean="0">
                <a:latin typeface="Courier New" pitchFamily="18" charset="0"/>
                <a:cs typeface="Courier New" pitchFamily="18" charset="0"/>
              </a:rPr>
              <a:t>b</a:t>
            </a: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4400" b="1" dirty="0" smtClean="0">
                <a:latin typeface="Courier New" pitchFamily="18" charset="0"/>
                <a:cs typeface="Courier New" pitchFamily="18" charset="0"/>
              </a:rPr>
              <a:t>c</a:t>
            </a: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4400" b="1" dirty="0" smtClean="0">
                <a:latin typeface="Courier New" pitchFamily="18" charset="0"/>
                <a:cs typeface="Courier New" pitchFamily="18" charset="0"/>
              </a:rPr>
              <a:t>b</a:t>
            </a: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4400" b="1" dirty="0" smtClean="0">
                <a:latin typeface="Courier New" pitchFamily="18" charset="0"/>
                <a:cs typeface="Courier New" pitchFamily="18" charset="0"/>
              </a:rPr>
              <a:t>a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0079990" cy="7559040"/>
          </a:xfrm>
          <a:custGeom>
            <a:avLst/>
            <a:gdLst>
              <a:gd name="connsiteX0" fmla="*/ 0 w 10079990"/>
              <a:gd name="connsiteY0" fmla="*/ 0 h 7559040"/>
              <a:gd name="connsiteX1" fmla="*/ 10079990 w 10079990"/>
              <a:gd name="connsiteY1" fmla="*/ 0 h 7559040"/>
              <a:gd name="connsiteX2" fmla="*/ 10079990 w 10079990"/>
              <a:gd name="connsiteY2" fmla="*/ 7559040 h 7559040"/>
              <a:gd name="connsiteX3" fmla="*/ 0 w 10079990"/>
              <a:gd name="connsiteY3" fmla="*/ 7559040 h 7559040"/>
              <a:gd name="connsiteX4" fmla="*/ 0 w 10079990"/>
              <a:gd name="connsiteY4" fmla="*/ 0 h 75590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079990" h="7559040">
                <a:moveTo>
                  <a:pt x="0" y="0"/>
                </a:moveTo>
                <a:lnTo>
                  <a:pt x="10079990" y="0"/>
                </a:lnTo>
                <a:lnTo>
                  <a:pt x="10079990" y="7559040"/>
                </a:lnTo>
                <a:lnTo>
                  <a:pt x="0" y="755904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2057400" y="3444240"/>
            <a:ext cx="914400" cy="914400"/>
          </a:xfrm>
          <a:custGeom>
            <a:avLst/>
            <a:gdLst>
              <a:gd name="connsiteX0" fmla="*/ 457200 w 914400"/>
              <a:gd name="connsiteY0" fmla="*/ 0 h 914400"/>
              <a:gd name="connsiteX1" fmla="*/ 914400 w 914400"/>
              <a:gd name="connsiteY1" fmla="*/ 457200 h 914400"/>
              <a:gd name="connsiteX2" fmla="*/ 457200 w 914400"/>
              <a:gd name="connsiteY2" fmla="*/ 914400 h 914400"/>
              <a:gd name="connsiteX3" fmla="*/ 0 w 914400"/>
              <a:gd name="connsiteY3" fmla="*/ 457200 h 914400"/>
              <a:gd name="connsiteX4" fmla="*/ 457200 w 914400"/>
              <a:gd name="connsiteY4" fmla="*/ 0 h 914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" h="914400">
                <a:moveTo>
                  <a:pt x="457200" y="0"/>
                </a:moveTo>
                <a:cubicBezTo>
                  <a:pt x="716279" y="0"/>
                  <a:pt x="914400" y="198119"/>
                  <a:pt x="914400" y="457200"/>
                </a:cubicBezTo>
                <a:cubicBezTo>
                  <a:pt x="914400" y="716279"/>
                  <a:pt x="716279" y="914400"/>
                  <a:pt x="457200" y="914400"/>
                </a:cubicBezTo>
                <a:cubicBezTo>
                  <a:pt x="198120" y="914400"/>
                  <a:pt x="0" y="716279"/>
                  <a:pt x="0" y="457200"/>
                </a:cubicBezTo>
                <a:cubicBezTo>
                  <a:pt x="0" y="198119"/>
                  <a:pt x="198120" y="0"/>
                  <a:pt x="457200" y="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" name="Freeform 3"/>
          <p:cNvSpPr/>
          <p:nvPr/>
        </p:nvSpPr>
        <p:spPr>
          <a:xfrm>
            <a:off x="4237990" y="1844039"/>
            <a:ext cx="914400" cy="914400"/>
          </a:xfrm>
          <a:custGeom>
            <a:avLst/>
            <a:gdLst>
              <a:gd name="connsiteX0" fmla="*/ 457200 w 914400"/>
              <a:gd name="connsiteY0" fmla="*/ 0 h 914400"/>
              <a:gd name="connsiteX1" fmla="*/ 914400 w 914400"/>
              <a:gd name="connsiteY1" fmla="*/ 457200 h 914400"/>
              <a:gd name="connsiteX2" fmla="*/ 457200 w 914400"/>
              <a:gd name="connsiteY2" fmla="*/ 914400 h 914400"/>
              <a:gd name="connsiteX3" fmla="*/ 0 w 914400"/>
              <a:gd name="connsiteY3" fmla="*/ 457200 h 914400"/>
              <a:gd name="connsiteX4" fmla="*/ 457200 w 914400"/>
              <a:gd name="connsiteY4" fmla="*/ 0 h 914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" h="914400">
                <a:moveTo>
                  <a:pt x="457200" y="0"/>
                </a:moveTo>
                <a:cubicBezTo>
                  <a:pt x="716279" y="0"/>
                  <a:pt x="914400" y="198120"/>
                  <a:pt x="914400" y="457200"/>
                </a:cubicBezTo>
                <a:cubicBezTo>
                  <a:pt x="914400" y="716280"/>
                  <a:pt x="716279" y="914400"/>
                  <a:pt x="457200" y="914400"/>
                </a:cubicBezTo>
                <a:cubicBezTo>
                  <a:pt x="198119" y="914400"/>
                  <a:pt x="0" y="716280"/>
                  <a:pt x="0" y="457200"/>
                </a:cubicBezTo>
                <a:cubicBezTo>
                  <a:pt x="0" y="198120"/>
                  <a:pt x="198119" y="0"/>
                  <a:pt x="457200" y="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" name="Freeform 3"/>
          <p:cNvSpPr/>
          <p:nvPr/>
        </p:nvSpPr>
        <p:spPr>
          <a:xfrm>
            <a:off x="4219660" y="1825710"/>
            <a:ext cx="951059" cy="951059"/>
          </a:xfrm>
          <a:custGeom>
            <a:avLst/>
            <a:gdLst>
              <a:gd name="connsiteX0" fmla="*/ 475529 w 951059"/>
              <a:gd name="connsiteY0" fmla="*/ 18329 h 951059"/>
              <a:gd name="connsiteX1" fmla="*/ 932729 w 951059"/>
              <a:gd name="connsiteY1" fmla="*/ 475529 h 951059"/>
              <a:gd name="connsiteX2" fmla="*/ 475529 w 951059"/>
              <a:gd name="connsiteY2" fmla="*/ 932729 h 951059"/>
              <a:gd name="connsiteX3" fmla="*/ 18329 w 951059"/>
              <a:gd name="connsiteY3" fmla="*/ 475529 h 951059"/>
              <a:gd name="connsiteX4" fmla="*/ 475529 w 951059"/>
              <a:gd name="connsiteY4" fmla="*/ 18329 h 9510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51059" h="951059">
                <a:moveTo>
                  <a:pt x="475529" y="18329"/>
                </a:moveTo>
                <a:cubicBezTo>
                  <a:pt x="734609" y="18329"/>
                  <a:pt x="932729" y="216449"/>
                  <a:pt x="932729" y="475529"/>
                </a:cubicBezTo>
                <a:cubicBezTo>
                  <a:pt x="932729" y="734610"/>
                  <a:pt x="734609" y="932729"/>
                  <a:pt x="475529" y="932729"/>
                </a:cubicBezTo>
                <a:cubicBezTo>
                  <a:pt x="216449" y="932729"/>
                  <a:pt x="18329" y="734610"/>
                  <a:pt x="18329" y="475529"/>
                </a:cubicBezTo>
                <a:cubicBezTo>
                  <a:pt x="18329" y="216449"/>
                  <a:pt x="216449" y="18329"/>
                  <a:pt x="475529" y="18329"/>
                </a:cubicBez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8" name="Freeform 3"/>
          <p:cNvSpPr/>
          <p:nvPr/>
        </p:nvSpPr>
        <p:spPr>
          <a:xfrm>
            <a:off x="4221479" y="3444240"/>
            <a:ext cx="914400" cy="914400"/>
          </a:xfrm>
          <a:custGeom>
            <a:avLst/>
            <a:gdLst>
              <a:gd name="connsiteX0" fmla="*/ 457200 w 914400"/>
              <a:gd name="connsiteY0" fmla="*/ 0 h 914400"/>
              <a:gd name="connsiteX1" fmla="*/ 914400 w 914400"/>
              <a:gd name="connsiteY1" fmla="*/ 457200 h 914400"/>
              <a:gd name="connsiteX2" fmla="*/ 457200 w 914400"/>
              <a:gd name="connsiteY2" fmla="*/ 914400 h 914400"/>
              <a:gd name="connsiteX3" fmla="*/ 0 w 914400"/>
              <a:gd name="connsiteY3" fmla="*/ 457200 h 914400"/>
              <a:gd name="connsiteX4" fmla="*/ 457200 w 914400"/>
              <a:gd name="connsiteY4" fmla="*/ 0 h 914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" h="914400">
                <a:moveTo>
                  <a:pt x="457200" y="0"/>
                </a:moveTo>
                <a:cubicBezTo>
                  <a:pt x="716279" y="0"/>
                  <a:pt x="914400" y="198119"/>
                  <a:pt x="914400" y="457200"/>
                </a:cubicBezTo>
                <a:cubicBezTo>
                  <a:pt x="914400" y="716279"/>
                  <a:pt x="716279" y="914400"/>
                  <a:pt x="457200" y="914400"/>
                </a:cubicBezTo>
                <a:cubicBezTo>
                  <a:pt x="198120" y="914400"/>
                  <a:pt x="0" y="716279"/>
                  <a:pt x="0" y="457200"/>
                </a:cubicBezTo>
                <a:cubicBezTo>
                  <a:pt x="0" y="198119"/>
                  <a:pt x="198120" y="0"/>
                  <a:pt x="457200" y="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9" name="Freeform 3"/>
          <p:cNvSpPr/>
          <p:nvPr/>
        </p:nvSpPr>
        <p:spPr>
          <a:xfrm>
            <a:off x="4203150" y="3425910"/>
            <a:ext cx="951059" cy="951059"/>
          </a:xfrm>
          <a:custGeom>
            <a:avLst/>
            <a:gdLst>
              <a:gd name="connsiteX0" fmla="*/ 475529 w 951059"/>
              <a:gd name="connsiteY0" fmla="*/ 18329 h 951059"/>
              <a:gd name="connsiteX1" fmla="*/ 932729 w 951059"/>
              <a:gd name="connsiteY1" fmla="*/ 475529 h 951059"/>
              <a:gd name="connsiteX2" fmla="*/ 475529 w 951059"/>
              <a:gd name="connsiteY2" fmla="*/ 932729 h 951059"/>
              <a:gd name="connsiteX3" fmla="*/ 18329 w 951059"/>
              <a:gd name="connsiteY3" fmla="*/ 475529 h 951059"/>
              <a:gd name="connsiteX4" fmla="*/ 475529 w 951059"/>
              <a:gd name="connsiteY4" fmla="*/ 18329 h 9510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51059" h="951059">
                <a:moveTo>
                  <a:pt x="475529" y="18329"/>
                </a:moveTo>
                <a:cubicBezTo>
                  <a:pt x="734609" y="18329"/>
                  <a:pt x="932729" y="216449"/>
                  <a:pt x="932729" y="475529"/>
                </a:cubicBezTo>
                <a:cubicBezTo>
                  <a:pt x="932729" y="734609"/>
                  <a:pt x="734609" y="932729"/>
                  <a:pt x="475529" y="932729"/>
                </a:cubicBezTo>
                <a:cubicBezTo>
                  <a:pt x="216449" y="932729"/>
                  <a:pt x="18329" y="734609"/>
                  <a:pt x="18329" y="475529"/>
                </a:cubicBezTo>
                <a:cubicBezTo>
                  <a:pt x="18329" y="216449"/>
                  <a:pt x="216449" y="18329"/>
                  <a:pt x="475529" y="18329"/>
                </a:cubicBez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0" name="Freeform 3"/>
          <p:cNvSpPr/>
          <p:nvPr/>
        </p:nvSpPr>
        <p:spPr>
          <a:xfrm>
            <a:off x="4237990" y="5044440"/>
            <a:ext cx="914400" cy="914400"/>
          </a:xfrm>
          <a:custGeom>
            <a:avLst/>
            <a:gdLst>
              <a:gd name="connsiteX0" fmla="*/ 457200 w 914400"/>
              <a:gd name="connsiteY0" fmla="*/ 0 h 914400"/>
              <a:gd name="connsiteX1" fmla="*/ 914400 w 914400"/>
              <a:gd name="connsiteY1" fmla="*/ 457200 h 914400"/>
              <a:gd name="connsiteX2" fmla="*/ 457200 w 914400"/>
              <a:gd name="connsiteY2" fmla="*/ 914400 h 914400"/>
              <a:gd name="connsiteX3" fmla="*/ 0 w 914400"/>
              <a:gd name="connsiteY3" fmla="*/ 457200 h 914400"/>
              <a:gd name="connsiteX4" fmla="*/ 457200 w 914400"/>
              <a:gd name="connsiteY4" fmla="*/ 0 h 914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" h="914400">
                <a:moveTo>
                  <a:pt x="457200" y="0"/>
                </a:moveTo>
                <a:cubicBezTo>
                  <a:pt x="716279" y="0"/>
                  <a:pt x="914400" y="198119"/>
                  <a:pt x="914400" y="457200"/>
                </a:cubicBezTo>
                <a:cubicBezTo>
                  <a:pt x="914400" y="716279"/>
                  <a:pt x="716279" y="914400"/>
                  <a:pt x="457200" y="914400"/>
                </a:cubicBezTo>
                <a:cubicBezTo>
                  <a:pt x="198119" y="914400"/>
                  <a:pt x="0" y="716279"/>
                  <a:pt x="0" y="457200"/>
                </a:cubicBezTo>
                <a:cubicBezTo>
                  <a:pt x="0" y="198119"/>
                  <a:pt x="198119" y="0"/>
                  <a:pt x="457200" y="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1" name="Freeform 3"/>
          <p:cNvSpPr/>
          <p:nvPr/>
        </p:nvSpPr>
        <p:spPr>
          <a:xfrm>
            <a:off x="4219660" y="5026110"/>
            <a:ext cx="951059" cy="951059"/>
          </a:xfrm>
          <a:custGeom>
            <a:avLst/>
            <a:gdLst>
              <a:gd name="connsiteX0" fmla="*/ 475529 w 951059"/>
              <a:gd name="connsiteY0" fmla="*/ 18329 h 951059"/>
              <a:gd name="connsiteX1" fmla="*/ 932729 w 951059"/>
              <a:gd name="connsiteY1" fmla="*/ 475529 h 951059"/>
              <a:gd name="connsiteX2" fmla="*/ 475529 w 951059"/>
              <a:gd name="connsiteY2" fmla="*/ 932729 h 951059"/>
              <a:gd name="connsiteX3" fmla="*/ 18329 w 951059"/>
              <a:gd name="connsiteY3" fmla="*/ 475529 h 951059"/>
              <a:gd name="connsiteX4" fmla="*/ 475529 w 951059"/>
              <a:gd name="connsiteY4" fmla="*/ 18329 h 9510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51059" h="951059">
                <a:moveTo>
                  <a:pt x="475529" y="18329"/>
                </a:moveTo>
                <a:cubicBezTo>
                  <a:pt x="734609" y="18329"/>
                  <a:pt x="932729" y="216449"/>
                  <a:pt x="932729" y="475529"/>
                </a:cubicBezTo>
                <a:cubicBezTo>
                  <a:pt x="932729" y="734609"/>
                  <a:pt x="734609" y="932729"/>
                  <a:pt x="475529" y="932729"/>
                </a:cubicBezTo>
                <a:cubicBezTo>
                  <a:pt x="216449" y="932729"/>
                  <a:pt x="18329" y="734609"/>
                  <a:pt x="18329" y="475529"/>
                </a:cubicBezTo>
                <a:cubicBezTo>
                  <a:pt x="18329" y="216449"/>
                  <a:pt x="216449" y="18329"/>
                  <a:pt x="475529" y="18329"/>
                </a:cubicBez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2" name="Freeform 3"/>
          <p:cNvSpPr/>
          <p:nvPr/>
        </p:nvSpPr>
        <p:spPr>
          <a:xfrm>
            <a:off x="4352925" y="1558955"/>
            <a:ext cx="628650" cy="436849"/>
          </a:xfrm>
          <a:custGeom>
            <a:avLst/>
            <a:gdLst>
              <a:gd name="connsiteX0" fmla="*/ 18415 w 628650"/>
              <a:gd name="connsiteY0" fmla="*/ 418434 h 436849"/>
              <a:gd name="connsiteX1" fmla="*/ 610234 w 628650"/>
              <a:gd name="connsiteY1" fmla="*/ 197454 h 4368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628650" h="436849">
                <a:moveTo>
                  <a:pt x="18415" y="418434"/>
                </a:moveTo>
                <a:cubicBezTo>
                  <a:pt x="18415" y="-79405"/>
                  <a:pt x="452754" y="-62895"/>
                  <a:pt x="610234" y="197454"/>
                </a:cubicBezTo>
              </a:path>
            </a:pathLst>
          </a:custGeom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4876800" y="1720850"/>
            <a:ext cx="157479" cy="256539"/>
          </a:xfrm>
          <a:custGeom>
            <a:avLst/>
            <a:gdLst>
              <a:gd name="connsiteX0" fmla="*/ 140970 w 157479"/>
              <a:gd name="connsiteY0" fmla="*/ 256539 h 256539"/>
              <a:gd name="connsiteX1" fmla="*/ 157479 w 157479"/>
              <a:gd name="connsiteY1" fmla="*/ 0 h 256539"/>
              <a:gd name="connsiteX2" fmla="*/ 0 w 157479"/>
              <a:gd name="connsiteY2" fmla="*/ 41910 h 256539"/>
              <a:gd name="connsiteX3" fmla="*/ 140970 w 157479"/>
              <a:gd name="connsiteY3" fmla="*/ 256539 h 25653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57479" h="256539">
                <a:moveTo>
                  <a:pt x="140970" y="256539"/>
                </a:moveTo>
                <a:lnTo>
                  <a:pt x="157479" y="0"/>
                </a:lnTo>
                <a:lnTo>
                  <a:pt x="0" y="41910"/>
                </a:lnTo>
                <a:lnTo>
                  <a:pt x="140970" y="256539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4" name="Freeform 3"/>
          <p:cNvSpPr/>
          <p:nvPr/>
        </p:nvSpPr>
        <p:spPr>
          <a:xfrm>
            <a:off x="4337684" y="3158218"/>
            <a:ext cx="627380" cy="437786"/>
          </a:xfrm>
          <a:custGeom>
            <a:avLst/>
            <a:gdLst>
              <a:gd name="connsiteX0" fmla="*/ 18415 w 627380"/>
              <a:gd name="connsiteY0" fmla="*/ 419372 h 437786"/>
              <a:gd name="connsiteX1" fmla="*/ 608965 w 627380"/>
              <a:gd name="connsiteY1" fmla="*/ 198391 h 43778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627380" h="437786">
                <a:moveTo>
                  <a:pt x="18415" y="419372"/>
                </a:moveTo>
                <a:cubicBezTo>
                  <a:pt x="18415" y="-79738"/>
                  <a:pt x="452755" y="-63228"/>
                  <a:pt x="608965" y="198391"/>
                </a:cubicBezTo>
              </a:path>
            </a:pathLst>
          </a:custGeom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4861559" y="3321050"/>
            <a:ext cx="156210" cy="256540"/>
          </a:xfrm>
          <a:custGeom>
            <a:avLst/>
            <a:gdLst>
              <a:gd name="connsiteX0" fmla="*/ 140970 w 156210"/>
              <a:gd name="connsiteY0" fmla="*/ 256540 h 256540"/>
              <a:gd name="connsiteX1" fmla="*/ 156210 w 156210"/>
              <a:gd name="connsiteY1" fmla="*/ 0 h 256540"/>
              <a:gd name="connsiteX2" fmla="*/ 0 w 156210"/>
              <a:gd name="connsiteY2" fmla="*/ 41909 h 256540"/>
              <a:gd name="connsiteX3" fmla="*/ 140970 w 156210"/>
              <a:gd name="connsiteY3" fmla="*/ 256540 h 2565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56210" h="256540">
                <a:moveTo>
                  <a:pt x="140970" y="256540"/>
                </a:moveTo>
                <a:lnTo>
                  <a:pt x="156210" y="0"/>
                </a:lnTo>
                <a:lnTo>
                  <a:pt x="0" y="41909"/>
                </a:lnTo>
                <a:lnTo>
                  <a:pt x="140970" y="25654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6" name="Freeform 3"/>
          <p:cNvSpPr/>
          <p:nvPr/>
        </p:nvSpPr>
        <p:spPr>
          <a:xfrm>
            <a:off x="4352925" y="4759355"/>
            <a:ext cx="628650" cy="436849"/>
          </a:xfrm>
          <a:custGeom>
            <a:avLst/>
            <a:gdLst>
              <a:gd name="connsiteX0" fmla="*/ 18415 w 628650"/>
              <a:gd name="connsiteY0" fmla="*/ 418434 h 436849"/>
              <a:gd name="connsiteX1" fmla="*/ 610234 w 628650"/>
              <a:gd name="connsiteY1" fmla="*/ 197454 h 4368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628650" h="436849">
                <a:moveTo>
                  <a:pt x="18415" y="418434"/>
                </a:moveTo>
                <a:cubicBezTo>
                  <a:pt x="18415" y="-79405"/>
                  <a:pt x="452754" y="-62895"/>
                  <a:pt x="610234" y="197454"/>
                </a:cubicBezTo>
              </a:path>
            </a:pathLst>
          </a:custGeom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4876800" y="4921250"/>
            <a:ext cx="157479" cy="256540"/>
          </a:xfrm>
          <a:custGeom>
            <a:avLst/>
            <a:gdLst>
              <a:gd name="connsiteX0" fmla="*/ 140970 w 157479"/>
              <a:gd name="connsiteY0" fmla="*/ 256540 h 256540"/>
              <a:gd name="connsiteX1" fmla="*/ 157479 w 157479"/>
              <a:gd name="connsiteY1" fmla="*/ 0 h 256540"/>
              <a:gd name="connsiteX2" fmla="*/ 0 w 157479"/>
              <a:gd name="connsiteY2" fmla="*/ 41909 h 256540"/>
              <a:gd name="connsiteX3" fmla="*/ 140970 w 157479"/>
              <a:gd name="connsiteY3" fmla="*/ 256540 h 2565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57479" h="256540">
                <a:moveTo>
                  <a:pt x="140970" y="256540"/>
                </a:moveTo>
                <a:lnTo>
                  <a:pt x="157479" y="0"/>
                </a:lnTo>
                <a:lnTo>
                  <a:pt x="0" y="41909"/>
                </a:lnTo>
                <a:lnTo>
                  <a:pt x="140970" y="25654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8" name="Freeform 3"/>
          <p:cNvSpPr/>
          <p:nvPr/>
        </p:nvSpPr>
        <p:spPr>
          <a:xfrm>
            <a:off x="1124585" y="3867784"/>
            <a:ext cx="717550" cy="73660"/>
          </a:xfrm>
          <a:custGeom>
            <a:avLst/>
            <a:gdLst>
              <a:gd name="connsiteX0" fmla="*/ 18414 w 717550"/>
              <a:gd name="connsiteY0" fmla="*/ 18415 h 73660"/>
              <a:gd name="connsiteX1" fmla="*/ 699135 w 717550"/>
              <a:gd name="connsiteY1" fmla="*/ 29845 h 736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17550" h="73660">
                <a:moveTo>
                  <a:pt x="18414" y="18415"/>
                </a:moveTo>
                <a:lnTo>
                  <a:pt x="699135" y="29845"/>
                </a:lnTo>
              </a:path>
            </a:pathLst>
          </a:custGeom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19" name="Freeform 3"/>
          <p:cNvSpPr/>
          <p:nvPr/>
        </p:nvSpPr>
        <p:spPr>
          <a:xfrm>
            <a:off x="1812289" y="3816350"/>
            <a:ext cx="245110" cy="162560"/>
          </a:xfrm>
          <a:custGeom>
            <a:avLst/>
            <a:gdLst>
              <a:gd name="connsiteX0" fmla="*/ 245110 w 245110"/>
              <a:gd name="connsiteY0" fmla="*/ 85090 h 162560"/>
              <a:gd name="connsiteX1" fmla="*/ 2539 w 245110"/>
              <a:gd name="connsiteY1" fmla="*/ 0 h 162560"/>
              <a:gd name="connsiteX2" fmla="*/ 0 w 245110"/>
              <a:gd name="connsiteY2" fmla="*/ 162559 h 162560"/>
              <a:gd name="connsiteX3" fmla="*/ 245110 w 245110"/>
              <a:gd name="connsiteY3" fmla="*/ 85090 h 1625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5110" h="162560">
                <a:moveTo>
                  <a:pt x="245110" y="85090"/>
                </a:moveTo>
                <a:lnTo>
                  <a:pt x="2539" y="0"/>
                </a:lnTo>
                <a:lnTo>
                  <a:pt x="0" y="162559"/>
                </a:lnTo>
                <a:lnTo>
                  <a:pt x="245110" y="8509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tx1"/>
              </a:solidFill>
            </a:endParaRPr>
          </a:p>
        </p:txBody>
      </p:sp>
      <p:sp>
        <p:nvSpPr>
          <p:cNvPr id="20" name="Freeform 3"/>
          <p:cNvSpPr/>
          <p:nvPr/>
        </p:nvSpPr>
        <p:spPr>
          <a:xfrm>
            <a:off x="2496185" y="2287905"/>
            <a:ext cx="1525269" cy="1174750"/>
          </a:xfrm>
          <a:custGeom>
            <a:avLst/>
            <a:gdLst>
              <a:gd name="connsiteX0" fmla="*/ 18414 w 1525269"/>
              <a:gd name="connsiteY0" fmla="*/ 1156335 h 1174750"/>
              <a:gd name="connsiteX1" fmla="*/ 1506855 w 1525269"/>
              <a:gd name="connsiteY1" fmla="*/ 18414 h 11747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525269" h="1174750">
                <a:moveTo>
                  <a:pt x="18414" y="1156335"/>
                </a:moveTo>
                <a:cubicBezTo>
                  <a:pt x="18414" y="394334"/>
                  <a:pt x="514985" y="69214"/>
                  <a:pt x="1506855" y="18414"/>
                </a:cubicBezTo>
              </a:path>
            </a:pathLst>
          </a:custGeom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3991609" y="2226310"/>
            <a:ext cx="246380" cy="162560"/>
          </a:xfrm>
          <a:custGeom>
            <a:avLst/>
            <a:gdLst>
              <a:gd name="connsiteX0" fmla="*/ 246380 w 246380"/>
              <a:gd name="connsiteY0" fmla="*/ 74929 h 162560"/>
              <a:gd name="connsiteX1" fmla="*/ 0 w 246380"/>
              <a:gd name="connsiteY1" fmla="*/ 0 h 162560"/>
              <a:gd name="connsiteX2" fmla="*/ 3810 w 246380"/>
              <a:gd name="connsiteY2" fmla="*/ 162560 h 162560"/>
              <a:gd name="connsiteX3" fmla="*/ 246380 w 246380"/>
              <a:gd name="connsiteY3" fmla="*/ 74929 h 1625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6380" h="162560">
                <a:moveTo>
                  <a:pt x="246380" y="74929"/>
                </a:moveTo>
                <a:lnTo>
                  <a:pt x="0" y="0"/>
                </a:lnTo>
                <a:lnTo>
                  <a:pt x="3810" y="162560"/>
                </a:lnTo>
                <a:lnTo>
                  <a:pt x="246380" y="74929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2" name="Freeform 3"/>
          <p:cNvSpPr/>
          <p:nvPr/>
        </p:nvSpPr>
        <p:spPr>
          <a:xfrm>
            <a:off x="2953385" y="3883025"/>
            <a:ext cx="1054100" cy="73660"/>
          </a:xfrm>
          <a:custGeom>
            <a:avLst/>
            <a:gdLst>
              <a:gd name="connsiteX0" fmla="*/ 18414 w 1054100"/>
              <a:gd name="connsiteY0" fmla="*/ 18415 h 73660"/>
              <a:gd name="connsiteX1" fmla="*/ 1035685 w 1054100"/>
              <a:gd name="connsiteY1" fmla="*/ 18415 h 736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54100" h="73660">
                <a:moveTo>
                  <a:pt x="18414" y="18415"/>
                </a:moveTo>
                <a:lnTo>
                  <a:pt x="1035685" y="18415"/>
                </a:lnTo>
              </a:path>
            </a:pathLst>
          </a:custGeom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3977640" y="3820159"/>
            <a:ext cx="243840" cy="162560"/>
          </a:xfrm>
          <a:custGeom>
            <a:avLst/>
            <a:gdLst>
              <a:gd name="connsiteX0" fmla="*/ 243839 w 243840"/>
              <a:gd name="connsiteY0" fmla="*/ 81280 h 162560"/>
              <a:gd name="connsiteX1" fmla="*/ 0 w 243840"/>
              <a:gd name="connsiteY1" fmla="*/ 0 h 162560"/>
              <a:gd name="connsiteX2" fmla="*/ 0 w 243840"/>
              <a:gd name="connsiteY2" fmla="*/ 162560 h 162560"/>
              <a:gd name="connsiteX3" fmla="*/ 243839 w 243840"/>
              <a:gd name="connsiteY3" fmla="*/ 81280 h 1625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3840" h="162560">
                <a:moveTo>
                  <a:pt x="243839" y="81280"/>
                </a:moveTo>
                <a:lnTo>
                  <a:pt x="0" y="0"/>
                </a:lnTo>
                <a:lnTo>
                  <a:pt x="0" y="162560"/>
                </a:lnTo>
                <a:lnTo>
                  <a:pt x="243839" y="8128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4" name="Freeform 3"/>
          <p:cNvSpPr/>
          <p:nvPr/>
        </p:nvSpPr>
        <p:spPr>
          <a:xfrm>
            <a:off x="2496185" y="4340225"/>
            <a:ext cx="1525269" cy="1173480"/>
          </a:xfrm>
          <a:custGeom>
            <a:avLst/>
            <a:gdLst>
              <a:gd name="connsiteX0" fmla="*/ 18414 w 1525269"/>
              <a:gd name="connsiteY0" fmla="*/ 18415 h 1173480"/>
              <a:gd name="connsiteX1" fmla="*/ 1506855 w 1525269"/>
              <a:gd name="connsiteY1" fmla="*/ 1155065 h 11734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525269" h="1173480">
                <a:moveTo>
                  <a:pt x="18414" y="18415"/>
                </a:moveTo>
                <a:cubicBezTo>
                  <a:pt x="18414" y="780415"/>
                  <a:pt x="514985" y="1105534"/>
                  <a:pt x="1506855" y="1155065"/>
                </a:cubicBezTo>
              </a:path>
            </a:pathLst>
          </a:custGeom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3991609" y="5414009"/>
            <a:ext cx="246380" cy="162560"/>
          </a:xfrm>
          <a:custGeom>
            <a:avLst/>
            <a:gdLst>
              <a:gd name="connsiteX0" fmla="*/ 246380 w 246380"/>
              <a:gd name="connsiteY0" fmla="*/ 87630 h 162560"/>
              <a:gd name="connsiteX1" fmla="*/ 3810 w 246380"/>
              <a:gd name="connsiteY1" fmla="*/ 0 h 162560"/>
              <a:gd name="connsiteX2" fmla="*/ 0 w 246380"/>
              <a:gd name="connsiteY2" fmla="*/ 162560 h 162560"/>
              <a:gd name="connsiteX3" fmla="*/ 246380 w 246380"/>
              <a:gd name="connsiteY3" fmla="*/ 87630 h 1625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6380" h="162560">
                <a:moveTo>
                  <a:pt x="246380" y="87630"/>
                </a:moveTo>
                <a:lnTo>
                  <a:pt x="3810" y="0"/>
                </a:lnTo>
                <a:lnTo>
                  <a:pt x="0" y="162560"/>
                </a:lnTo>
                <a:lnTo>
                  <a:pt x="246380" y="8763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6" name="Freeform 3"/>
          <p:cNvSpPr/>
          <p:nvPr/>
        </p:nvSpPr>
        <p:spPr>
          <a:xfrm>
            <a:off x="6374129" y="3444240"/>
            <a:ext cx="914400" cy="914400"/>
          </a:xfrm>
          <a:custGeom>
            <a:avLst/>
            <a:gdLst>
              <a:gd name="connsiteX0" fmla="*/ 457200 w 914400"/>
              <a:gd name="connsiteY0" fmla="*/ 0 h 914400"/>
              <a:gd name="connsiteX1" fmla="*/ 914400 w 914400"/>
              <a:gd name="connsiteY1" fmla="*/ 457200 h 914400"/>
              <a:gd name="connsiteX2" fmla="*/ 457200 w 914400"/>
              <a:gd name="connsiteY2" fmla="*/ 914400 h 914400"/>
              <a:gd name="connsiteX3" fmla="*/ 0 w 914400"/>
              <a:gd name="connsiteY3" fmla="*/ 457200 h 914400"/>
              <a:gd name="connsiteX4" fmla="*/ 457200 w 914400"/>
              <a:gd name="connsiteY4" fmla="*/ 0 h 914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" h="914400">
                <a:moveTo>
                  <a:pt x="457200" y="0"/>
                </a:moveTo>
                <a:cubicBezTo>
                  <a:pt x="716279" y="0"/>
                  <a:pt x="914400" y="198119"/>
                  <a:pt x="914400" y="457200"/>
                </a:cubicBezTo>
                <a:cubicBezTo>
                  <a:pt x="914400" y="716279"/>
                  <a:pt x="716279" y="914400"/>
                  <a:pt x="457200" y="914400"/>
                </a:cubicBezTo>
                <a:cubicBezTo>
                  <a:pt x="198120" y="914400"/>
                  <a:pt x="0" y="716279"/>
                  <a:pt x="0" y="457200"/>
                </a:cubicBezTo>
                <a:cubicBezTo>
                  <a:pt x="0" y="198119"/>
                  <a:pt x="198120" y="0"/>
                  <a:pt x="457200" y="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7" name="Freeform 3"/>
          <p:cNvSpPr/>
          <p:nvPr/>
        </p:nvSpPr>
        <p:spPr>
          <a:xfrm>
            <a:off x="6355800" y="3425910"/>
            <a:ext cx="951060" cy="951059"/>
          </a:xfrm>
          <a:custGeom>
            <a:avLst/>
            <a:gdLst>
              <a:gd name="connsiteX0" fmla="*/ 475530 w 951060"/>
              <a:gd name="connsiteY0" fmla="*/ 18329 h 951059"/>
              <a:gd name="connsiteX1" fmla="*/ 932730 w 951060"/>
              <a:gd name="connsiteY1" fmla="*/ 475529 h 951059"/>
              <a:gd name="connsiteX2" fmla="*/ 475530 w 951060"/>
              <a:gd name="connsiteY2" fmla="*/ 932729 h 951059"/>
              <a:gd name="connsiteX3" fmla="*/ 18329 w 951060"/>
              <a:gd name="connsiteY3" fmla="*/ 475529 h 951059"/>
              <a:gd name="connsiteX4" fmla="*/ 475530 w 951060"/>
              <a:gd name="connsiteY4" fmla="*/ 18329 h 9510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51060" h="951059">
                <a:moveTo>
                  <a:pt x="475530" y="18329"/>
                </a:moveTo>
                <a:cubicBezTo>
                  <a:pt x="734609" y="18329"/>
                  <a:pt x="932730" y="216449"/>
                  <a:pt x="932730" y="475529"/>
                </a:cubicBezTo>
                <a:cubicBezTo>
                  <a:pt x="932730" y="734609"/>
                  <a:pt x="734609" y="932729"/>
                  <a:pt x="475530" y="932729"/>
                </a:cubicBezTo>
                <a:cubicBezTo>
                  <a:pt x="216449" y="932729"/>
                  <a:pt x="18329" y="734609"/>
                  <a:pt x="18329" y="475529"/>
                </a:cubicBezTo>
                <a:cubicBezTo>
                  <a:pt x="18329" y="216449"/>
                  <a:pt x="216449" y="18329"/>
                  <a:pt x="475530" y="18329"/>
                </a:cubicBez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8" name="Freeform 3"/>
          <p:cNvSpPr/>
          <p:nvPr/>
        </p:nvSpPr>
        <p:spPr>
          <a:xfrm>
            <a:off x="5133975" y="2282825"/>
            <a:ext cx="1696719" cy="948690"/>
          </a:xfrm>
          <a:custGeom>
            <a:avLst/>
            <a:gdLst>
              <a:gd name="connsiteX0" fmla="*/ 18415 w 1696719"/>
              <a:gd name="connsiteY0" fmla="*/ 18414 h 948690"/>
              <a:gd name="connsiteX1" fmla="*/ 1678305 w 1696719"/>
              <a:gd name="connsiteY1" fmla="*/ 930275 h 94869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696719" h="948690">
                <a:moveTo>
                  <a:pt x="18415" y="18414"/>
                </a:moveTo>
                <a:cubicBezTo>
                  <a:pt x="1138554" y="18414"/>
                  <a:pt x="1571625" y="321945"/>
                  <a:pt x="1678305" y="930275"/>
                </a:cubicBezTo>
              </a:path>
            </a:pathLst>
          </a:custGeom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6729730" y="3194050"/>
            <a:ext cx="161290" cy="250190"/>
          </a:xfrm>
          <a:custGeom>
            <a:avLst/>
            <a:gdLst>
              <a:gd name="connsiteX0" fmla="*/ 101600 w 161290"/>
              <a:gd name="connsiteY0" fmla="*/ 250190 h 250190"/>
              <a:gd name="connsiteX1" fmla="*/ 161289 w 161290"/>
              <a:gd name="connsiteY1" fmla="*/ 0 h 250190"/>
              <a:gd name="connsiteX2" fmla="*/ 0 w 161290"/>
              <a:gd name="connsiteY2" fmla="*/ 13970 h 250190"/>
              <a:gd name="connsiteX3" fmla="*/ 101600 w 161290"/>
              <a:gd name="connsiteY3" fmla="*/ 250190 h 25019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61290" h="250190">
                <a:moveTo>
                  <a:pt x="101600" y="250190"/>
                </a:moveTo>
                <a:lnTo>
                  <a:pt x="161289" y="0"/>
                </a:lnTo>
                <a:lnTo>
                  <a:pt x="0" y="13970"/>
                </a:lnTo>
                <a:lnTo>
                  <a:pt x="101600" y="25019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0" name="Freeform 3"/>
          <p:cNvSpPr/>
          <p:nvPr/>
        </p:nvSpPr>
        <p:spPr>
          <a:xfrm>
            <a:off x="5117464" y="3883025"/>
            <a:ext cx="1041400" cy="73660"/>
          </a:xfrm>
          <a:custGeom>
            <a:avLst/>
            <a:gdLst>
              <a:gd name="connsiteX0" fmla="*/ 18415 w 1041400"/>
              <a:gd name="connsiteY0" fmla="*/ 18415 h 73660"/>
              <a:gd name="connsiteX1" fmla="*/ 1022985 w 1041400"/>
              <a:gd name="connsiteY1" fmla="*/ 18415 h 736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41400" h="73660">
                <a:moveTo>
                  <a:pt x="18415" y="18415"/>
                </a:moveTo>
                <a:lnTo>
                  <a:pt x="1022985" y="18415"/>
                </a:lnTo>
              </a:path>
            </a:pathLst>
          </a:custGeom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6130290" y="3820159"/>
            <a:ext cx="243840" cy="162560"/>
          </a:xfrm>
          <a:custGeom>
            <a:avLst/>
            <a:gdLst>
              <a:gd name="connsiteX0" fmla="*/ 243839 w 243840"/>
              <a:gd name="connsiteY0" fmla="*/ 81280 h 162560"/>
              <a:gd name="connsiteX1" fmla="*/ 0 w 243840"/>
              <a:gd name="connsiteY1" fmla="*/ 0 h 162560"/>
              <a:gd name="connsiteX2" fmla="*/ 0 w 243840"/>
              <a:gd name="connsiteY2" fmla="*/ 162560 h 162560"/>
              <a:gd name="connsiteX3" fmla="*/ 243839 w 243840"/>
              <a:gd name="connsiteY3" fmla="*/ 81280 h 1625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3840" h="162560">
                <a:moveTo>
                  <a:pt x="243839" y="81280"/>
                </a:moveTo>
                <a:lnTo>
                  <a:pt x="0" y="0"/>
                </a:lnTo>
                <a:lnTo>
                  <a:pt x="0" y="162560"/>
                </a:lnTo>
                <a:lnTo>
                  <a:pt x="243839" y="8128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2" name="Freeform 3"/>
          <p:cNvSpPr/>
          <p:nvPr/>
        </p:nvSpPr>
        <p:spPr>
          <a:xfrm>
            <a:off x="5133975" y="4570094"/>
            <a:ext cx="1696719" cy="949960"/>
          </a:xfrm>
          <a:custGeom>
            <a:avLst/>
            <a:gdLst>
              <a:gd name="connsiteX0" fmla="*/ 18415 w 1696719"/>
              <a:gd name="connsiteY0" fmla="*/ 931545 h 949960"/>
              <a:gd name="connsiteX1" fmla="*/ 1678305 w 1696719"/>
              <a:gd name="connsiteY1" fmla="*/ 18415 h 9499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696719" h="949960">
                <a:moveTo>
                  <a:pt x="18415" y="931545"/>
                </a:moveTo>
                <a:cubicBezTo>
                  <a:pt x="1138554" y="931545"/>
                  <a:pt x="1571625" y="626745"/>
                  <a:pt x="1678305" y="18415"/>
                </a:cubicBezTo>
              </a:path>
            </a:pathLst>
          </a:custGeom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6729730" y="4358640"/>
            <a:ext cx="161290" cy="250190"/>
          </a:xfrm>
          <a:custGeom>
            <a:avLst/>
            <a:gdLst>
              <a:gd name="connsiteX0" fmla="*/ 101600 w 161290"/>
              <a:gd name="connsiteY0" fmla="*/ 0 h 250190"/>
              <a:gd name="connsiteX1" fmla="*/ 0 w 161290"/>
              <a:gd name="connsiteY1" fmla="*/ 236219 h 250190"/>
              <a:gd name="connsiteX2" fmla="*/ 161289 w 161290"/>
              <a:gd name="connsiteY2" fmla="*/ 250189 h 250190"/>
              <a:gd name="connsiteX3" fmla="*/ 101600 w 161290"/>
              <a:gd name="connsiteY3" fmla="*/ 0 h 25019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61290" h="250190">
                <a:moveTo>
                  <a:pt x="101600" y="0"/>
                </a:moveTo>
                <a:lnTo>
                  <a:pt x="0" y="236219"/>
                </a:lnTo>
                <a:lnTo>
                  <a:pt x="161289" y="250189"/>
                </a:lnTo>
                <a:lnTo>
                  <a:pt x="10160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4" name="Freeform 3"/>
          <p:cNvSpPr/>
          <p:nvPr/>
        </p:nvSpPr>
        <p:spPr>
          <a:xfrm>
            <a:off x="6465570" y="3535679"/>
            <a:ext cx="731520" cy="731520"/>
          </a:xfrm>
          <a:custGeom>
            <a:avLst/>
            <a:gdLst>
              <a:gd name="connsiteX0" fmla="*/ 365760 w 731520"/>
              <a:gd name="connsiteY0" fmla="*/ 0 h 731520"/>
              <a:gd name="connsiteX1" fmla="*/ 731520 w 731520"/>
              <a:gd name="connsiteY1" fmla="*/ 365760 h 731520"/>
              <a:gd name="connsiteX2" fmla="*/ 365760 w 731520"/>
              <a:gd name="connsiteY2" fmla="*/ 731520 h 731520"/>
              <a:gd name="connsiteX3" fmla="*/ 0 w 731520"/>
              <a:gd name="connsiteY3" fmla="*/ 365760 h 731520"/>
              <a:gd name="connsiteX4" fmla="*/ 365760 w 731520"/>
              <a:gd name="connsiteY4" fmla="*/ 0 h 7315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31520" h="731520">
                <a:moveTo>
                  <a:pt x="365760" y="0"/>
                </a:moveTo>
                <a:cubicBezTo>
                  <a:pt x="572770" y="0"/>
                  <a:pt x="731520" y="157479"/>
                  <a:pt x="731520" y="365760"/>
                </a:cubicBezTo>
                <a:cubicBezTo>
                  <a:pt x="731520" y="572770"/>
                  <a:pt x="572770" y="731520"/>
                  <a:pt x="365760" y="731520"/>
                </a:cubicBezTo>
                <a:cubicBezTo>
                  <a:pt x="157479" y="731520"/>
                  <a:pt x="0" y="572770"/>
                  <a:pt x="0" y="365760"/>
                </a:cubicBezTo>
                <a:cubicBezTo>
                  <a:pt x="0" y="157479"/>
                  <a:pt x="157479" y="0"/>
                  <a:pt x="365760" y="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5" name="Freeform 3"/>
          <p:cNvSpPr/>
          <p:nvPr/>
        </p:nvSpPr>
        <p:spPr>
          <a:xfrm>
            <a:off x="6447240" y="3517350"/>
            <a:ext cx="768179" cy="768179"/>
          </a:xfrm>
          <a:custGeom>
            <a:avLst/>
            <a:gdLst>
              <a:gd name="connsiteX0" fmla="*/ 384090 w 768179"/>
              <a:gd name="connsiteY0" fmla="*/ 18329 h 768179"/>
              <a:gd name="connsiteX1" fmla="*/ 749849 w 768179"/>
              <a:gd name="connsiteY1" fmla="*/ 384090 h 768179"/>
              <a:gd name="connsiteX2" fmla="*/ 384090 w 768179"/>
              <a:gd name="connsiteY2" fmla="*/ 749849 h 768179"/>
              <a:gd name="connsiteX3" fmla="*/ 18329 w 768179"/>
              <a:gd name="connsiteY3" fmla="*/ 384090 h 768179"/>
              <a:gd name="connsiteX4" fmla="*/ 384090 w 768179"/>
              <a:gd name="connsiteY4" fmla="*/ 18329 h 7681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68179" h="768179">
                <a:moveTo>
                  <a:pt x="384090" y="18329"/>
                </a:moveTo>
                <a:cubicBezTo>
                  <a:pt x="591099" y="18329"/>
                  <a:pt x="749849" y="175809"/>
                  <a:pt x="749849" y="384090"/>
                </a:cubicBezTo>
                <a:cubicBezTo>
                  <a:pt x="749849" y="591099"/>
                  <a:pt x="591099" y="749849"/>
                  <a:pt x="384090" y="749849"/>
                </a:cubicBezTo>
                <a:cubicBezTo>
                  <a:pt x="175809" y="749849"/>
                  <a:pt x="18329" y="591099"/>
                  <a:pt x="18329" y="384090"/>
                </a:cubicBezTo>
                <a:cubicBezTo>
                  <a:pt x="18329" y="175809"/>
                  <a:pt x="175809" y="18329"/>
                  <a:pt x="384090" y="18329"/>
                </a:cubicBez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343400" y="2717800"/>
            <a:ext cx="570669" cy="49500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5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a, c</a:t>
            </a:r>
          </a:p>
        </p:txBody>
      </p:sp>
      <p:sp>
        <p:nvSpPr>
          <p:cNvPr id="36" name="TextBox 1"/>
          <p:cNvSpPr txBox="1"/>
          <p:nvPr/>
        </p:nvSpPr>
        <p:spPr>
          <a:xfrm>
            <a:off x="4356100" y="4318000"/>
            <a:ext cx="593111" cy="49500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5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b, c</a:t>
            </a:r>
          </a:p>
        </p:txBody>
      </p:sp>
      <p:sp>
        <p:nvSpPr>
          <p:cNvPr id="37" name="TextBox 1"/>
          <p:cNvSpPr txBox="1"/>
          <p:nvPr/>
        </p:nvSpPr>
        <p:spPr>
          <a:xfrm>
            <a:off x="1206500" y="3429000"/>
            <a:ext cx="706925" cy="39241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start</a:t>
            </a:r>
          </a:p>
        </p:txBody>
      </p:sp>
      <p:sp>
        <p:nvSpPr>
          <p:cNvPr id="38" name="TextBox 1"/>
          <p:cNvSpPr txBox="1"/>
          <p:nvPr/>
        </p:nvSpPr>
        <p:spPr>
          <a:xfrm>
            <a:off x="2946400" y="2654300"/>
            <a:ext cx="173124" cy="49500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5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ε</a:t>
            </a:r>
          </a:p>
        </p:txBody>
      </p:sp>
      <p:sp>
        <p:nvSpPr>
          <p:cNvPr id="39" name="TextBox 1"/>
          <p:cNvSpPr txBox="1"/>
          <p:nvPr/>
        </p:nvSpPr>
        <p:spPr>
          <a:xfrm>
            <a:off x="3505200" y="3454400"/>
            <a:ext cx="173124" cy="49500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5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ε</a:t>
            </a:r>
          </a:p>
        </p:txBody>
      </p:sp>
      <p:sp>
        <p:nvSpPr>
          <p:cNvPr id="40" name="TextBox 1"/>
          <p:cNvSpPr txBox="1"/>
          <p:nvPr/>
        </p:nvSpPr>
        <p:spPr>
          <a:xfrm>
            <a:off x="2946400" y="4711700"/>
            <a:ext cx="173124" cy="49500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5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ε</a:t>
            </a:r>
          </a:p>
        </p:txBody>
      </p:sp>
      <p:sp>
        <p:nvSpPr>
          <p:cNvPr id="41" name="TextBox 1"/>
          <p:cNvSpPr txBox="1"/>
          <p:nvPr/>
        </p:nvSpPr>
        <p:spPr>
          <a:xfrm>
            <a:off x="1231900" y="685800"/>
            <a:ext cx="7465762" cy="209801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600"/>
              </a:lnSpc>
              <a:tabLst>
                <a:tab pos="3835400" algn="l"/>
                <a:tab pos="5372100" algn="l"/>
              </a:tabLst>
            </a:pPr>
            <a:r>
              <a:rPr lang="en-US" altLang="zh-CN" sz="4000" dirty="0" smtClean="0">
                <a:latin typeface="Times New Roman" pitchFamily="18" charset="0"/>
                <a:cs typeface="Times New Roman" pitchFamily="18" charset="0"/>
              </a:rPr>
              <a:t>An Even More Complex Automaton</a:t>
            </a:r>
          </a:p>
          <a:p>
            <a:pPr>
              <a:lnSpc>
                <a:spcPts val="2600"/>
              </a:lnSpc>
              <a:tabLst>
                <a:tab pos="3835400" algn="l"/>
                <a:tab pos="5372100" algn="l"/>
              </a:tabLst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                                a, b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900"/>
              </a:lnSpc>
              <a:tabLst>
                <a:tab pos="3835400" algn="l"/>
                <a:tab pos="5372100" algn="l"/>
              </a:tabLst>
            </a:pPr>
            <a:r>
              <a:rPr lang="en-US" altLang="zh-CN" dirty="0" smtClean="0"/>
              <a:t>	                </a:t>
            </a:r>
          </a:p>
          <a:p>
            <a:pPr>
              <a:lnSpc>
                <a:spcPts val="3900"/>
              </a:lnSpc>
              <a:tabLst>
                <a:tab pos="3835400" algn="l"/>
                <a:tab pos="5372100" algn="l"/>
              </a:tabLst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                                                     c</a:t>
            </a:r>
          </a:p>
        </p:txBody>
      </p:sp>
      <p:sp>
        <p:nvSpPr>
          <p:cNvPr id="42" name="TextBox 1"/>
          <p:cNvSpPr txBox="1"/>
          <p:nvPr/>
        </p:nvSpPr>
        <p:spPr>
          <a:xfrm>
            <a:off x="5638800" y="3225800"/>
            <a:ext cx="205184" cy="49500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5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b</a:t>
            </a:r>
          </a:p>
        </p:txBody>
      </p:sp>
      <p:sp>
        <p:nvSpPr>
          <p:cNvPr id="43" name="TextBox 1"/>
          <p:cNvSpPr txBox="1"/>
          <p:nvPr/>
        </p:nvSpPr>
        <p:spPr>
          <a:xfrm>
            <a:off x="5867400" y="4711700"/>
            <a:ext cx="182742" cy="49500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5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a</a:t>
            </a:r>
          </a:p>
        </p:txBody>
      </p:sp>
      <p:sp>
        <p:nvSpPr>
          <p:cNvPr id="44" name="Freeform 3"/>
          <p:cNvSpPr/>
          <p:nvPr/>
        </p:nvSpPr>
        <p:spPr>
          <a:xfrm>
            <a:off x="6172200" y="5943600"/>
            <a:ext cx="685800" cy="685800"/>
          </a:xfrm>
          <a:custGeom>
            <a:avLst/>
            <a:gdLst>
              <a:gd name="connsiteX0" fmla="*/ 342900 w 685800"/>
              <a:gd name="connsiteY0" fmla="*/ 685800 h 685800"/>
              <a:gd name="connsiteX1" fmla="*/ 0 w 685800"/>
              <a:gd name="connsiteY1" fmla="*/ 685800 h 685800"/>
              <a:gd name="connsiteX2" fmla="*/ 0 w 685800"/>
              <a:gd name="connsiteY2" fmla="*/ 0 h 685800"/>
              <a:gd name="connsiteX3" fmla="*/ 685800 w 685800"/>
              <a:gd name="connsiteY3" fmla="*/ 0 h 685800"/>
              <a:gd name="connsiteX4" fmla="*/ 685800 w 685800"/>
              <a:gd name="connsiteY4" fmla="*/ 685800 h 685800"/>
              <a:gd name="connsiteX5" fmla="*/ 342900 w 685800"/>
              <a:gd name="connsiteY5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85800" h="685800">
                <a:moveTo>
                  <a:pt x="342900" y="685800"/>
                </a:moveTo>
                <a:lnTo>
                  <a:pt x="0" y="685800"/>
                </a:lnTo>
                <a:lnTo>
                  <a:pt x="0" y="0"/>
                </a:lnTo>
                <a:lnTo>
                  <a:pt x="685800" y="0"/>
                </a:lnTo>
                <a:lnTo>
                  <a:pt x="685800" y="685800"/>
                </a:lnTo>
                <a:lnTo>
                  <a:pt x="342900" y="685800"/>
                </a:lnTo>
              </a:path>
            </a:pathLst>
          </a:custGeom>
          <a:solidFill>
            <a:srgbClr val="99CC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5" name="Freeform 3"/>
          <p:cNvSpPr/>
          <p:nvPr/>
        </p:nvSpPr>
        <p:spPr>
          <a:xfrm>
            <a:off x="6165850" y="5937250"/>
            <a:ext cx="698500" cy="698500"/>
          </a:xfrm>
          <a:custGeom>
            <a:avLst/>
            <a:gdLst>
              <a:gd name="connsiteX0" fmla="*/ 349250 w 698500"/>
              <a:gd name="connsiteY0" fmla="*/ 692150 h 698500"/>
              <a:gd name="connsiteX1" fmla="*/ 6350 w 698500"/>
              <a:gd name="connsiteY1" fmla="*/ 692150 h 698500"/>
              <a:gd name="connsiteX2" fmla="*/ 6350 w 698500"/>
              <a:gd name="connsiteY2" fmla="*/ 6350 h 698500"/>
              <a:gd name="connsiteX3" fmla="*/ 692150 w 698500"/>
              <a:gd name="connsiteY3" fmla="*/ 6350 h 698500"/>
              <a:gd name="connsiteX4" fmla="*/ 692150 w 698500"/>
              <a:gd name="connsiteY4" fmla="*/ 692150 h 698500"/>
              <a:gd name="connsiteX5" fmla="*/ 349250 w 698500"/>
              <a:gd name="connsiteY5" fmla="*/ 692150 h 6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98500" h="698500">
                <a:moveTo>
                  <a:pt x="349250" y="692150"/>
                </a:moveTo>
                <a:lnTo>
                  <a:pt x="6350" y="692150"/>
                </a:lnTo>
                <a:lnTo>
                  <a:pt x="6350" y="6350"/>
                </a:lnTo>
                <a:lnTo>
                  <a:pt x="692150" y="6350"/>
                </a:lnTo>
                <a:lnTo>
                  <a:pt x="692150" y="692150"/>
                </a:lnTo>
                <a:lnTo>
                  <a:pt x="349250" y="692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6" name="Freeform 3"/>
          <p:cNvSpPr/>
          <p:nvPr/>
        </p:nvSpPr>
        <p:spPr>
          <a:xfrm>
            <a:off x="6858000" y="5943600"/>
            <a:ext cx="685800" cy="685800"/>
          </a:xfrm>
          <a:custGeom>
            <a:avLst/>
            <a:gdLst>
              <a:gd name="connsiteX0" fmla="*/ 342900 w 685800"/>
              <a:gd name="connsiteY0" fmla="*/ 685800 h 685800"/>
              <a:gd name="connsiteX1" fmla="*/ 0 w 685800"/>
              <a:gd name="connsiteY1" fmla="*/ 685800 h 685800"/>
              <a:gd name="connsiteX2" fmla="*/ 0 w 685800"/>
              <a:gd name="connsiteY2" fmla="*/ 0 h 685800"/>
              <a:gd name="connsiteX3" fmla="*/ 685800 w 685800"/>
              <a:gd name="connsiteY3" fmla="*/ 0 h 685800"/>
              <a:gd name="connsiteX4" fmla="*/ 685800 w 685800"/>
              <a:gd name="connsiteY4" fmla="*/ 685800 h 685800"/>
              <a:gd name="connsiteX5" fmla="*/ 342900 w 685800"/>
              <a:gd name="connsiteY5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85800" h="685800">
                <a:moveTo>
                  <a:pt x="342900" y="685800"/>
                </a:moveTo>
                <a:lnTo>
                  <a:pt x="0" y="685800"/>
                </a:lnTo>
                <a:lnTo>
                  <a:pt x="0" y="0"/>
                </a:lnTo>
                <a:lnTo>
                  <a:pt x="685800" y="0"/>
                </a:lnTo>
                <a:lnTo>
                  <a:pt x="685800" y="685800"/>
                </a:lnTo>
                <a:lnTo>
                  <a:pt x="342900" y="685800"/>
                </a:lnTo>
              </a:path>
            </a:pathLst>
          </a:custGeom>
          <a:solidFill>
            <a:srgbClr val="99CC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7" name="Freeform 3"/>
          <p:cNvSpPr/>
          <p:nvPr/>
        </p:nvSpPr>
        <p:spPr>
          <a:xfrm>
            <a:off x="6851650" y="5937250"/>
            <a:ext cx="698500" cy="698500"/>
          </a:xfrm>
          <a:custGeom>
            <a:avLst/>
            <a:gdLst>
              <a:gd name="connsiteX0" fmla="*/ 349250 w 698500"/>
              <a:gd name="connsiteY0" fmla="*/ 692150 h 698500"/>
              <a:gd name="connsiteX1" fmla="*/ 6350 w 698500"/>
              <a:gd name="connsiteY1" fmla="*/ 692150 h 698500"/>
              <a:gd name="connsiteX2" fmla="*/ 6350 w 698500"/>
              <a:gd name="connsiteY2" fmla="*/ 6350 h 698500"/>
              <a:gd name="connsiteX3" fmla="*/ 692150 w 698500"/>
              <a:gd name="connsiteY3" fmla="*/ 6350 h 698500"/>
              <a:gd name="connsiteX4" fmla="*/ 692150 w 698500"/>
              <a:gd name="connsiteY4" fmla="*/ 692150 h 698500"/>
              <a:gd name="connsiteX5" fmla="*/ 349250 w 698500"/>
              <a:gd name="connsiteY5" fmla="*/ 692150 h 6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98500" h="698500">
                <a:moveTo>
                  <a:pt x="349250" y="692150"/>
                </a:moveTo>
                <a:lnTo>
                  <a:pt x="6350" y="692150"/>
                </a:lnTo>
                <a:lnTo>
                  <a:pt x="6350" y="6350"/>
                </a:lnTo>
                <a:lnTo>
                  <a:pt x="692150" y="6350"/>
                </a:lnTo>
                <a:lnTo>
                  <a:pt x="692150" y="692150"/>
                </a:lnTo>
                <a:lnTo>
                  <a:pt x="349250" y="692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8" name="Freeform 3"/>
          <p:cNvSpPr/>
          <p:nvPr/>
        </p:nvSpPr>
        <p:spPr>
          <a:xfrm>
            <a:off x="7543800" y="5943600"/>
            <a:ext cx="685800" cy="685800"/>
          </a:xfrm>
          <a:custGeom>
            <a:avLst/>
            <a:gdLst>
              <a:gd name="connsiteX0" fmla="*/ 342900 w 685800"/>
              <a:gd name="connsiteY0" fmla="*/ 685800 h 685800"/>
              <a:gd name="connsiteX1" fmla="*/ 0 w 685800"/>
              <a:gd name="connsiteY1" fmla="*/ 685800 h 685800"/>
              <a:gd name="connsiteX2" fmla="*/ 0 w 685800"/>
              <a:gd name="connsiteY2" fmla="*/ 0 h 685800"/>
              <a:gd name="connsiteX3" fmla="*/ 685800 w 685800"/>
              <a:gd name="connsiteY3" fmla="*/ 0 h 685800"/>
              <a:gd name="connsiteX4" fmla="*/ 685800 w 685800"/>
              <a:gd name="connsiteY4" fmla="*/ 685800 h 685800"/>
              <a:gd name="connsiteX5" fmla="*/ 342900 w 685800"/>
              <a:gd name="connsiteY5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85800" h="685800">
                <a:moveTo>
                  <a:pt x="342900" y="685800"/>
                </a:moveTo>
                <a:lnTo>
                  <a:pt x="0" y="685800"/>
                </a:lnTo>
                <a:lnTo>
                  <a:pt x="0" y="0"/>
                </a:lnTo>
                <a:lnTo>
                  <a:pt x="685800" y="0"/>
                </a:lnTo>
                <a:lnTo>
                  <a:pt x="685800" y="685800"/>
                </a:lnTo>
                <a:lnTo>
                  <a:pt x="342900" y="685800"/>
                </a:lnTo>
              </a:path>
            </a:pathLst>
          </a:custGeom>
          <a:solidFill>
            <a:srgbClr val="99CC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9" name="Freeform 3"/>
          <p:cNvSpPr/>
          <p:nvPr/>
        </p:nvSpPr>
        <p:spPr>
          <a:xfrm>
            <a:off x="7537450" y="5937250"/>
            <a:ext cx="698500" cy="698500"/>
          </a:xfrm>
          <a:custGeom>
            <a:avLst/>
            <a:gdLst>
              <a:gd name="connsiteX0" fmla="*/ 349250 w 698500"/>
              <a:gd name="connsiteY0" fmla="*/ 692150 h 698500"/>
              <a:gd name="connsiteX1" fmla="*/ 6350 w 698500"/>
              <a:gd name="connsiteY1" fmla="*/ 692150 h 698500"/>
              <a:gd name="connsiteX2" fmla="*/ 6350 w 698500"/>
              <a:gd name="connsiteY2" fmla="*/ 6350 h 698500"/>
              <a:gd name="connsiteX3" fmla="*/ 692150 w 698500"/>
              <a:gd name="connsiteY3" fmla="*/ 6350 h 698500"/>
              <a:gd name="connsiteX4" fmla="*/ 692150 w 698500"/>
              <a:gd name="connsiteY4" fmla="*/ 692150 h 698500"/>
              <a:gd name="connsiteX5" fmla="*/ 349250 w 698500"/>
              <a:gd name="connsiteY5" fmla="*/ 692150 h 6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98500" h="698500">
                <a:moveTo>
                  <a:pt x="349250" y="692150"/>
                </a:moveTo>
                <a:lnTo>
                  <a:pt x="6350" y="692150"/>
                </a:lnTo>
                <a:lnTo>
                  <a:pt x="6350" y="6350"/>
                </a:lnTo>
                <a:lnTo>
                  <a:pt x="692150" y="6350"/>
                </a:lnTo>
                <a:lnTo>
                  <a:pt x="692150" y="692150"/>
                </a:lnTo>
                <a:lnTo>
                  <a:pt x="349250" y="692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0" name="Freeform 3"/>
          <p:cNvSpPr/>
          <p:nvPr/>
        </p:nvSpPr>
        <p:spPr>
          <a:xfrm>
            <a:off x="8229600" y="5943600"/>
            <a:ext cx="685800" cy="685800"/>
          </a:xfrm>
          <a:custGeom>
            <a:avLst/>
            <a:gdLst>
              <a:gd name="connsiteX0" fmla="*/ 342900 w 685800"/>
              <a:gd name="connsiteY0" fmla="*/ 685800 h 685800"/>
              <a:gd name="connsiteX1" fmla="*/ 0 w 685800"/>
              <a:gd name="connsiteY1" fmla="*/ 685800 h 685800"/>
              <a:gd name="connsiteX2" fmla="*/ 0 w 685800"/>
              <a:gd name="connsiteY2" fmla="*/ 0 h 685800"/>
              <a:gd name="connsiteX3" fmla="*/ 685800 w 685800"/>
              <a:gd name="connsiteY3" fmla="*/ 0 h 685800"/>
              <a:gd name="connsiteX4" fmla="*/ 685800 w 685800"/>
              <a:gd name="connsiteY4" fmla="*/ 685800 h 685800"/>
              <a:gd name="connsiteX5" fmla="*/ 342900 w 685800"/>
              <a:gd name="connsiteY5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85800" h="685800">
                <a:moveTo>
                  <a:pt x="342900" y="685800"/>
                </a:moveTo>
                <a:lnTo>
                  <a:pt x="0" y="685800"/>
                </a:lnTo>
                <a:lnTo>
                  <a:pt x="0" y="0"/>
                </a:lnTo>
                <a:lnTo>
                  <a:pt x="685800" y="0"/>
                </a:lnTo>
                <a:lnTo>
                  <a:pt x="685800" y="685800"/>
                </a:lnTo>
                <a:lnTo>
                  <a:pt x="342900" y="685800"/>
                </a:lnTo>
              </a:path>
            </a:pathLst>
          </a:custGeom>
          <a:solidFill>
            <a:srgbClr val="99CC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1" name="Freeform 3"/>
          <p:cNvSpPr/>
          <p:nvPr/>
        </p:nvSpPr>
        <p:spPr>
          <a:xfrm>
            <a:off x="8223250" y="5937250"/>
            <a:ext cx="698500" cy="698500"/>
          </a:xfrm>
          <a:custGeom>
            <a:avLst/>
            <a:gdLst>
              <a:gd name="connsiteX0" fmla="*/ 349250 w 698500"/>
              <a:gd name="connsiteY0" fmla="*/ 692150 h 698500"/>
              <a:gd name="connsiteX1" fmla="*/ 6350 w 698500"/>
              <a:gd name="connsiteY1" fmla="*/ 692150 h 698500"/>
              <a:gd name="connsiteX2" fmla="*/ 6350 w 698500"/>
              <a:gd name="connsiteY2" fmla="*/ 6350 h 698500"/>
              <a:gd name="connsiteX3" fmla="*/ 692150 w 698500"/>
              <a:gd name="connsiteY3" fmla="*/ 6350 h 698500"/>
              <a:gd name="connsiteX4" fmla="*/ 692150 w 698500"/>
              <a:gd name="connsiteY4" fmla="*/ 692150 h 698500"/>
              <a:gd name="connsiteX5" fmla="*/ 349250 w 698500"/>
              <a:gd name="connsiteY5" fmla="*/ 692150 h 6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98500" h="698500">
                <a:moveTo>
                  <a:pt x="349250" y="692150"/>
                </a:moveTo>
                <a:lnTo>
                  <a:pt x="6350" y="692150"/>
                </a:lnTo>
                <a:lnTo>
                  <a:pt x="6350" y="6350"/>
                </a:lnTo>
                <a:lnTo>
                  <a:pt x="692150" y="6350"/>
                </a:lnTo>
                <a:lnTo>
                  <a:pt x="692150" y="692150"/>
                </a:lnTo>
                <a:lnTo>
                  <a:pt x="349250" y="692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2" name="Freeform 3"/>
          <p:cNvSpPr/>
          <p:nvPr/>
        </p:nvSpPr>
        <p:spPr>
          <a:xfrm>
            <a:off x="6172200" y="6629400"/>
            <a:ext cx="685800" cy="685800"/>
          </a:xfrm>
          <a:custGeom>
            <a:avLst/>
            <a:gdLst>
              <a:gd name="connsiteX0" fmla="*/ 176529 w 685800"/>
              <a:gd name="connsiteY0" fmla="*/ 685800 h 685800"/>
              <a:gd name="connsiteX1" fmla="*/ 176529 w 685800"/>
              <a:gd name="connsiteY1" fmla="*/ 321309 h 685800"/>
              <a:gd name="connsiteX2" fmla="*/ 0 w 685800"/>
              <a:gd name="connsiteY2" fmla="*/ 321309 h 685800"/>
              <a:gd name="connsiteX3" fmla="*/ 342900 w 685800"/>
              <a:gd name="connsiteY3" fmla="*/ 0 h 685800"/>
              <a:gd name="connsiteX4" fmla="*/ 685800 w 685800"/>
              <a:gd name="connsiteY4" fmla="*/ 321309 h 685800"/>
              <a:gd name="connsiteX5" fmla="*/ 508000 w 685800"/>
              <a:gd name="connsiteY5" fmla="*/ 321309 h 685800"/>
              <a:gd name="connsiteX6" fmla="*/ 508000 w 685800"/>
              <a:gd name="connsiteY6" fmla="*/ 685800 h 685800"/>
              <a:gd name="connsiteX7" fmla="*/ 176529 w 685800"/>
              <a:gd name="connsiteY7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85800" h="685800">
                <a:moveTo>
                  <a:pt x="176529" y="685800"/>
                </a:moveTo>
                <a:lnTo>
                  <a:pt x="176529" y="321309"/>
                </a:lnTo>
                <a:lnTo>
                  <a:pt x="0" y="321309"/>
                </a:lnTo>
                <a:lnTo>
                  <a:pt x="342900" y="0"/>
                </a:lnTo>
                <a:lnTo>
                  <a:pt x="685800" y="321309"/>
                </a:lnTo>
                <a:lnTo>
                  <a:pt x="508000" y="321309"/>
                </a:lnTo>
                <a:lnTo>
                  <a:pt x="508000" y="685800"/>
                </a:lnTo>
                <a:lnTo>
                  <a:pt x="176529" y="685800"/>
                </a:lnTo>
              </a:path>
            </a:pathLst>
          </a:custGeom>
          <a:solidFill>
            <a:srgbClr val="00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3" name="Freeform 3"/>
          <p:cNvSpPr/>
          <p:nvPr/>
        </p:nvSpPr>
        <p:spPr>
          <a:xfrm>
            <a:off x="6165850" y="6623050"/>
            <a:ext cx="698500" cy="698500"/>
          </a:xfrm>
          <a:custGeom>
            <a:avLst/>
            <a:gdLst>
              <a:gd name="connsiteX0" fmla="*/ 182879 w 698500"/>
              <a:gd name="connsiteY0" fmla="*/ 692150 h 698500"/>
              <a:gd name="connsiteX1" fmla="*/ 182879 w 698500"/>
              <a:gd name="connsiteY1" fmla="*/ 327659 h 698500"/>
              <a:gd name="connsiteX2" fmla="*/ 6350 w 698500"/>
              <a:gd name="connsiteY2" fmla="*/ 327659 h 698500"/>
              <a:gd name="connsiteX3" fmla="*/ 349250 w 698500"/>
              <a:gd name="connsiteY3" fmla="*/ 6350 h 698500"/>
              <a:gd name="connsiteX4" fmla="*/ 692150 w 698500"/>
              <a:gd name="connsiteY4" fmla="*/ 327659 h 698500"/>
              <a:gd name="connsiteX5" fmla="*/ 514350 w 698500"/>
              <a:gd name="connsiteY5" fmla="*/ 327659 h 698500"/>
              <a:gd name="connsiteX6" fmla="*/ 514350 w 698500"/>
              <a:gd name="connsiteY6" fmla="*/ 692150 h 698500"/>
              <a:gd name="connsiteX7" fmla="*/ 182879 w 698500"/>
              <a:gd name="connsiteY7" fmla="*/ 692150 h 6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98500" h="698500">
                <a:moveTo>
                  <a:pt x="182879" y="692150"/>
                </a:moveTo>
                <a:lnTo>
                  <a:pt x="182879" y="327659"/>
                </a:lnTo>
                <a:lnTo>
                  <a:pt x="6350" y="327659"/>
                </a:lnTo>
                <a:lnTo>
                  <a:pt x="349250" y="6350"/>
                </a:lnTo>
                <a:lnTo>
                  <a:pt x="692150" y="327659"/>
                </a:lnTo>
                <a:lnTo>
                  <a:pt x="514350" y="327659"/>
                </a:lnTo>
                <a:lnTo>
                  <a:pt x="514350" y="692150"/>
                </a:lnTo>
                <a:lnTo>
                  <a:pt x="182879" y="692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4" name="TextBox 1"/>
          <p:cNvSpPr txBox="1"/>
          <p:nvPr/>
        </p:nvSpPr>
        <p:spPr>
          <a:xfrm>
            <a:off x="6337300" y="5981700"/>
            <a:ext cx="2481449" cy="67454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900"/>
              </a:lnSpc>
              <a:tabLst/>
            </a:pPr>
            <a:r>
              <a:rPr lang="en-US" altLang="zh-CN" sz="4400" b="1" dirty="0" smtClean="0">
                <a:latin typeface="Courier New" pitchFamily="18" charset="0"/>
                <a:cs typeface="Courier New" pitchFamily="18" charset="0"/>
              </a:rPr>
              <a:t>b</a:t>
            </a: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4400" b="1" dirty="0" smtClean="0">
                <a:latin typeface="Courier New" pitchFamily="18" charset="0"/>
                <a:cs typeface="Courier New" pitchFamily="18" charset="0"/>
              </a:rPr>
              <a:t>c</a:t>
            </a: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4400" b="1" dirty="0" smtClean="0">
                <a:latin typeface="Courier New" pitchFamily="18" charset="0"/>
                <a:cs typeface="Courier New" pitchFamily="18" charset="0"/>
              </a:rPr>
              <a:t>b</a:t>
            </a: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4400" b="1" dirty="0" smtClean="0">
                <a:latin typeface="Courier New" pitchFamily="18" charset="0"/>
                <a:cs typeface="Courier New" pitchFamily="18" charset="0"/>
              </a:rPr>
              <a:t>a</a:t>
            </a:r>
          </a:p>
        </p:txBody>
      </p:sp>
      <p:sp>
        <p:nvSpPr>
          <p:cNvPr id="55" name="Freeform 3"/>
          <p:cNvSpPr/>
          <p:nvPr/>
        </p:nvSpPr>
        <p:spPr>
          <a:xfrm>
            <a:off x="2057400" y="3444240"/>
            <a:ext cx="914400" cy="914400"/>
          </a:xfrm>
          <a:custGeom>
            <a:avLst/>
            <a:gdLst>
              <a:gd name="connsiteX0" fmla="*/ 457200 w 914400"/>
              <a:gd name="connsiteY0" fmla="*/ 0 h 914400"/>
              <a:gd name="connsiteX1" fmla="*/ 914400 w 914400"/>
              <a:gd name="connsiteY1" fmla="*/ 457200 h 914400"/>
              <a:gd name="connsiteX2" fmla="*/ 457200 w 914400"/>
              <a:gd name="connsiteY2" fmla="*/ 914400 h 914400"/>
              <a:gd name="connsiteX3" fmla="*/ 0 w 914400"/>
              <a:gd name="connsiteY3" fmla="*/ 457200 h 914400"/>
              <a:gd name="connsiteX4" fmla="*/ 457200 w 914400"/>
              <a:gd name="connsiteY4" fmla="*/ 0 h 914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" h="914400">
                <a:moveTo>
                  <a:pt x="457200" y="0"/>
                </a:moveTo>
                <a:cubicBezTo>
                  <a:pt x="716279" y="0"/>
                  <a:pt x="914400" y="198119"/>
                  <a:pt x="914400" y="457200"/>
                </a:cubicBezTo>
                <a:cubicBezTo>
                  <a:pt x="914400" y="716279"/>
                  <a:pt x="716279" y="914400"/>
                  <a:pt x="457200" y="914400"/>
                </a:cubicBezTo>
                <a:cubicBezTo>
                  <a:pt x="198120" y="914400"/>
                  <a:pt x="0" y="716279"/>
                  <a:pt x="0" y="457200"/>
                </a:cubicBezTo>
                <a:cubicBezTo>
                  <a:pt x="0" y="198119"/>
                  <a:pt x="198120" y="0"/>
                  <a:pt x="457200" y="0"/>
                </a:cubicBezTo>
              </a:path>
            </a:pathLst>
          </a:custGeom>
          <a:solidFill>
            <a:srgbClr val="FFD32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Freeform 3"/>
          <p:cNvSpPr/>
          <p:nvPr/>
        </p:nvSpPr>
        <p:spPr>
          <a:xfrm>
            <a:off x="2039070" y="3425910"/>
            <a:ext cx="951059" cy="951059"/>
          </a:xfrm>
          <a:custGeom>
            <a:avLst/>
            <a:gdLst>
              <a:gd name="connsiteX0" fmla="*/ 475529 w 951059"/>
              <a:gd name="connsiteY0" fmla="*/ 18329 h 951059"/>
              <a:gd name="connsiteX1" fmla="*/ 932729 w 951059"/>
              <a:gd name="connsiteY1" fmla="*/ 475529 h 951059"/>
              <a:gd name="connsiteX2" fmla="*/ 475529 w 951059"/>
              <a:gd name="connsiteY2" fmla="*/ 932729 h 951059"/>
              <a:gd name="connsiteX3" fmla="*/ 18329 w 951059"/>
              <a:gd name="connsiteY3" fmla="*/ 475529 h 951059"/>
              <a:gd name="connsiteX4" fmla="*/ 475529 w 951059"/>
              <a:gd name="connsiteY4" fmla="*/ 18329 h 9510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51059" h="951059">
                <a:moveTo>
                  <a:pt x="475529" y="18329"/>
                </a:moveTo>
                <a:cubicBezTo>
                  <a:pt x="734609" y="18329"/>
                  <a:pt x="932729" y="216449"/>
                  <a:pt x="932729" y="475529"/>
                </a:cubicBezTo>
                <a:cubicBezTo>
                  <a:pt x="932729" y="734609"/>
                  <a:pt x="734609" y="932729"/>
                  <a:pt x="475529" y="932729"/>
                </a:cubicBezTo>
                <a:cubicBezTo>
                  <a:pt x="216449" y="932729"/>
                  <a:pt x="18329" y="734609"/>
                  <a:pt x="18329" y="475529"/>
                </a:cubicBezTo>
                <a:cubicBezTo>
                  <a:pt x="18329" y="216449"/>
                  <a:pt x="216449" y="18329"/>
                  <a:pt x="475529" y="18329"/>
                </a:cubicBez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0079990" cy="7559040"/>
          </a:xfrm>
          <a:custGeom>
            <a:avLst/>
            <a:gdLst>
              <a:gd name="connsiteX0" fmla="*/ 0 w 10079990"/>
              <a:gd name="connsiteY0" fmla="*/ 0 h 7559040"/>
              <a:gd name="connsiteX1" fmla="*/ 10079990 w 10079990"/>
              <a:gd name="connsiteY1" fmla="*/ 0 h 7559040"/>
              <a:gd name="connsiteX2" fmla="*/ 10079990 w 10079990"/>
              <a:gd name="connsiteY2" fmla="*/ 7559040 h 7559040"/>
              <a:gd name="connsiteX3" fmla="*/ 0 w 10079990"/>
              <a:gd name="connsiteY3" fmla="*/ 7559040 h 7559040"/>
              <a:gd name="connsiteX4" fmla="*/ 0 w 10079990"/>
              <a:gd name="connsiteY4" fmla="*/ 0 h 75590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079990" h="7559040">
                <a:moveTo>
                  <a:pt x="0" y="0"/>
                </a:moveTo>
                <a:lnTo>
                  <a:pt x="10079990" y="0"/>
                </a:lnTo>
                <a:lnTo>
                  <a:pt x="10079990" y="7559040"/>
                </a:lnTo>
                <a:lnTo>
                  <a:pt x="0" y="755904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2057400" y="3444240"/>
            <a:ext cx="914400" cy="914400"/>
          </a:xfrm>
          <a:custGeom>
            <a:avLst/>
            <a:gdLst>
              <a:gd name="connsiteX0" fmla="*/ 457200 w 914400"/>
              <a:gd name="connsiteY0" fmla="*/ 0 h 914400"/>
              <a:gd name="connsiteX1" fmla="*/ 914400 w 914400"/>
              <a:gd name="connsiteY1" fmla="*/ 457200 h 914400"/>
              <a:gd name="connsiteX2" fmla="*/ 457200 w 914400"/>
              <a:gd name="connsiteY2" fmla="*/ 914400 h 914400"/>
              <a:gd name="connsiteX3" fmla="*/ 0 w 914400"/>
              <a:gd name="connsiteY3" fmla="*/ 457200 h 914400"/>
              <a:gd name="connsiteX4" fmla="*/ 457200 w 914400"/>
              <a:gd name="connsiteY4" fmla="*/ 0 h 914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" h="914400">
                <a:moveTo>
                  <a:pt x="457200" y="0"/>
                </a:moveTo>
                <a:cubicBezTo>
                  <a:pt x="716279" y="0"/>
                  <a:pt x="914400" y="198119"/>
                  <a:pt x="914400" y="457200"/>
                </a:cubicBezTo>
                <a:cubicBezTo>
                  <a:pt x="914400" y="716279"/>
                  <a:pt x="716279" y="914400"/>
                  <a:pt x="457200" y="914400"/>
                </a:cubicBezTo>
                <a:cubicBezTo>
                  <a:pt x="198120" y="914400"/>
                  <a:pt x="0" y="716279"/>
                  <a:pt x="0" y="457200"/>
                </a:cubicBezTo>
                <a:cubicBezTo>
                  <a:pt x="0" y="198119"/>
                  <a:pt x="198120" y="0"/>
                  <a:pt x="457200" y="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2" name="Freeform 3"/>
          <p:cNvSpPr/>
          <p:nvPr/>
        </p:nvSpPr>
        <p:spPr>
          <a:xfrm>
            <a:off x="4352925" y="1558955"/>
            <a:ext cx="628650" cy="436849"/>
          </a:xfrm>
          <a:custGeom>
            <a:avLst/>
            <a:gdLst>
              <a:gd name="connsiteX0" fmla="*/ 18415 w 628650"/>
              <a:gd name="connsiteY0" fmla="*/ 418434 h 436849"/>
              <a:gd name="connsiteX1" fmla="*/ 610234 w 628650"/>
              <a:gd name="connsiteY1" fmla="*/ 197454 h 4368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628650" h="436849">
                <a:moveTo>
                  <a:pt x="18415" y="418434"/>
                </a:moveTo>
                <a:cubicBezTo>
                  <a:pt x="18415" y="-79405"/>
                  <a:pt x="452754" y="-62895"/>
                  <a:pt x="610234" y="197454"/>
                </a:cubicBezTo>
              </a:path>
            </a:pathLst>
          </a:custGeom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4876800" y="1720850"/>
            <a:ext cx="157479" cy="256539"/>
          </a:xfrm>
          <a:custGeom>
            <a:avLst/>
            <a:gdLst>
              <a:gd name="connsiteX0" fmla="*/ 140970 w 157479"/>
              <a:gd name="connsiteY0" fmla="*/ 256539 h 256539"/>
              <a:gd name="connsiteX1" fmla="*/ 157479 w 157479"/>
              <a:gd name="connsiteY1" fmla="*/ 0 h 256539"/>
              <a:gd name="connsiteX2" fmla="*/ 0 w 157479"/>
              <a:gd name="connsiteY2" fmla="*/ 41910 h 256539"/>
              <a:gd name="connsiteX3" fmla="*/ 140970 w 157479"/>
              <a:gd name="connsiteY3" fmla="*/ 256539 h 25653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57479" h="256539">
                <a:moveTo>
                  <a:pt x="140970" y="256539"/>
                </a:moveTo>
                <a:lnTo>
                  <a:pt x="157479" y="0"/>
                </a:lnTo>
                <a:lnTo>
                  <a:pt x="0" y="41910"/>
                </a:lnTo>
                <a:lnTo>
                  <a:pt x="140970" y="256539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8" name="Freeform 3"/>
          <p:cNvSpPr/>
          <p:nvPr/>
        </p:nvSpPr>
        <p:spPr>
          <a:xfrm>
            <a:off x="1124585" y="3867784"/>
            <a:ext cx="717550" cy="73660"/>
          </a:xfrm>
          <a:custGeom>
            <a:avLst/>
            <a:gdLst>
              <a:gd name="connsiteX0" fmla="*/ 18414 w 717550"/>
              <a:gd name="connsiteY0" fmla="*/ 18415 h 73660"/>
              <a:gd name="connsiteX1" fmla="*/ 699135 w 717550"/>
              <a:gd name="connsiteY1" fmla="*/ 29845 h 736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17550" h="73660">
                <a:moveTo>
                  <a:pt x="18414" y="18415"/>
                </a:moveTo>
                <a:lnTo>
                  <a:pt x="699135" y="29845"/>
                </a:lnTo>
              </a:path>
            </a:pathLst>
          </a:custGeom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19" name="Freeform 3"/>
          <p:cNvSpPr/>
          <p:nvPr/>
        </p:nvSpPr>
        <p:spPr>
          <a:xfrm>
            <a:off x="1812289" y="3816350"/>
            <a:ext cx="245110" cy="162560"/>
          </a:xfrm>
          <a:custGeom>
            <a:avLst/>
            <a:gdLst>
              <a:gd name="connsiteX0" fmla="*/ 245110 w 245110"/>
              <a:gd name="connsiteY0" fmla="*/ 85090 h 162560"/>
              <a:gd name="connsiteX1" fmla="*/ 2539 w 245110"/>
              <a:gd name="connsiteY1" fmla="*/ 0 h 162560"/>
              <a:gd name="connsiteX2" fmla="*/ 0 w 245110"/>
              <a:gd name="connsiteY2" fmla="*/ 162559 h 162560"/>
              <a:gd name="connsiteX3" fmla="*/ 245110 w 245110"/>
              <a:gd name="connsiteY3" fmla="*/ 85090 h 1625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5110" h="162560">
                <a:moveTo>
                  <a:pt x="245110" y="85090"/>
                </a:moveTo>
                <a:lnTo>
                  <a:pt x="2539" y="0"/>
                </a:lnTo>
                <a:lnTo>
                  <a:pt x="0" y="162559"/>
                </a:lnTo>
                <a:lnTo>
                  <a:pt x="245110" y="8509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tx1"/>
              </a:solidFill>
            </a:endParaRPr>
          </a:p>
        </p:txBody>
      </p:sp>
      <p:sp>
        <p:nvSpPr>
          <p:cNvPr id="20" name="Freeform 3"/>
          <p:cNvSpPr/>
          <p:nvPr/>
        </p:nvSpPr>
        <p:spPr>
          <a:xfrm>
            <a:off x="2496185" y="2287905"/>
            <a:ext cx="1525269" cy="1174750"/>
          </a:xfrm>
          <a:custGeom>
            <a:avLst/>
            <a:gdLst>
              <a:gd name="connsiteX0" fmla="*/ 18414 w 1525269"/>
              <a:gd name="connsiteY0" fmla="*/ 1156335 h 1174750"/>
              <a:gd name="connsiteX1" fmla="*/ 1506855 w 1525269"/>
              <a:gd name="connsiteY1" fmla="*/ 18414 h 11747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525269" h="1174750">
                <a:moveTo>
                  <a:pt x="18414" y="1156335"/>
                </a:moveTo>
                <a:cubicBezTo>
                  <a:pt x="18414" y="394334"/>
                  <a:pt x="514985" y="69214"/>
                  <a:pt x="1506855" y="18414"/>
                </a:cubicBezTo>
              </a:path>
            </a:pathLst>
          </a:custGeom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3991609" y="2226310"/>
            <a:ext cx="246380" cy="162560"/>
          </a:xfrm>
          <a:custGeom>
            <a:avLst/>
            <a:gdLst>
              <a:gd name="connsiteX0" fmla="*/ 246380 w 246380"/>
              <a:gd name="connsiteY0" fmla="*/ 74929 h 162560"/>
              <a:gd name="connsiteX1" fmla="*/ 0 w 246380"/>
              <a:gd name="connsiteY1" fmla="*/ 0 h 162560"/>
              <a:gd name="connsiteX2" fmla="*/ 3810 w 246380"/>
              <a:gd name="connsiteY2" fmla="*/ 162560 h 162560"/>
              <a:gd name="connsiteX3" fmla="*/ 246380 w 246380"/>
              <a:gd name="connsiteY3" fmla="*/ 74929 h 1625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6380" h="162560">
                <a:moveTo>
                  <a:pt x="246380" y="74929"/>
                </a:moveTo>
                <a:lnTo>
                  <a:pt x="0" y="0"/>
                </a:lnTo>
                <a:lnTo>
                  <a:pt x="3810" y="162560"/>
                </a:lnTo>
                <a:lnTo>
                  <a:pt x="246380" y="74929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2" name="Freeform 3"/>
          <p:cNvSpPr/>
          <p:nvPr/>
        </p:nvSpPr>
        <p:spPr>
          <a:xfrm>
            <a:off x="2953385" y="3883025"/>
            <a:ext cx="1054100" cy="73660"/>
          </a:xfrm>
          <a:custGeom>
            <a:avLst/>
            <a:gdLst>
              <a:gd name="connsiteX0" fmla="*/ 18414 w 1054100"/>
              <a:gd name="connsiteY0" fmla="*/ 18415 h 73660"/>
              <a:gd name="connsiteX1" fmla="*/ 1035685 w 1054100"/>
              <a:gd name="connsiteY1" fmla="*/ 18415 h 736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54100" h="73660">
                <a:moveTo>
                  <a:pt x="18414" y="18415"/>
                </a:moveTo>
                <a:lnTo>
                  <a:pt x="1035685" y="18415"/>
                </a:lnTo>
              </a:path>
            </a:pathLst>
          </a:custGeom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3977640" y="3820159"/>
            <a:ext cx="243840" cy="162560"/>
          </a:xfrm>
          <a:custGeom>
            <a:avLst/>
            <a:gdLst>
              <a:gd name="connsiteX0" fmla="*/ 243839 w 243840"/>
              <a:gd name="connsiteY0" fmla="*/ 81280 h 162560"/>
              <a:gd name="connsiteX1" fmla="*/ 0 w 243840"/>
              <a:gd name="connsiteY1" fmla="*/ 0 h 162560"/>
              <a:gd name="connsiteX2" fmla="*/ 0 w 243840"/>
              <a:gd name="connsiteY2" fmla="*/ 162560 h 162560"/>
              <a:gd name="connsiteX3" fmla="*/ 243839 w 243840"/>
              <a:gd name="connsiteY3" fmla="*/ 81280 h 1625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3840" h="162560">
                <a:moveTo>
                  <a:pt x="243839" y="81280"/>
                </a:moveTo>
                <a:lnTo>
                  <a:pt x="0" y="0"/>
                </a:lnTo>
                <a:lnTo>
                  <a:pt x="0" y="162560"/>
                </a:lnTo>
                <a:lnTo>
                  <a:pt x="243839" y="8128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4" name="Freeform 3"/>
          <p:cNvSpPr/>
          <p:nvPr/>
        </p:nvSpPr>
        <p:spPr>
          <a:xfrm>
            <a:off x="2496185" y="4340225"/>
            <a:ext cx="1525269" cy="1173480"/>
          </a:xfrm>
          <a:custGeom>
            <a:avLst/>
            <a:gdLst>
              <a:gd name="connsiteX0" fmla="*/ 18414 w 1525269"/>
              <a:gd name="connsiteY0" fmla="*/ 18415 h 1173480"/>
              <a:gd name="connsiteX1" fmla="*/ 1506855 w 1525269"/>
              <a:gd name="connsiteY1" fmla="*/ 1155065 h 11734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525269" h="1173480">
                <a:moveTo>
                  <a:pt x="18414" y="18415"/>
                </a:moveTo>
                <a:cubicBezTo>
                  <a:pt x="18414" y="780415"/>
                  <a:pt x="514985" y="1105534"/>
                  <a:pt x="1506855" y="1155065"/>
                </a:cubicBezTo>
              </a:path>
            </a:pathLst>
          </a:custGeom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3991609" y="5414009"/>
            <a:ext cx="246380" cy="162560"/>
          </a:xfrm>
          <a:custGeom>
            <a:avLst/>
            <a:gdLst>
              <a:gd name="connsiteX0" fmla="*/ 246380 w 246380"/>
              <a:gd name="connsiteY0" fmla="*/ 87630 h 162560"/>
              <a:gd name="connsiteX1" fmla="*/ 3810 w 246380"/>
              <a:gd name="connsiteY1" fmla="*/ 0 h 162560"/>
              <a:gd name="connsiteX2" fmla="*/ 0 w 246380"/>
              <a:gd name="connsiteY2" fmla="*/ 162560 h 162560"/>
              <a:gd name="connsiteX3" fmla="*/ 246380 w 246380"/>
              <a:gd name="connsiteY3" fmla="*/ 87630 h 1625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6380" h="162560">
                <a:moveTo>
                  <a:pt x="246380" y="87630"/>
                </a:moveTo>
                <a:lnTo>
                  <a:pt x="3810" y="0"/>
                </a:lnTo>
                <a:lnTo>
                  <a:pt x="0" y="162560"/>
                </a:lnTo>
                <a:lnTo>
                  <a:pt x="246380" y="8763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6" name="Freeform 3"/>
          <p:cNvSpPr/>
          <p:nvPr/>
        </p:nvSpPr>
        <p:spPr>
          <a:xfrm>
            <a:off x="6374129" y="3444240"/>
            <a:ext cx="914400" cy="914400"/>
          </a:xfrm>
          <a:custGeom>
            <a:avLst/>
            <a:gdLst>
              <a:gd name="connsiteX0" fmla="*/ 457200 w 914400"/>
              <a:gd name="connsiteY0" fmla="*/ 0 h 914400"/>
              <a:gd name="connsiteX1" fmla="*/ 914400 w 914400"/>
              <a:gd name="connsiteY1" fmla="*/ 457200 h 914400"/>
              <a:gd name="connsiteX2" fmla="*/ 457200 w 914400"/>
              <a:gd name="connsiteY2" fmla="*/ 914400 h 914400"/>
              <a:gd name="connsiteX3" fmla="*/ 0 w 914400"/>
              <a:gd name="connsiteY3" fmla="*/ 457200 h 914400"/>
              <a:gd name="connsiteX4" fmla="*/ 457200 w 914400"/>
              <a:gd name="connsiteY4" fmla="*/ 0 h 914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" h="914400">
                <a:moveTo>
                  <a:pt x="457200" y="0"/>
                </a:moveTo>
                <a:cubicBezTo>
                  <a:pt x="716279" y="0"/>
                  <a:pt x="914400" y="198119"/>
                  <a:pt x="914400" y="457200"/>
                </a:cubicBezTo>
                <a:cubicBezTo>
                  <a:pt x="914400" y="716279"/>
                  <a:pt x="716279" y="914400"/>
                  <a:pt x="457200" y="914400"/>
                </a:cubicBezTo>
                <a:cubicBezTo>
                  <a:pt x="198120" y="914400"/>
                  <a:pt x="0" y="716279"/>
                  <a:pt x="0" y="457200"/>
                </a:cubicBezTo>
                <a:cubicBezTo>
                  <a:pt x="0" y="198119"/>
                  <a:pt x="198120" y="0"/>
                  <a:pt x="457200" y="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7" name="Freeform 3"/>
          <p:cNvSpPr/>
          <p:nvPr/>
        </p:nvSpPr>
        <p:spPr>
          <a:xfrm>
            <a:off x="6355800" y="3425910"/>
            <a:ext cx="951060" cy="951059"/>
          </a:xfrm>
          <a:custGeom>
            <a:avLst/>
            <a:gdLst>
              <a:gd name="connsiteX0" fmla="*/ 475530 w 951060"/>
              <a:gd name="connsiteY0" fmla="*/ 18329 h 951059"/>
              <a:gd name="connsiteX1" fmla="*/ 932730 w 951060"/>
              <a:gd name="connsiteY1" fmla="*/ 475529 h 951059"/>
              <a:gd name="connsiteX2" fmla="*/ 475530 w 951060"/>
              <a:gd name="connsiteY2" fmla="*/ 932729 h 951059"/>
              <a:gd name="connsiteX3" fmla="*/ 18329 w 951060"/>
              <a:gd name="connsiteY3" fmla="*/ 475529 h 951059"/>
              <a:gd name="connsiteX4" fmla="*/ 475530 w 951060"/>
              <a:gd name="connsiteY4" fmla="*/ 18329 h 9510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51060" h="951059">
                <a:moveTo>
                  <a:pt x="475530" y="18329"/>
                </a:moveTo>
                <a:cubicBezTo>
                  <a:pt x="734609" y="18329"/>
                  <a:pt x="932730" y="216449"/>
                  <a:pt x="932730" y="475529"/>
                </a:cubicBezTo>
                <a:cubicBezTo>
                  <a:pt x="932730" y="734609"/>
                  <a:pt x="734609" y="932729"/>
                  <a:pt x="475530" y="932729"/>
                </a:cubicBezTo>
                <a:cubicBezTo>
                  <a:pt x="216449" y="932729"/>
                  <a:pt x="18329" y="734609"/>
                  <a:pt x="18329" y="475529"/>
                </a:cubicBezTo>
                <a:cubicBezTo>
                  <a:pt x="18329" y="216449"/>
                  <a:pt x="216449" y="18329"/>
                  <a:pt x="475530" y="18329"/>
                </a:cubicBez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8" name="Freeform 3"/>
          <p:cNvSpPr/>
          <p:nvPr/>
        </p:nvSpPr>
        <p:spPr>
          <a:xfrm>
            <a:off x="5133975" y="2282825"/>
            <a:ext cx="1696719" cy="948690"/>
          </a:xfrm>
          <a:custGeom>
            <a:avLst/>
            <a:gdLst>
              <a:gd name="connsiteX0" fmla="*/ 18415 w 1696719"/>
              <a:gd name="connsiteY0" fmla="*/ 18414 h 948690"/>
              <a:gd name="connsiteX1" fmla="*/ 1678305 w 1696719"/>
              <a:gd name="connsiteY1" fmla="*/ 930275 h 94869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696719" h="948690">
                <a:moveTo>
                  <a:pt x="18415" y="18414"/>
                </a:moveTo>
                <a:cubicBezTo>
                  <a:pt x="1138554" y="18414"/>
                  <a:pt x="1571625" y="321945"/>
                  <a:pt x="1678305" y="930275"/>
                </a:cubicBezTo>
              </a:path>
            </a:pathLst>
          </a:custGeom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6729730" y="3194050"/>
            <a:ext cx="161290" cy="250190"/>
          </a:xfrm>
          <a:custGeom>
            <a:avLst/>
            <a:gdLst>
              <a:gd name="connsiteX0" fmla="*/ 101600 w 161290"/>
              <a:gd name="connsiteY0" fmla="*/ 250190 h 250190"/>
              <a:gd name="connsiteX1" fmla="*/ 161289 w 161290"/>
              <a:gd name="connsiteY1" fmla="*/ 0 h 250190"/>
              <a:gd name="connsiteX2" fmla="*/ 0 w 161290"/>
              <a:gd name="connsiteY2" fmla="*/ 13970 h 250190"/>
              <a:gd name="connsiteX3" fmla="*/ 101600 w 161290"/>
              <a:gd name="connsiteY3" fmla="*/ 250190 h 25019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61290" h="250190">
                <a:moveTo>
                  <a:pt x="101600" y="250190"/>
                </a:moveTo>
                <a:lnTo>
                  <a:pt x="161289" y="0"/>
                </a:lnTo>
                <a:lnTo>
                  <a:pt x="0" y="13970"/>
                </a:lnTo>
                <a:lnTo>
                  <a:pt x="101600" y="25019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0" name="Freeform 3"/>
          <p:cNvSpPr/>
          <p:nvPr/>
        </p:nvSpPr>
        <p:spPr>
          <a:xfrm>
            <a:off x="5117464" y="3883025"/>
            <a:ext cx="1041400" cy="73660"/>
          </a:xfrm>
          <a:custGeom>
            <a:avLst/>
            <a:gdLst>
              <a:gd name="connsiteX0" fmla="*/ 18415 w 1041400"/>
              <a:gd name="connsiteY0" fmla="*/ 18415 h 73660"/>
              <a:gd name="connsiteX1" fmla="*/ 1022985 w 1041400"/>
              <a:gd name="connsiteY1" fmla="*/ 18415 h 736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41400" h="73660">
                <a:moveTo>
                  <a:pt x="18415" y="18415"/>
                </a:moveTo>
                <a:lnTo>
                  <a:pt x="1022985" y="18415"/>
                </a:lnTo>
              </a:path>
            </a:pathLst>
          </a:custGeom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6130290" y="3820159"/>
            <a:ext cx="243840" cy="162560"/>
          </a:xfrm>
          <a:custGeom>
            <a:avLst/>
            <a:gdLst>
              <a:gd name="connsiteX0" fmla="*/ 243839 w 243840"/>
              <a:gd name="connsiteY0" fmla="*/ 81280 h 162560"/>
              <a:gd name="connsiteX1" fmla="*/ 0 w 243840"/>
              <a:gd name="connsiteY1" fmla="*/ 0 h 162560"/>
              <a:gd name="connsiteX2" fmla="*/ 0 w 243840"/>
              <a:gd name="connsiteY2" fmla="*/ 162560 h 162560"/>
              <a:gd name="connsiteX3" fmla="*/ 243839 w 243840"/>
              <a:gd name="connsiteY3" fmla="*/ 81280 h 1625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3840" h="162560">
                <a:moveTo>
                  <a:pt x="243839" y="81280"/>
                </a:moveTo>
                <a:lnTo>
                  <a:pt x="0" y="0"/>
                </a:lnTo>
                <a:lnTo>
                  <a:pt x="0" y="162560"/>
                </a:lnTo>
                <a:lnTo>
                  <a:pt x="243839" y="8128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2" name="Freeform 3"/>
          <p:cNvSpPr/>
          <p:nvPr/>
        </p:nvSpPr>
        <p:spPr>
          <a:xfrm>
            <a:off x="5133975" y="4570094"/>
            <a:ext cx="1696719" cy="949960"/>
          </a:xfrm>
          <a:custGeom>
            <a:avLst/>
            <a:gdLst>
              <a:gd name="connsiteX0" fmla="*/ 18415 w 1696719"/>
              <a:gd name="connsiteY0" fmla="*/ 931545 h 949960"/>
              <a:gd name="connsiteX1" fmla="*/ 1678305 w 1696719"/>
              <a:gd name="connsiteY1" fmla="*/ 18415 h 9499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696719" h="949960">
                <a:moveTo>
                  <a:pt x="18415" y="931545"/>
                </a:moveTo>
                <a:cubicBezTo>
                  <a:pt x="1138554" y="931545"/>
                  <a:pt x="1571625" y="626745"/>
                  <a:pt x="1678305" y="18415"/>
                </a:cubicBezTo>
              </a:path>
            </a:pathLst>
          </a:custGeom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6729730" y="4358640"/>
            <a:ext cx="161290" cy="250190"/>
          </a:xfrm>
          <a:custGeom>
            <a:avLst/>
            <a:gdLst>
              <a:gd name="connsiteX0" fmla="*/ 101600 w 161290"/>
              <a:gd name="connsiteY0" fmla="*/ 0 h 250190"/>
              <a:gd name="connsiteX1" fmla="*/ 0 w 161290"/>
              <a:gd name="connsiteY1" fmla="*/ 236219 h 250190"/>
              <a:gd name="connsiteX2" fmla="*/ 161289 w 161290"/>
              <a:gd name="connsiteY2" fmla="*/ 250189 h 250190"/>
              <a:gd name="connsiteX3" fmla="*/ 101600 w 161290"/>
              <a:gd name="connsiteY3" fmla="*/ 0 h 25019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61290" h="250190">
                <a:moveTo>
                  <a:pt x="101600" y="0"/>
                </a:moveTo>
                <a:lnTo>
                  <a:pt x="0" y="236219"/>
                </a:lnTo>
                <a:lnTo>
                  <a:pt x="161289" y="250189"/>
                </a:lnTo>
                <a:lnTo>
                  <a:pt x="10160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4" name="Freeform 3"/>
          <p:cNvSpPr/>
          <p:nvPr/>
        </p:nvSpPr>
        <p:spPr>
          <a:xfrm>
            <a:off x="6465570" y="3535679"/>
            <a:ext cx="731520" cy="731520"/>
          </a:xfrm>
          <a:custGeom>
            <a:avLst/>
            <a:gdLst>
              <a:gd name="connsiteX0" fmla="*/ 365760 w 731520"/>
              <a:gd name="connsiteY0" fmla="*/ 0 h 731520"/>
              <a:gd name="connsiteX1" fmla="*/ 731520 w 731520"/>
              <a:gd name="connsiteY1" fmla="*/ 365760 h 731520"/>
              <a:gd name="connsiteX2" fmla="*/ 365760 w 731520"/>
              <a:gd name="connsiteY2" fmla="*/ 731520 h 731520"/>
              <a:gd name="connsiteX3" fmla="*/ 0 w 731520"/>
              <a:gd name="connsiteY3" fmla="*/ 365760 h 731520"/>
              <a:gd name="connsiteX4" fmla="*/ 365760 w 731520"/>
              <a:gd name="connsiteY4" fmla="*/ 0 h 7315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31520" h="731520">
                <a:moveTo>
                  <a:pt x="365760" y="0"/>
                </a:moveTo>
                <a:cubicBezTo>
                  <a:pt x="572770" y="0"/>
                  <a:pt x="731520" y="157479"/>
                  <a:pt x="731520" y="365760"/>
                </a:cubicBezTo>
                <a:cubicBezTo>
                  <a:pt x="731520" y="572770"/>
                  <a:pt x="572770" y="731520"/>
                  <a:pt x="365760" y="731520"/>
                </a:cubicBezTo>
                <a:cubicBezTo>
                  <a:pt x="157479" y="731520"/>
                  <a:pt x="0" y="572770"/>
                  <a:pt x="0" y="365760"/>
                </a:cubicBezTo>
                <a:cubicBezTo>
                  <a:pt x="0" y="157479"/>
                  <a:pt x="157479" y="0"/>
                  <a:pt x="365760" y="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5" name="Freeform 3"/>
          <p:cNvSpPr/>
          <p:nvPr/>
        </p:nvSpPr>
        <p:spPr>
          <a:xfrm>
            <a:off x="6447240" y="3517350"/>
            <a:ext cx="768179" cy="768179"/>
          </a:xfrm>
          <a:custGeom>
            <a:avLst/>
            <a:gdLst>
              <a:gd name="connsiteX0" fmla="*/ 384090 w 768179"/>
              <a:gd name="connsiteY0" fmla="*/ 18329 h 768179"/>
              <a:gd name="connsiteX1" fmla="*/ 749849 w 768179"/>
              <a:gd name="connsiteY1" fmla="*/ 384090 h 768179"/>
              <a:gd name="connsiteX2" fmla="*/ 384090 w 768179"/>
              <a:gd name="connsiteY2" fmla="*/ 749849 h 768179"/>
              <a:gd name="connsiteX3" fmla="*/ 18329 w 768179"/>
              <a:gd name="connsiteY3" fmla="*/ 384090 h 768179"/>
              <a:gd name="connsiteX4" fmla="*/ 384090 w 768179"/>
              <a:gd name="connsiteY4" fmla="*/ 18329 h 7681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68179" h="768179">
                <a:moveTo>
                  <a:pt x="384090" y="18329"/>
                </a:moveTo>
                <a:cubicBezTo>
                  <a:pt x="591099" y="18329"/>
                  <a:pt x="749849" y="175809"/>
                  <a:pt x="749849" y="384090"/>
                </a:cubicBezTo>
                <a:cubicBezTo>
                  <a:pt x="749849" y="591099"/>
                  <a:pt x="591099" y="749849"/>
                  <a:pt x="384090" y="749849"/>
                </a:cubicBezTo>
                <a:cubicBezTo>
                  <a:pt x="175809" y="749849"/>
                  <a:pt x="18329" y="591099"/>
                  <a:pt x="18329" y="384090"/>
                </a:cubicBezTo>
                <a:cubicBezTo>
                  <a:pt x="18329" y="175809"/>
                  <a:pt x="175809" y="18329"/>
                  <a:pt x="384090" y="18329"/>
                </a:cubicBez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7" name="TextBox 1"/>
          <p:cNvSpPr txBox="1"/>
          <p:nvPr/>
        </p:nvSpPr>
        <p:spPr>
          <a:xfrm>
            <a:off x="1206500" y="3429000"/>
            <a:ext cx="706925" cy="39241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start</a:t>
            </a:r>
          </a:p>
        </p:txBody>
      </p:sp>
      <p:sp>
        <p:nvSpPr>
          <p:cNvPr id="38" name="TextBox 1"/>
          <p:cNvSpPr txBox="1"/>
          <p:nvPr/>
        </p:nvSpPr>
        <p:spPr>
          <a:xfrm>
            <a:off x="2946400" y="2654300"/>
            <a:ext cx="173124" cy="49500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5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ε</a:t>
            </a:r>
          </a:p>
        </p:txBody>
      </p:sp>
      <p:sp>
        <p:nvSpPr>
          <p:cNvPr id="39" name="TextBox 1"/>
          <p:cNvSpPr txBox="1"/>
          <p:nvPr/>
        </p:nvSpPr>
        <p:spPr>
          <a:xfrm>
            <a:off x="3505200" y="3454400"/>
            <a:ext cx="173124" cy="49500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5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ε</a:t>
            </a:r>
          </a:p>
        </p:txBody>
      </p:sp>
      <p:sp>
        <p:nvSpPr>
          <p:cNvPr id="40" name="TextBox 1"/>
          <p:cNvSpPr txBox="1"/>
          <p:nvPr/>
        </p:nvSpPr>
        <p:spPr>
          <a:xfrm>
            <a:off x="2946400" y="4711700"/>
            <a:ext cx="173124" cy="49500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5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ε</a:t>
            </a:r>
          </a:p>
        </p:txBody>
      </p:sp>
      <p:sp>
        <p:nvSpPr>
          <p:cNvPr id="41" name="TextBox 1"/>
          <p:cNvSpPr txBox="1"/>
          <p:nvPr/>
        </p:nvSpPr>
        <p:spPr>
          <a:xfrm>
            <a:off x="1231900" y="689640"/>
            <a:ext cx="7465762" cy="209801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600"/>
              </a:lnSpc>
              <a:tabLst>
                <a:tab pos="3835400" algn="l"/>
                <a:tab pos="5372100" algn="l"/>
              </a:tabLst>
            </a:pPr>
            <a:r>
              <a:rPr lang="en-US" altLang="zh-CN" sz="4000" dirty="0" smtClean="0">
                <a:latin typeface="Times New Roman" pitchFamily="18" charset="0"/>
                <a:cs typeface="Times New Roman" pitchFamily="18" charset="0"/>
              </a:rPr>
              <a:t>An Even More Complex Automaton</a:t>
            </a:r>
          </a:p>
          <a:p>
            <a:pPr>
              <a:lnSpc>
                <a:spcPts val="2600"/>
              </a:lnSpc>
              <a:tabLst>
                <a:tab pos="3835400" algn="l"/>
                <a:tab pos="5372100" algn="l"/>
              </a:tabLst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                                a, b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900"/>
              </a:lnSpc>
              <a:tabLst>
                <a:tab pos="3835400" algn="l"/>
                <a:tab pos="5372100" algn="l"/>
              </a:tabLst>
            </a:pPr>
            <a:r>
              <a:rPr lang="en-US" altLang="zh-CN" dirty="0" smtClean="0"/>
              <a:t>	                </a:t>
            </a:r>
          </a:p>
          <a:p>
            <a:pPr>
              <a:lnSpc>
                <a:spcPts val="3900"/>
              </a:lnSpc>
              <a:tabLst>
                <a:tab pos="3835400" algn="l"/>
                <a:tab pos="5372100" algn="l"/>
              </a:tabLst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                                                     c</a:t>
            </a:r>
          </a:p>
        </p:txBody>
      </p:sp>
      <p:sp>
        <p:nvSpPr>
          <p:cNvPr id="42" name="TextBox 1"/>
          <p:cNvSpPr txBox="1"/>
          <p:nvPr/>
        </p:nvSpPr>
        <p:spPr>
          <a:xfrm>
            <a:off x="5638800" y="3225800"/>
            <a:ext cx="205184" cy="49500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5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b</a:t>
            </a:r>
          </a:p>
        </p:txBody>
      </p:sp>
      <p:sp>
        <p:nvSpPr>
          <p:cNvPr id="43" name="TextBox 1"/>
          <p:cNvSpPr txBox="1"/>
          <p:nvPr/>
        </p:nvSpPr>
        <p:spPr>
          <a:xfrm>
            <a:off x="5867400" y="4711700"/>
            <a:ext cx="182742" cy="49500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5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a</a:t>
            </a:r>
          </a:p>
        </p:txBody>
      </p:sp>
      <p:sp>
        <p:nvSpPr>
          <p:cNvPr id="44" name="Freeform 3"/>
          <p:cNvSpPr/>
          <p:nvPr/>
        </p:nvSpPr>
        <p:spPr>
          <a:xfrm>
            <a:off x="6172200" y="5943600"/>
            <a:ext cx="685800" cy="685800"/>
          </a:xfrm>
          <a:custGeom>
            <a:avLst/>
            <a:gdLst>
              <a:gd name="connsiteX0" fmla="*/ 342900 w 685800"/>
              <a:gd name="connsiteY0" fmla="*/ 685800 h 685800"/>
              <a:gd name="connsiteX1" fmla="*/ 0 w 685800"/>
              <a:gd name="connsiteY1" fmla="*/ 685800 h 685800"/>
              <a:gd name="connsiteX2" fmla="*/ 0 w 685800"/>
              <a:gd name="connsiteY2" fmla="*/ 0 h 685800"/>
              <a:gd name="connsiteX3" fmla="*/ 685800 w 685800"/>
              <a:gd name="connsiteY3" fmla="*/ 0 h 685800"/>
              <a:gd name="connsiteX4" fmla="*/ 685800 w 685800"/>
              <a:gd name="connsiteY4" fmla="*/ 685800 h 685800"/>
              <a:gd name="connsiteX5" fmla="*/ 342900 w 685800"/>
              <a:gd name="connsiteY5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85800" h="685800">
                <a:moveTo>
                  <a:pt x="342900" y="685800"/>
                </a:moveTo>
                <a:lnTo>
                  <a:pt x="0" y="685800"/>
                </a:lnTo>
                <a:lnTo>
                  <a:pt x="0" y="0"/>
                </a:lnTo>
                <a:lnTo>
                  <a:pt x="685800" y="0"/>
                </a:lnTo>
                <a:lnTo>
                  <a:pt x="685800" y="685800"/>
                </a:lnTo>
                <a:lnTo>
                  <a:pt x="342900" y="685800"/>
                </a:lnTo>
              </a:path>
            </a:pathLst>
          </a:custGeom>
          <a:solidFill>
            <a:srgbClr val="99CC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5" name="Freeform 3"/>
          <p:cNvSpPr/>
          <p:nvPr/>
        </p:nvSpPr>
        <p:spPr>
          <a:xfrm>
            <a:off x="6165850" y="5937250"/>
            <a:ext cx="698500" cy="698500"/>
          </a:xfrm>
          <a:custGeom>
            <a:avLst/>
            <a:gdLst>
              <a:gd name="connsiteX0" fmla="*/ 349250 w 698500"/>
              <a:gd name="connsiteY0" fmla="*/ 692150 h 698500"/>
              <a:gd name="connsiteX1" fmla="*/ 6350 w 698500"/>
              <a:gd name="connsiteY1" fmla="*/ 692150 h 698500"/>
              <a:gd name="connsiteX2" fmla="*/ 6350 w 698500"/>
              <a:gd name="connsiteY2" fmla="*/ 6350 h 698500"/>
              <a:gd name="connsiteX3" fmla="*/ 692150 w 698500"/>
              <a:gd name="connsiteY3" fmla="*/ 6350 h 698500"/>
              <a:gd name="connsiteX4" fmla="*/ 692150 w 698500"/>
              <a:gd name="connsiteY4" fmla="*/ 692150 h 698500"/>
              <a:gd name="connsiteX5" fmla="*/ 349250 w 698500"/>
              <a:gd name="connsiteY5" fmla="*/ 692150 h 6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98500" h="698500">
                <a:moveTo>
                  <a:pt x="349250" y="692150"/>
                </a:moveTo>
                <a:lnTo>
                  <a:pt x="6350" y="692150"/>
                </a:lnTo>
                <a:lnTo>
                  <a:pt x="6350" y="6350"/>
                </a:lnTo>
                <a:lnTo>
                  <a:pt x="692150" y="6350"/>
                </a:lnTo>
                <a:lnTo>
                  <a:pt x="692150" y="692150"/>
                </a:lnTo>
                <a:lnTo>
                  <a:pt x="349250" y="692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6" name="Freeform 3"/>
          <p:cNvSpPr/>
          <p:nvPr/>
        </p:nvSpPr>
        <p:spPr>
          <a:xfrm>
            <a:off x="6858000" y="5943600"/>
            <a:ext cx="685800" cy="685800"/>
          </a:xfrm>
          <a:custGeom>
            <a:avLst/>
            <a:gdLst>
              <a:gd name="connsiteX0" fmla="*/ 342900 w 685800"/>
              <a:gd name="connsiteY0" fmla="*/ 685800 h 685800"/>
              <a:gd name="connsiteX1" fmla="*/ 0 w 685800"/>
              <a:gd name="connsiteY1" fmla="*/ 685800 h 685800"/>
              <a:gd name="connsiteX2" fmla="*/ 0 w 685800"/>
              <a:gd name="connsiteY2" fmla="*/ 0 h 685800"/>
              <a:gd name="connsiteX3" fmla="*/ 685800 w 685800"/>
              <a:gd name="connsiteY3" fmla="*/ 0 h 685800"/>
              <a:gd name="connsiteX4" fmla="*/ 685800 w 685800"/>
              <a:gd name="connsiteY4" fmla="*/ 685800 h 685800"/>
              <a:gd name="connsiteX5" fmla="*/ 342900 w 685800"/>
              <a:gd name="connsiteY5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85800" h="685800">
                <a:moveTo>
                  <a:pt x="342900" y="685800"/>
                </a:moveTo>
                <a:lnTo>
                  <a:pt x="0" y="685800"/>
                </a:lnTo>
                <a:lnTo>
                  <a:pt x="0" y="0"/>
                </a:lnTo>
                <a:lnTo>
                  <a:pt x="685800" y="0"/>
                </a:lnTo>
                <a:lnTo>
                  <a:pt x="685800" y="685800"/>
                </a:lnTo>
                <a:lnTo>
                  <a:pt x="342900" y="685800"/>
                </a:lnTo>
              </a:path>
            </a:pathLst>
          </a:custGeom>
          <a:solidFill>
            <a:srgbClr val="99CC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7" name="Freeform 3"/>
          <p:cNvSpPr/>
          <p:nvPr/>
        </p:nvSpPr>
        <p:spPr>
          <a:xfrm>
            <a:off x="6851650" y="5937250"/>
            <a:ext cx="698500" cy="698500"/>
          </a:xfrm>
          <a:custGeom>
            <a:avLst/>
            <a:gdLst>
              <a:gd name="connsiteX0" fmla="*/ 349250 w 698500"/>
              <a:gd name="connsiteY0" fmla="*/ 692150 h 698500"/>
              <a:gd name="connsiteX1" fmla="*/ 6350 w 698500"/>
              <a:gd name="connsiteY1" fmla="*/ 692150 h 698500"/>
              <a:gd name="connsiteX2" fmla="*/ 6350 w 698500"/>
              <a:gd name="connsiteY2" fmla="*/ 6350 h 698500"/>
              <a:gd name="connsiteX3" fmla="*/ 692150 w 698500"/>
              <a:gd name="connsiteY3" fmla="*/ 6350 h 698500"/>
              <a:gd name="connsiteX4" fmla="*/ 692150 w 698500"/>
              <a:gd name="connsiteY4" fmla="*/ 692150 h 698500"/>
              <a:gd name="connsiteX5" fmla="*/ 349250 w 698500"/>
              <a:gd name="connsiteY5" fmla="*/ 692150 h 6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98500" h="698500">
                <a:moveTo>
                  <a:pt x="349250" y="692150"/>
                </a:moveTo>
                <a:lnTo>
                  <a:pt x="6350" y="692150"/>
                </a:lnTo>
                <a:lnTo>
                  <a:pt x="6350" y="6350"/>
                </a:lnTo>
                <a:lnTo>
                  <a:pt x="692150" y="6350"/>
                </a:lnTo>
                <a:lnTo>
                  <a:pt x="692150" y="692150"/>
                </a:lnTo>
                <a:lnTo>
                  <a:pt x="349250" y="692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8" name="Freeform 3"/>
          <p:cNvSpPr/>
          <p:nvPr/>
        </p:nvSpPr>
        <p:spPr>
          <a:xfrm>
            <a:off x="7543800" y="5943600"/>
            <a:ext cx="685800" cy="685800"/>
          </a:xfrm>
          <a:custGeom>
            <a:avLst/>
            <a:gdLst>
              <a:gd name="connsiteX0" fmla="*/ 342900 w 685800"/>
              <a:gd name="connsiteY0" fmla="*/ 685800 h 685800"/>
              <a:gd name="connsiteX1" fmla="*/ 0 w 685800"/>
              <a:gd name="connsiteY1" fmla="*/ 685800 h 685800"/>
              <a:gd name="connsiteX2" fmla="*/ 0 w 685800"/>
              <a:gd name="connsiteY2" fmla="*/ 0 h 685800"/>
              <a:gd name="connsiteX3" fmla="*/ 685800 w 685800"/>
              <a:gd name="connsiteY3" fmla="*/ 0 h 685800"/>
              <a:gd name="connsiteX4" fmla="*/ 685800 w 685800"/>
              <a:gd name="connsiteY4" fmla="*/ 685800 h 685800"/>
              <a:gd name="connsiteX5" fmla="*/ 342900 w 685800"/>
              <a:gd name="connsiteY5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85800" h="685800">
                <a:moveTo>
                  <a:pt x="342900" y="685800"/>
                </a:moveTo>
                <a:lnTo>
                  <a:pt x="0" y="685800"/>
                </a:lnTo>
                <a:lnTo>
                  <a:pt x="0" y="0"/>
                </a:lnTo>
                <a:lnTo>
                  <a:pt x="685800" y="0"/>
                </a:lnTo>
                <a:lnTo>
                  <a:pt x="685800" y="685800"/>
                </a:lnTo>
                <a:lnTo>
                  <a:pt x="342900" y="685800"/>
                </a:lnTo>
              </a:path>
            </a:pathLst>
          </a:custGeom>
          <a:solidFill>
            <a:srgbClr val="99CC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9" name="Freeform 3"/>
          <p:cNvSpPr/>
          <p:nvPr/>
        </p:nvSpPr>
        <p:spPr>
          <a:xfrm>
            <a:off x="7537450" y="5937250"/>
            <a:ext cx="698500" cy="698500"/>
          </a:xfrm>
          <a:custGeom>
            <a:avLst/>
            <a:gdLst>
              <a:gd name="connsiteX0" fmla="*/ 349250 w 698500"/>
              <a:gd name="connsiteY0" fmla="*/ 692150 h 698500"/>
              <a:gd name="connsiteX1" fmla="*/ 6350 w 698500"/>
              <a:gd name="connsiteY1" fmla="*/ 692150 h 698500"/>
              <a:gd name="connsiteX2" fmla="*/ 6350 w 698500"/>
              <a:gd name="connsiteY2" fmla="*/ 6350 h 698500"/>
              <a:gd name="connsiteX3" fmla="*/ 692150 w 698500"/>
              <a:gd name="connsiteY3" fmla="*/ 6350 h 698500"/>
              <a:gd name="connsiteX4" fmla="*/ 692150 w 698500"/>
              <a:gd name="connsiteY4" fmla="*/ 692150 h 698500"/>
              <a:gd name="connsiteX5" fmla="*/ 349250 w 698500"/>
              <a:gd name="connsiteY5" fmla="*/ 692150 h 6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98500" h="698500">
                <a:moveTo>
                  <a:pt x="349250" y="692150"/>
                </a:moveTo>
                <a:lnTo>
                  <a:pt x="6350" y="692150"/>
                </a:lnTo>
                <a:lnTo>
                  <a:pt x="6350" y="6350"/>
                </a:lnTo>
                <a:lnTo>
                  <a:pt x="692150" y="6350"/>
                </a:lnTo>
                <a:lnTo>
                  <a:pt x="692150" y="692150"/>
                </a:lnTo>
                <a:lnTo>
                  <a:pt x="349250" y="692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0" name="Freeform 3"/>
          <p:cNvSpPr/>
          <p:nvPr/>
        </p:nvSpPr>
        <p:spPr>
          <a:xfrm>
            <a:off x="8229600" y="5943600"/>
            <a:ext cx="685800" cy="685800"/>
          </a:xfrm>
          <a:custGeom>
            <a:avLst/>
            <a:gdLst>
              <a:gd name="connsiteX0" fmla="*/ 342900 w 685800"/>
              <a:gd name="connsiteY0" fmla="*/ 685800 h 685800"/>
              <a:gd name="connsiteX1" fmla="*/ 0 w 685800"/>
              <a:gd name="connsiteY1" fmla="*/ 685800 h 685800"/>
              <a:gd name="connsiteX2" fmla="*/ 0 w 685800"/>
              <a:gd name="connsiteY2" fmla="*/ 0 h 685800"/>
              <a:gd name="connsiteX3" fmla="*/ 685800 w 685800"/>
              <a:gd name="connsiteY3" fmla="*/ 0 h 685800"/>
              <a:gd name="connsiteX4" fmla="*/ 685800 w 685800"/>
              <a:gd name="connsiteY4" fmla="*/ 685800 h 685800"/>
              <a:gd name="connsiteX5" fmla="*/ 342900 w 685800"/>
              <a:gd name="connsiteY5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85800" h="685800">
                <a:moveTo>
                  <a:pt x="342900" y="685800"/>
                </a:moveTo>
                <a:lnTo>
                  <a:pt x="0" y="685800"/>
                </a:lnTo>
                <a:lnTo>
                  <a:pt x="0" y="0"/>
                </a:lnTo>
                <a:lnTo>
                  <a:pt x="685800" y="0"/>
                </a:lnTo>
                <a:lnTo>
                  <a:pt x="685800" y="685800"/>
                </a:lnTo>
                <a:lnTo>
                  <a:pt x="342900" y="685800"/>
                </a:lnTo>
              </a:path>
            </a:pathLst>
          </a:custGeom>
          <a:solidFill>
            <a:srgbClr val="99CC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1" name="Freeform 3"/>
          <p:cNvSpPr/>
          <p:nvPr/>
        </p:nvSpPr>
        <p:spPr>
          <a:xfrm>
            <a:off x="8223250" y="5937250"/>
            <a:ext cx="698500" cy="698500"/>
          </a:xfrm>
          <a:custGeom>
            <a:avLst/>
            <a:gdLst>
              <a:gd name="connsiteX0" fmla="*/ 349250 w 698500"/>
              <a:gd name="connsiteY0" fmla="*/ 692150 h 698500"/>
              <a:gd name="connsiteX1" fmla="*/ 6350 w 698500"/>
              <a:gd name="connsiteY1" fmla="*/ 692150 h 698500"/>
              <a:gd name="connsiteX2" fmla="*/ 6350 w 698500"/>
              <a:gd name="connsiteY2" fmla="*/ 6350 h 698500"/>
              <a:gd name="connsiteX3" fmla="*/ 692150 w 698500"/>
              <a:gd name="connsiteY3" fmla="*/ 6350 h 698500"/>
              <a:gd name="connsiteX4" fmla="*/ 692150 w 698500"/>
              <a:gd name="connsiteY4" fmla="*/ 692150 h 698500"/>
              <a:gd name="connsiteX5" fmla="*/ 349250 w 698500"/>
              <a:gd name="connsiteY5" fmla="*/ 692150 h 6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98500" h="698500">
                <a:moveTo>
                  <a:pt x="349250" y="692150"/>
                </a:moveTo>
                <a:lnTo>
                  <a:pt x="6350" y="692150"/>
                </a:lnTo>
                <a:lnTo>
                  <a:pt x="6350" y="6350"/>
                </a:lnTo>
                <a:lnTo>
                  <a:pt x="692150" y="6350"/>
                </a:lnTo>
                <a:lnTo>
                  <a:pt x="692150" y="692150"/>
                </a:lnTo>
                <a:lnTo>
                  <a:pt x="349250" y="692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2" name="Freeform 3"/>
          <p:cNvSpPr/>
          <p:nvPr/>
        </p:nvSpPr>
        <p:spPr>
          <a:xfrm>
            <a:off x="6172200" y="6629400"/>
            <a:ext cx="685800" cy="685800"/>
          </a:xfrm>
          <a:custGeom>
            <a:avLst/>
            <a:gdLst>
              <a:gd name="connsiteX0" fmla="*/ 176529 w 685800"/>
              <a:gd name="connsiteY0" fmla="*/ 685800 h 685800"/>
              <a:gd name="connsiteX1" fmla="*/ 176529 w 685800"/>
              <a:gd name="connsiteY1" fmla="*/ 321309 h 685800"/>
              <a:gd name="connsiteX2" fmla="*/ 0 w 685800"/>
              <a:gd name="connsiteY2" fmla="*/ 321309 h 685800"/>
              <a:gd name="connsiteX3" fmla="*/ 342900 w 685800"/>
              <a:gd name="connsiteY3" fmla="*/ 0 h 685800"/>
              <a:gd name="connsiteX4" fmla="*/ 685800 w 685800"/>
              <a:gd name="connsiteY4" fmla="*/ 321309 h 685800"/>
              <a:gd name="connsiteX5" fmla="*/ 508000 w 685800"/>
              <a:gd name="connsiteY5" fmla="*/ 321309 h 685800"/>
              <a:gd name="connsiteX6" fmla="*/ 508000 w 685800"/>
              <a:gd name="connsiteY6" fmla="*/ 685800 h 685800"/>
              <a:gd name="connsiteX7" fmla="*/ 176529 w 685800"/>
              <a:gd name="connsiteY7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85800" h="685800">
                <a:moveTo>
                  <a:pt x="176529" y="685800"/>
                </a:moveTo>
                <a:lnTo>
                  <a:pt x="176529" y="321309"/>
                </a:lnTo>
                <a:lnTo>
                  <a:pt x="0" y="321309"/>
                </a:lnTo>
                <a:lnTo>
                  <a:pt x="342900" y="0"/>
                </a:lnTo>
                <a:lnTo>
                  <a:pt x="685800" y="321309"/>
                </a:lnTo>
                <a:lnTo>
                  <a:pt x="508000" y="321309"/>
                </a:lnTo>
                <a:lnTo>
                  <a:pt x="508000" y="685800"/>
                </a:lnTo>
                <a:lnTo>
                  <a:pt x="176529" y="685800"/>
                </a:lnTo>
              </a:path>
            </a:pathLst>
          </a:custGeom>
          <a:solidFill>
            <a:srgbClr val="00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3" name="Freeform 3"/>
          <p:cNvSpPr/>
          <p:nvPr/>
        </p:nvSpPr>
        <p:spPr>
          <a:xfrm>
            <a:off x="6165850" y="6623050"/>
            <a:ext cx="698500" cy="698500"/>
          </a:xfrm>
          <a:custGeom>
            <a:avLst/>
            <a:gdLst>
              <a:gd name="connsiteX0" fmla="*/ 182879 w 698500"/>
              <a:gd name="connsiteY0" fmla="*/ 692150 h 698500"/>
              <a:gd name="connsiteX1" fmla="*/ 182879 w 698500"/>
              <a:gd name="connsiteY1" fmla="*/ 327659 h 698500"/>
              <a:gd name="connsiteX2" fmla="*/ 6350 w 698500"/>
              <a:gd name="connsiteY2" fmla="*/ 327659 h 698500"/>
              <a:gd name="connsiteX3" fmla="*/ 349250 w 698500"/>
              <a:gd name="connsiteY3" fmla="*/ 6350 h 698500"/>
              <a:gd name="connsiteX4" fmla="*/ 692150 w 698500"/>
              <a:gd name="connsiteY4" fmla="*/ 327659 h 698500"/>
              <a:gd name="connsiteX5" fmla="*/ 514350 w 698500"/>
              <a:gd name="connsiteY5" fmla="*/ 327659 h 698500"/>
              <a:gd name="connsiteX6" fmla="*/ 514350 w 698500"/>
              <a:gd name="connsiteY6" fmla="*/ 692150 h 698500"/>
              <a:gd name="connsiteX7" fmla="*/ 182879 w 698500"/>
              <a:gd name="connsiteY7" fmla="*/ 692150 h 6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98500" h="698500">
                <a:moveTo>
                  <a:pt x="182879" y="692150"/>
                </a:moveTo>
                <a:lnTo>
                  <a:pt x="182879" y="327659"/>
                </a:lnTo>
                <a:lnTo>
                  <a:pt x="6350" y="327659"/>
                </a:lnTo>
                <a:lnTo>
                  <a:pt x="349250" y="6350"/>
                </a:lnTo>
                <a:lnTo>
                  <a:pt x="692150" y="327659"/>
                </a:lnTo>
                <a:lnTo>
                  <a:pt x="514350" y="327659"/>
                </a:lnTo>
                <a:lnTo>
                  <a:pt x="514350" y="692150"/>
                </a:lnTo>
                <a:lnTo>
                  <a:pt x="182879" y="692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4" name="TextBox 1"/>
          <p:cNvSpPr txBox="1"/>
          <p:nvPr/>
        </p:nvSpPr>
        <p:spPr>
          <a:xfrm>
            <a:off x="6337300" y="5981700"/>
            <a:ext cx="2481449" cy="68525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900"/>
              </a:lnSpc>
              <a:tabLst/>
            </a:pPr>
            <a:r>
              <a:rPr lang="en-US" altLang="zh-CN" sz="4400" b="1" dirty="0" smtClean="0">
                <a:latin typeface="Courier New" pitchFamily="18" charset="0"/>
                <a:cs typeface="Courier New" pitchFamily="18" charset="0"/>
              </a:rPr>
              <a:t>b</a:t>
            </a: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4400" b="1" dirty="0" smtClean="0">
                <a:latin typeface="Courier New" pitchFamily="18" charset="0"/>
                <a:cs typeface="Courier New" pitchFamily="18" charset="0"/>
              </a:rPr>
              <a:t>c</a:t>
            </a: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4400" b="1" dirty="0" smtClean="0">
                <a:latin typeface="Courier New" pitchFamily="18" charset="0"/>
                <a:cs typeface="Courier New" pitchFamily="18" charset="0"/>
              </a:rPr>
              <a:t>b</a:t>
            </a: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4400" b="1" dirty="0" smtClean="0">
                <a:latin typeface="Courier New" pitchFamily="18" charset="0"/>
                <a:cs typeface="Courier New" pitchFamily="18" charset="0"/>
              </a:rPr>
              <a:t>a</a:t>
            </a:r>
          </a:p>
        </p:txBody>
      </p:sp>
      <p:sp>
        <p:nvSpPr>
          <p:cNvPr id="55" name="Freeform 3"/>
          <p:cNvSpPr/>
          <p:nvPr/>
        </p:nvSpPr>
        <p:spPr>
          <a:xfrm>
            <a:off x="2057400" y="3444240"/>
            <a:ext cx="914400" cy="914400"/>
          </a:xfrm>
          <a:custGeom>
            <a:avLst/>
            <a:gdLst>
              <a:gd name="connsiteX0" fmla="*/ 457200 w 914400"/>
              <a:gd name="connsiteY0" fmla="*/ 0 h 914400"/>
              <a:gd name="connsiteX1" fmla="*/ 914400 w 914400"/>
              <a:gd name="connsiteY1" fmla="*/ 457200 h 914400"/>
              <a:gd name="connsiteX2" fmla="*/ 457200 w 914400"/>
              <a:gd name="connsiteY2" fmla="*/ 914400 h 914400"/>
              <a:gd name="connsiteX3" fmla="*/ 0 w 914400"/>
              <a:gd name="connsiteY3" fmla="*/ 457200 h 914400"/>
              <a:gd name="connsiteX4" fmla="*/ 457200 w 914400"/>
              <a:gd name="connsiteY4" fmla="*/ 0 h 914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" h="914400">
                <a:moveTo>
                  <a:pt x="457200" y="0"/>
                </a:moveTo>
                <a:cubicBezTo>
                  <a:pt x="716279" y="0"/>
                  <a:pt x="914400" y="198119"/>
                  <a:pt x="914400" y="457200"/>
                </a:cubicBezTo>
                <a:cubicBezTo>
                  <a:pt x="914400" y="716279"/>
                  <a:pt x="716279" y="914400"/>
                  <a:pt x="457200" y="914400"/>
                </a:cubicBezTo>
                <a:cubicBezTo>
                  <a:pt x="198120" y="914400"/>
                  <a:pt x="0" y="716279"/>
                  <a:pt x="0" y="457200"/>
                </a:cubicBezTo>
                <a:cubicBezTo>
                  <a:pt x="0" y="198119"/>
                  <a:pt x="198120" y="0"/>
                  <a:pt x="457200" y="0"/>
                </a:cubicBezTo>
              </a:path>
            </a:pathLst>
          </a:custGeom>
          <a:solidFill>
            <a:srgbClr val="FFD32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6" name="Freeform 3"/>
          <p:cNvSpPr/>
          <p:nvPr/>
        </p:nvSpPr>
        <p:spPr>
          <a:xfrm>
            <a:off x="2039070" y="3425910"/>
            <a:ext cx="951059" cy="951059"/>
          </a:xfrm>
          <a:custGeom>
            <a:avLst/>
            <a:gdLst>
              <a:gd name="connsiteX0" fmla="*/ 475529 w 951059"/>
              <a:gd name="connsiteY0" fmla="*/ 18329 h 951059"/>
              <a:gd name="connsiteX1" fmla="*/ 932729 w 951059"/>
              <a:gd name="connsiteY1" fmla="*/ 475529 h 951059"/>
              <a:gd name="connsiteX2" fmla="*/ 475529 w 951059"/>
              <a:gd name="connsiteY2" fmla="*/ 932729 h 951059"/>
              <a:gd name="connsiteX3" fmla="*/ 18329 w 951059"/>
              <a:gd name="connsiteY3" fmla="*/ 475529 h 951059"/>
              <a:gd name="connsiteX4" fmla="*/ 475529 w 951059"/>
              <a:gd name="connsiteY4" fmla="*/ 18329 h 9510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51059" h="951059">
                <a:moveTo>
                  <a:pt x="475529" y="18329"/>
                </a:moveTo>
                <a:cubicBezTo>
                  <a:pt x="734609" y="18329"/>
                  <a:pt x="932729" y="216449"/>
                  <a:pt x="932729" y="475529"/>
                </a:cubicBezTo>
                <a:cubicBezTo>
                  <a:pt x="932729" y="734609"/>
                  <a:pt x="734609" y="932729"/>
                  <a:pt x="475529" y="932729"/>
                </a:cubicBezTo>
                <a:cubicBezTo>
                  <a:pt x="216449" y="932729"/>
                  <a:pt x="18329" y="734609"/>
                  <a:pt x="18329" y="475529"/>
                </a:cubicBezTo>
                <a:cubicBezTo>
                  <a:pt x="18329" y="216449"/>
                  <a:pt x="216449" y="18329"/>
                  <a:pt x="475529" y="18329"/>
                </a:cubicBez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7" name="Freeform 3"/>
          <p:cNvSpPr/>
          <p:nvPr/>
        </p:nvSpPr>
        <p:spPr>
          <a:xfrm>
            <a:off x="4237990" y="1844039"/>
            <a:ext cx="914400" cy="914400"/>
          </a:xfrm>
          <a:custGeom>
            <a:avLst/>
            <a:gdLst>
              <a:gd name="connsiteX0" fmla="*/ 457200 w 914400"/>
              <a:gd name="connsiteY0" fmla="*/ 0 h 914400"/>
              <a:gd name="connsiteX1" fmla="*/ 914400 w 914400"/>
              <a:gd name="connsiteY1" fmla="*/ 457200 h 914400"/>
              <a:gd name="connsiteX2" fmla="*/ 457200 w 914400"/>
              <a:gd name="connsiteY2" fmla="*/ 914400 h 914400"/>
              <a:gd name="connsiteX3" fmla="*/ 0 w 914400"/>
              <a:gd name="connsiteY3" fmla="*/ 457200 h 914400"/>
              <a:gd name="connsiteX4" fmla="*/ 457200 w 914400"/>
              <a:gd name="connsiteY4" fmla="*/ 0 h 914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" h="914400">
                <a:moveTo>
                  <a:pt x="457200" y="0"/>
                </a:moveTo>
                <a:cubicBezTo>
                  <a:pt x="716279" y="0"/>
                  <a:pt x="914400" y="198120"/>
                  <a:pt x="914400" y="457200"/>
                </a:cubicBezTo>
                <a:cubicBezTo>
                  <a:pt x="914400" y="716280"/>
                  <a:pt x="716279" y="914400"/>
                  <a:pt x="457200" y="914400"/>
                </a:cubicBezTo>
                <a:cubicBezTo>
                  <a:pt x="198119" y="914400"/>
                  <a:pt x="0" y="716280"/>
                  <a:pt x="0" y="457200"/>
                </a:cubicBezTo>
                <a:cubicBezTo>
                  <a:pt x="0" y="198120"/>
                  <a:pt x="198119" y="0"/>
                  <a:pt x="457200" y="0"/>
                </a:cubicBezTo>
              </a:path>
            </a:pathLst>
          </a:custGeom>
          <a:solidFill>
            <a:srgbClr val="FFD32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8" name="Freeform 3"/>
          <p:cNvSpPr/>
          <p:nvPr/>
        </p:nvSpPr>
        <p:spPr>
          <a:xfrm>
            <a:off x="4219660" y="1825710"/>
            <a:ext cx="951059" cy="951059"/>
          </a:xfrm>
          <a:custGeom>
            <a:avLst/>
            <a:gdLst>
              <a:gd name="connsiteX0" fmla="*/ 475529 w 951059"/>
              <a:gd name="connsiteY0" fmla="*/ 18329 h 951059"/>
              <a:gd name="connsiteX1" fmla="*/ 932729 w 951059"/>
              <a:gd name="connsiteY1" fmla="*/ 475529 h 951059"/>
              <a:gd name="connsiteX2" fmla="*/ 475529 w 951059"/>
              <a:gd name="connsiteY2" fmla="*/ 932729 h 951059"/>
              <a:gd name="connsiteX3" fmla="*/ 18329 w 951059"/>
              <a:gd name="connsiteY3" fmla="*/ 475529 h 951059"/>
              <a:gd name="connsiteX4" fmla="*/ 475529 w 951059"/>
              <a:gd name="connsiteY4" fmla="*/ 18329 h 9510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51059" h="951059">
                <a:moveTo>
                  <a:pt x="475529" y="18329"/>
                </a:moveTo>
                <a:cubicBezTo>
                  <a:pt x="734609" y="18329"/>
                  <a:pt x="932729" y="216449"/>
                  <a:pt x="932729" y="475529"/>
                </a:cubicBezTo>
                <a:cubicBezTo>
                  <a:pt x="932729" y="734610"/>
                  <a:pt x="734609" y="932729"/>
                  <a:pt x="475529" y="932729"/>
                </a:cubicBezTo>
                <a:cubicBezTo>
                  <a:pt x="216449" y="932729"/>
                  <a:pt x="18329" y="734610"/>
                  <a:pt x="18329" y="475529"/>
                </a:cubicBezTo>
                <a:cubicBezTo>
                  <a:pt x="18329" y="216449"/>
                  <a:pt x="216449" y="18329"/>
                  <a:pt x="475529" y="18329"/>
                </a:cubicBez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9" name="Freeform 3"/>
          <p:cNvSpPr/>
          <p:nvPr/>
        </p:nvSpPr>
        <p:spPr>
          <a:xfrm>
            <a:off x="4221479" y="3444240"/>
            <a:ext cx="914400" cy="914400"/>
          </a:xfrm>
          <a:custGeom>
            <a:avLst/>
            <a:gdLst>
              <a:gd name="connsiteX0" fmla="*/ 457200 w 914400"/>
              <a:gd name="connsiteY0" fmla="*/ 0 h 914400"/>
              <a:gd name="connsiteX1" fmla="*/ 914400 w 914400"/>
              <a:gd name="connsiteY1" fmla="*/ 457200 h 914400"/>
              <a:gd name="connsiteX2" fmla="*/ 457200 w 914400"/>
              <a:gd name="connsiteY2" fmla="*/ 914400 h 914400"/>
              <a:gd name="connsiteX3" fmla="*/ 0 w 914400"/>
              <a:gd name="connsiteY3" fmla="*/ 457200 h 914400"/>
              <a:gd name="connsiteX4" fmla="*/ 457200 w 914400"/>
              <a:gd name="connsiteY4" fmla="*/ 0 h 914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" h="914400">
                <a:moveTo>
                  <a:pt x="457200" y="0"/>
                </a:moveTo>
                <a:cubicBezTo>
                  <a:pt x="716279" y="0"/>
                  <a:pt x="914400" y="198119"/>
                  <a:pt x="914400" y="457200"/>
                </a:cubicBezTo>
                <a:cubicBezTo>
                  <a:pt x="914400" y="716279"/>
                  <a:pt x="716279" y="914400"/>
                  <a:pt x="457200" y="914400"/>
                </a:cubicBezTo>
                <a:cubicBezTo>
                  <a:pt x="198120" y="914400"/>
                  <a:pt x="0" y="716279"/>
                  <a:pt x="0" y="457200"/>
                </a:cubicBezTo>
                <a:cubicBezTo>
                  <a:pt x="0" y="198119"/>
                  <a:pt x="198120" y="0"/>
                  <a:pt x="457200" y="0"/>
                </a:cubicBezTo>
              </a:path>
            </a:pathLst>
          </a:custGeom>
          <a:solidFill>
            <a:srgbClr val="FFD32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0" name="Freeform 3"/>
          <p:cNvSpPr/>
          <p:nvPr/>
        </p:nvSpPr>
        <p:spPr>
          <a:xfrm>
            <a:off x="4203150" y="3425910"/>
            <a:ext cx="951059" cy="951059"/>
          </a:xfrm>
          <a:custGeom>
            <a:avLst/>
            <a:gdLst>
              <a:gd name="connsiteX0" fmla="*/ 475529 w 951059"/>
              <a:gd name="connsiteY0" fmla="*/ 18329 h 951059"/>
              <a:gd name="connsiteX1" fmla="*/ 932729 w 951059"/>
              <a:gd name="connsiteY1" fmla="*/ 475529 h 951059"/>
              <a:gd name="connsiteX2" fmla="*/ 475529 w 951059"/>
              <a:gd name="connsiteY2" fmla="*/ 932729 h 951059"/>
              <a:gd name="connsiteX3" fmla="*/ 18329 w 951059"/>
              <a:gd name="connsiteY3" fmla="*/ 475529 h 951059"/>
              <a:gd name="connsiteX4" fmla="*/ 475529 w 951059"/>
              <a:gd name="connsiteY4" fmla="*/ 18329 h 9510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51059" h="951059">
                <a:moveTo>
                  <a:pt x="475529" y="18329"/>
                </a:moveTo>
                <a:cubicBezTo>
                  <a:pt x="734609" y="18329"/>
                  <a:pt x="932729" y="216449"/>
                  <a:pt x="932729" y="475529"/>
                </a:cubicBezTo>
                <a:cubicBezTo>
                  <a:pt x="932729" y="734609"/>
                  <a:pt x="734609" y="932729"/>
                  <a:pt x="475529" y="932729"/>
                </a:cubicBezTo>
                <a:cubicBezTo>
                  <a:pt x="216449" y="932729"/>
                  <a:pt x="18329" y="734609"/>
                  <a:pt x="18329" y="475529"/>
                </a:cubicBezTo>
                <a:cubicBezTo>
                  <a:pt x="18329" y="216449"/>
                  <a:pt x="216449" y="18329"/>
                  <a:pt x="475529" y="18329"/>
                </a:cubicBez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1" name="Freeform 3"/>
          <p:cNvSpPr/>
          <p:nvPr/>
        </p:nvSpPr>
        <p:spPr>
          <a:xfrm>
            <a:off x="4237990" y="5044440"/>
            <a:ext cx="914400" cy="914400"/>
          </a:xfrm>
          <a:custGeom>
            <a:avLst/>
            <a:gdLst>
              <a:gd name="connsiteX0" fmla="*/ 457200 w 914400"/>
              <a:gd name="connsiteY0" fmla="*/ 0 h 914400"/>
              <a:gd name="connsiteX1" fmla="*/ 914400 w 914400"/>
              <a:gd name="connsiteY1" fmla="*/ 457200 h 914400"/>
              <a:gd name="connsiteX2" fmla="*/ 457200 w 914400"/>
              <a:gd name="connsiteY2" fmla="*/ 914400 h 914400"/>
              <a:gd name="connsiteX3" fmla="*/ 0 w 914400"/>
              <a:gd name="connsiteY3" fmla="*/ 457200 h 914400"/>
              <a:gd name="connsiteX4" fmla="*/ 457200 w 914400"/>
              <a:gd name="connsiteY4" fmla="*/ 0 h 914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" h="914400">
                <a:moveTo>
                  <a:pt x="457200" y="0"/>
                </a:moveTo>
                <a:cubicBezTo>
                  <a:pt x="716279" y="0"/>
                  <a:pt x="914400" y="198119"/>
                  <a:pt x="914400" y="457200"/>
                </a:cubicBezTo>
                <a:cubicBezTo>
                  <a:pt x="914400" y="716279"/>
                  <a:pt x="716279" y="914400"/>
                  <a:pt x="457200" y="914400"/>
                </a:cubicBezTo>
                <a:cubicBezTo>
                  <a:pt x="198119" y="914400"/>
                  <a:pt x="0" y="716279"/>
                  <a:pt x="0" y="457200"/>
                </a:cubicBezTo>
                <a:cubicBezTo>
                  <a:pt x="0" y="198119"/>
                  <a:pt x="198119" y="0"/>
                  <a:pt x="457200" y="0"/>
                </a:cubicBezTo>
              </a:path>
            </a:pathLst>
          </a:custGeom>
          <a:solidFill>
            <a:srgbClr val="FFD32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2" name="Freeform 3"/>
          <p:cNvSpPr/>
          <p:nvPr/>
        </p:nvSpPr>
        <p:spPr>
          <a:xfrm>
            <a:off x="4219660" y="5026110"/>
            <a:ext cx="951059" cy="951059"/>
          </a:xfrm>
          <a:custGeom>
            <a:avLst/>
            <a:gdLst>
              <a:gd name="connsiteX0" fmla="*/ 475529 w 951059"/>
              <a:gd name="connsiteY0" fmla="*/ 18329 h 951059"/>
              <a:gd name="connsiteX1" fmla="*/ 932729 w 951059"/>
              <a:gd name="connsiteY1" fmla="*/ 475529 h 951059"/>
              <a:gd name="connsiteX2" fmla="*/ 475529 w 951059"/>
              <a:gd name="connsiteY2" fmla="*/ 932729 h 951059"/>
              <a:gd name="connsiteX3" fmla="*/ 18329 w 951059"/>
              <a:gd name="connsiteY3" fmla="*/ 475529 h 951059"/>
              <a:gd name="connsiteX4" fmla="*/ 475529 w 951059"/>
              <a:gd name="connsiteY4" fmla="*/ 18329 h 9510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51059" h="951059">
                <a:moveTo>
                  <a:pt x="475529" y="18329"/>
                </a:moveTo>
                <a:cubicBezTo>
                  <a:pt x="734609" y="18329"/>
                  <a:pt x="932729" y="216449"/>
                  <a:pt x="932729" y="475529"/>
                </a:cubicBezTo>
                <a:cubicBezTo>
                  <a:pt x="932729" y="734609"/>
                  <a:pt x="734609" y="932729"/>
                  <a:pt x="475529" y="932729"/>
                </a:cubicBezTo>
                <a:cubicBezTo>
                  <a:pt x="216449" y="932729"/>
                  <a:pt x="18329" y="734609"/>
                  <a:pt x="18329" y="475529"/>
                </a:cubicBezTo>
                <a:cubicBezTo>
                  <a:pt x="18329" y="216449"/>
                  <a:pt x="216449" y="18329"/>
                  <a:pt x="475529" y="18329"/>
                </a:cubicBez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3" name="Freeform 3"/>
          <p:cNvSpPr/>
          <p:nvPr/>
        </p:nvSpPr>
        <p:spPr>
          <a:xfrm>
            <a:off x="4337684" y="3158218"/>
            <a:ext cx="627380" cy="437786"/>
          </a:xfrm>
          <a:custGeom>
            <a:avLst/>
            <a:gdLst>
              <a:gd name="connsiteX0" fmla="*/ 18415 w 627380"/>
              <a:gd name="connsiteY0" fmla="*/ 419372 h 437786"/>
              <a:gd name="connsiteX1" fmla="*/ 608965 w 627380"/>
              <a:gd name="connsiteY1" fmla="*/ 198391 h 43778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627380" h="437786">
                <a:moveTo>
                  <a:pt x="18415" y="419372"/>
                </a:moveTo>
                <a:cubicBezTo>
                  <a:pt x="18415" y="-79738"/>
                  <a:pt x="452755" y="-63228"/>
                  <a:pt x="608965" y="198391"/>
                </a:cubicBezTo>
              </a:path>
            </a:pathLst>
          </a:custGeom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Freeform 3"/>
          <p:cNvSpPr/>
          <p:nvPr/>
        </p:nvSpPr>
        <p:spPr>
          <a:xfrm>
            <a:off x="4861559" y="3321050"/>
            <a:ext cx="156210" cy="256540"/>
          </a:xfrm>
          <a:custGeom>
            <a:avLst/>
            <a:gdLst>
              <a:gd name="connsiteX0" fmla="*/ 140970 w 156210"/>
              <a:gd name="connsiteY0" fmla="*/ 256540 h 256540"/>
              <a:gd name="connsiteX1" fmla="*/ 156210 w 156210"/>
              <a:gd name="connsiteY1" fmla="*/ 0 h 256540"/>
              <a:gd name="connsiteX2" fmla="*/ 0 w 156210"/>
              <a:gd name="connsiteY2" fmla="*/ 41909 h 256540"/>
              <a:gd name="connsiteX3" fmla="*/ 140970 w 156210"/>
              <a:gd name="connsiteY3" fmla="*/ 256540 h 2565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56210" h="256540">
                <a:moveTo>
                  <a:pt x="140970" y="256540"/>
                </a:moveTo>
                <a:lnTo>
                  <a:pt x="156210" y="0"/>
                </a:lnTo>
                <a:lnTo>
                  <a:pt x="0" y="41909"/>
                </a:lnTo>
                <a:lnTo>
                  <a:pt x="140970" y="25654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5" name="Freeform 3"/>
          <p:cNvSpPr/>
          <p:nvPr/>
        </p:nvSpPr>
        <p:spPr>
          <a:xfrm>
            <a:off x="4352925" y="4759355"/>
            <a:ext cx="628650" cy="436849"/>
          </a:xfrm>
          <a:custGeom>
            <a:avLst/>
            <a:gdLst>
              <a:gd name="connsiteX0" fmla="*/ 18415 w 628650"/>
              <a:gd name="connsiteY0" fmla="*/ 418434 h 436849"/>
              <a:gd name="connsiteX1" fmla="*/ 610234 w 628650"/>
              <a:gd name="connsiteY1" fmla="*/ 197454 h 4368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628650" h="436849">
                <a:moveTo>
                  <a:pt x="18415" y="418434"/>
                </a:moveTo>
                <a:cubicBezTo>
                  <a:pt x="18415" y="-79405"/>
                  <a:pt x="452754" y="-62895"/>
                  <a:pt x="610234" y="197454"/>
                </a:cubicBezTo>
              </a:path>
            </a:pathLst>
          </a:custGeom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Freeform 3"/>
          <p:cNvSpPr/>
          <p:nvPr/>
        </p:nvSpPr>
        <p:spPr>
          <a:xfrm>
            <a:off x="4876800" y="4921250"/>
            <a:ext cx="157479" cy="256540"/>
          </a:xfrm>
          <a:custGeom>
            <a:avLst/>
            <a:gdLst>
              <a:gd name="connsiteX0" fmla="*/ 140970 w 157479"/>
              <a:gd name="connsiteY0" fmla="*/ 256540 h 256540"/>
              <a:gd name="connsiteX1" fmla="*/ 157479 w 157479"/>
              <a:gd name="connsiteY1" fmla="*/ 0 h 256540"/>
              <a:gd name="connsiteX2" fmla="*/ 0 w 157479"/>
              <a:gd name="connsiteY2" fmla="*/ 41909 h 256540"/>
              <a:gd name="connsiteX3" fmla="*/ 140970 w 157479"/>
              <a:gd name="connsiteY3" fmla="*/ 256540 h 2565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57479" h="256540">
                <a:moveTo>
                  <a:pt x="140970" y="256540"/>
                </a:moveTo>
                <a:lnTo>
                  <a:pt x="157479" y="0"/>
                </a:lnTo>
                <a:lnTo>
                  <a:pt x="0" y="41909"/>
                </a:lnTo>
                <a:lnTo>
                  <a:pt x="140970" y="25654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4343400" y="2717800"/>
            <a:ext cx="570669" cy="49500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5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a, c</a:t>
            </a:r>
          </a:p>
        </p:txBody>
      </p:sp>
      <p:sp>
        <p:nvSpPr>
          <p:cNvPr id="68" name="TextBox 1"/>
          <p:cNvSpPr txBox="1"/>
          <p:nvPr/>
        </p:nvSpPr>
        <p:spPr>
          <a:xfrm>
            <a:off x="4356100" y="4318000"/>
            <a:ext cx="593111" cy="49500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5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b, c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0083800" cy="7556500"/>
          </a:xfrm>
          <a:prstGeom prst="rect">
            <a:avLst/>
          </a:prstGeom>
          <a:noFill/>
        </p:spPr>
      </p:pic>
      <p:sp>
        <p:nvSpPr>
          <p:cNvPr id="3" name="TextBox 1"/>
          <p:cNvSpPr txBox="1"/>
          <p:nvPr/>
        </p:nvSpPr>
        <p:spPr>
          <a:xfrm>
            <a:off x="355600" y="1651000"/>
            <a:ext cx="2002151" cy="42428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  <a:tabLst/>
            </a:pPr>
            <a:r>
              <a:rPr lang="en-US" altLang="zh-CN" sz="2600" b="1" dirty="0" smtClean="0">
                <a:latin typeface="Courier New" pitchFamily="18" charset="0"/>
                <a:cs typeface="Courier New" pitchFamily="18" charset="0"/>
              </a:rPr>
              <a:t>w</a:t>
            </a: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 smtClean="0">
                <a:latin typeface="Courier New" pitchFamily="18" charset="0"/>
                <a:cs typeface="Courier New" pitchFamily="18" charset="0"/>
              </a:rPr>
              <a:t>h</a:t>
            </a: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 smtClean="0">
                <a:latin typeface="Courier New" pitchFamily="18" charset="0"/>
                <a:cs typeface="Courier New" pitchFamily="18" charset="0"/>
              </a:rPr>
              <a:t>i</a:t>
            </a: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 smtClean="0">
                <a:latin typeface="Courier New" pitchFamily="18" charset="0"/>
                <a:cs typeface="Courier New" pitchFamily="18" charset="0"/>
              </a:rPr>
              <a:t>l</a:t>
            </a: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 smtClean="0">
                <a:latin typeface="Courier New" pitchFamily="18" charset="0"/>
                <a:cs typeface="Courier New" pitchFamily="18" charset="0"/>
              </a:rPr>
              <a:t>e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3060700" y="1644650"/>
            <a:ext cx="6758260" cy="42428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  <a:tabLst/>
            </a:pPr>
            <a:r>
              <a:rPr lang="en-US" altLang="zh-CN" sz="2600" b="1" dirty="0" smtClean="0">
                <a:latin typeface="Courier New" pitchFamily="18" charset="0"/>
                <a:cs typeface="Courier New" pitchFamily="18" charset="0"/>
              </a:rPr>
              <a:t>(</a:t>
            </a: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2600" b="1" dirty="0" smtClean="0">
                <a:latin typeface="Courier New" pitchFamily="18" charset="0"/>
                <a:cs typeface="Courier New" pitchFamily="18" charset="0"/>
              </a:rPr>
              <a:t>1 3 7</a:t>
            </a: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 smtClean="0">
                <a:latin typeface="Courier New" pitchFamily="18" charset="0"/>
                <a:cs typeface="Courier New" pitchFamily="18" charset="0"/>
              </a:rPr>
              <a:t>  </a:t>
            </a: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600" b="1" dirty="0" smtClean="0">
                <a:latin typeface="Courier New" pitchFamily="18" charset="0"/>
                <a:cs typeface="Courier New" pitchFamily="18" charset="0"/>
              </a:rPr>
              <a:t>&lt;</a:t>
            </a: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         </a:t>
            </a:r>
            <a:r>
              <a:rPr lang="en-US" altLang="zh-CN" sz="2600" b="1" dirty="0" err="1" smtClean="0">
                <a:latin typeface="Courier New" pitchFamily="18" charset="0"/>
                <a:cs typeface="Courier New" pitchFamily="18" charset="0"/>
              </a:rPr>
              <a:t>i</a:t>
            </a: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 smtClean="0">
                <a:latin typeface="Courier New" pitchFamily="18" charset="0"/>
                <a:cs typeface="Courier New" pitchFamily="18" charset="0"/>
              </a:rPr>
              <a:t>)</a:t>
            </a: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600" b="1" dirty="0" smtClean="0">
                <a:latin typeface="Courier New" pitchFamily="18" charset="0"/>
                <a:cs typeface="Courier New" pitchFamily="18" charset="0"/>
              </a:rPr>
              <a:t>\n\t</a:t>
            </a: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2600" b="1" dirty="0" smtClean="0">
                <a:latin typeface="Courier New" pitchFamily="18" charset="0"/>
                <a:cs typeface="Courier New" pitchFamily="18" charset="0"/>
              </a:rPr>
              <a:t>+ +</a:t>
            </a: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 err="1" smtClean="0">
                <a:latin typeface="Courier New" pitchFamily="18" charset="0"/>
                <a:cs typeface="Courier New" pitchFamily="18" charset="0"/>
              </a:rPr>
              <a:t>i</a:t>
            </a: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 smtClean="0">
                <a:latin typeface="Courier New" pitchFamily="18" charset="0"/>
                <a:cs typeface="Courier New" pitchFamily="18" charset="0"/>
              </a:rPr>
              <a:t>;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262525" y="622300"/>
            <a:ext cx="5217775" cy="70019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100"/>
              </a:lnSpc>
              <a:tabLst/>
            </a:pP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Scanning a Source File</a:t>
            </a:r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0079990" cy="7559040"/>
          </a:xfrm>
          <a:custGeom>
            <a:avLst/>
            <a:gdLst>
              <a:gd name="connsiteX0" fmla="*/ 0 w 10079990"/>
              <a:gd name="connsiteY0" fmla="*/ 0 h 7559040"/>
              <a:gd name="connsiteX1" fmla="*/ 10079990 w 10079990"/>
              <a:gd name="connsiteY1" fmla="*/ 0 h 7559040"/>
              <a:gd name="connsiteX2" fmla="*/ 10079990 w 10079990"/>
              <a:gd name="connsiteY2" fmla="*/ 7559040 h 7559040"/>
              <a:gd name="connsiteX3" fmla="*/ 0 w 10079990"/>
              <a:gd name="connsiteY3" fmla="*/ 7559040 h 7559040"/>
              <a:gd name="connsiteX4" fmla="*/ 0 w 10079990"/>
              <a:gd name="connsiteY4" fmla="*/ 0 h 75590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079990" h="7559040">
                <a:moveTo>
                  <a:pt x="0" y="0"/>
                </a:moveTo>
                <a:lnTo>
                  <a:pt x="10079990" y="0"/>
                </a:lnTo>
                <a:lnTo>
                  <a:pt x="10079990" y="7559040"/>
                </a:lnTo>
                <a:lnTo>
                  <a:pt x="0" y="755904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2057400" y="3444240"/>
            <a:ext cx="914400" cy="914400"/>
          </a:xfrm>
          <a:custGeom>
            <a:avLst/>
            <a:gdLst>
              <a:gd name="connsiteX0" fmla="*/ 457200 w 914400"/>
              <a:gd name="connsiteY0" fmla="*/ 0 h 914400"/>
              <a:gd name="connsiteX1" fmla="*/ 914400 w 914400"/>
              <a:gd name="connsiteY1" fmla="*/ 457200 h 914400"/>
              <a:gd name="connsiteX2" fmla="*/ 457200 w 914400"/>
              <a:gd name="connsiteY2" fmla="*/ 914400 h 914400"/>
              <a:gd name="connsiteX3" fmla="*/ 0 w 914400"/>
              <a:gd name="connsiteY3" fmla="*/ 457200 h 914400"/>
              <a:gd name="connsiteX4" fmla="*/ 457200 w 914400"/>
              <a:gd name="connsiteY4" fmla="*/ 0 h 914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" h="914400">
                <a:moveTo>
                  <a:pt x="457200" y="0"/>
                </a:moveTo>
                <a:cubicBezTo>
                  <a:pt x="716279" y="0"/>
                  <a:pt x="914400" y="198119"/>
                  <a:pt x="914400" y="457200"/>
                </a:cubicBezTo>
                <a:cubicBezTo>
                  <a:pt x="914400" y="716279"/>
                  <a:pt x="716279" y="914400"/>
                  <a:pt x="457200" y="914400"/>
                </a:cubicBezTo>
                <a:cubicBezTo>
                  <a:pt x="198120" y="914400"/>
                  <a:pt x="0" y="716279"/>
                  <a:pt x="0" y="457200"/>
                </a:cubicBezTo>
                <a:cubicBezTo>
                  <a:pt x="0" y="198119"/>
                  <a:pt x="198120" y="0"/>
                  <a:pt x="457200" y="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039070" y="3425910"/>
            <a:ext cx="951059" cy="951059"/>
          </a:xfrm>
          <a:custGeom>
            <a:avLst/>
            <a:gdLst>
              <a:gd name="connsiteX0" fmla="*/ 475529 w 951059"/>
              <a:gd name="connsiteY0" fmla="*/ 18329 h 951059"/>
              <a:gd name="connsiteX1" fmla="*/ 932729 w 951059"/>
              <a:gd name="connsiteY1" fmla="*/ 475529 h 951059"/>
              <a:gd name="connsiteX2" fmla="*/ 475529 w 951059"/>
              <a:gd name="connsiteY2" fmla="*/ 932729 h 951059"/>
              <a:gd name="connsiteX3" fmla="*/ 18329 w 951059"/>
              <a:gd name="connsiteY3" fmla="*/ 475529 h 951059"/>
              <a:gd name="connsiteX4" fmla="*/ 475529 w 951059"/>
              <a:gd name="connsiteY4" fmla="*/ 18329 h 9510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51059" h="951059">
                <a:moveTo>
                  <a:pt x="475529" y="18329"/>
                </a:moveTo>
                <a:cubicBezTo>
                  <a:pt x="734609" y="18329"/>
                  <a:pt x="932729" y="216449"/>
                  <a:pt x="932729" y="475529"/>
                </a:cubicBezTo>
                <a:cubicBezTo>
                  <a:pt x="932729" y="734609"/>
                  <a:pt x="734609" y="932729"/>
                  <a:pt x="475529" y="932729"/>
                </a:cubicBezTo>
                <a:cubicBezTo>
                  <a:pt x="216449" y="932729"/>
                  <a:pt x="18329" y="734609"/>
                  <a:pt x="18329" y="475529"/>
                </a:cubicBezTo>
                <a:cubicBezTo>
                  <a:pt x="18329" y="216449"/>
                  <a:pt x="216449" y="18329"/>
                  <a:pt x="475529" y="18329"/>
                </a:cubicBez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4237990" y="1844039"/>
            <a:ext cx="914400" cy="914400"/>
          </a:xfrm>
          <a:custGeom>
            <a:avLst/>
            <a:gdLst>
              <a:gd name="connsiteX0" fmla="*/ 457200 w 914400"/>
              <a:gd name="connsiteY0" fmla="*/ 0 h 914400"/>
              <a:gd name="connsiteX1" fmla="*/ 914400 w 914400"/>
              <a:gd name="connsiteY1" fmla="*/ 457200 h 914400"/>
              <a:gd name="connsiteX2" fmla="*/ 457200 w 914400"/>
              <a:gd name="connsiteY2" fmla="*/ 914400 h 914400"/>
              <a:gd name="connsiteX3" fmla="*/ 0 w 914400"/>
              <a:gd name="connsiteY3" fmla="*/ 457200 h 914400"/>
              <a:gd name="connsiteX4" fmla="*/ 457200 w 914400"/>
              <a:gd name="connsiteY4" fmla="*/ 0 h 914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" h="914400">
                <a:moveTo>
                  <a:pt x="457200" y="0"/>
                </a:moveTo>
                <a:cubicBezTo>
                  <a:pt x="716279" y="0"/>
                  <a:pt x="914400" y="198120"/>
                  <a:pt x="914400" y="457200"/>
                </a:cubicBezTo>
                <a:cubicBezTo>
                  <a:pt x="914400" y="716280"/>
                  <a:pt x="716279" y="914400"/>
                  <a:pt x="457200" y="914400"/>
                </a:cubicBezTo>
                <a:cubicBezTo>
                  <a:pt x="198119" y="914400"/>
                  <a:pt x="0" y="716280"/>
                  <a:pt x="0" y="457200"/>
                </a:cubicBezTo>
                <a:cubicBezTo>
                  <a:pt x="0" y="198120"/>
                  <a:pt x="198119" y="0"/>
                  <a:pt x="457200" y="0"/>
                </a:cubicBezTo>
              </a:path>
            </a:pathLst>
          </a:custGeom>
          <a:solidFill>
            <a:srgbClr val="FFD32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4219660" y="1825710"/>
            <a:ext cx="951059" cy="951059"/>
          </a:xfrm>
          <a:custGeom>
            <a:avLst/>
            <a:gdLst>
              <a:gd name="connsiteX0" fmla="*/ 475529 w 951059"/>
              <a:gd name="connsiteY0" fmla="*/ 18329 h 951059"/>
              <a:gd name="connsiteX1" fmla="*/ 932729 w 951059"/>
              <a:gd name="connsiteY1" fmla="*/ 475529 h 951059"/>
              <a:gd name="connsiteX2" fmla="*/ 475529 w 951059"/>
              <a:gd name="connsiteY2" fmla="*/ 932729 h 951059"/>
              <a:gd name="connsiteX3" fmla="*/ 18329 w 951059"/>
              <a:gd name="connsiteY3" fmla="*/ 475529 h 951059"/>
              <a:gd name="connsiteX4" fmla="*/ 475529 w 951059"/>
              <a:gd name="connsiteY4" fmla="*/ 18329 h 9510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51059" h="951059">
                <a:moveTo>
                  <a:pt x="475529" y="18329"/>
                </a:moveTo>
                <a:cubicBezTo>
                  <a:pt x="734609" y="18329"/>
                  <a:pt x="932729" y="216449"/>
                  <a:pt x="932729" y="475529"/>
                </a:cubicBezTo>
                <a:cubicBezTo>
                  <a:pt x="932729" y="734610"/>
                  <a:pt x="734609" y="932729"/>
                  <a:pt x="475529" y="932729"/>
                </a:cubicBezTo>
                <a:cubicBezTo>
                  <a:pt x="216449" y="932729"/>
                  <a:pt x="18329" y="734610"/>
                  <a:pt x="18329" y="475529"/>
                </a:cubicBezTo>
                <a:cubicBezTo>
                  <a:pt x="18329" y="216449"/>
                  <a:pt x="216449" y="18329"/>
                  <a:pt x="475529" y="18329"/>
                </a:cubicBez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4221479" y="3444240"/>
            <a:ext cx="914400" cy="914400"/>
          </a:xfrm>
          <a:custGeom>
            <a:avLst/>
            <a:gdLst>
              <a:gd name="connsiteX0" fmla="*/ 457200 w 914400"/>
              <a:gd name="connsiteY0" fmla="*/ 0 h 914400"/>
              <a:gd name="connsiteX1" fmla="*/ 914400 w 914400"/>
              <a:gd name="connsiteY1" fmla="*/ 457200 h 914400"/>
              <a:gd name="connsiteX2" fmla="*/ 457200 w 914400"/>
              <a:gd name="connsiteY2" fmla="*/ 914400 h 914400"/>
              <a:gd name="connsiteX3" fmla="*/ 0 w 914400"/>
              <a:gd name="connsiteY3" fmla="*/ 457200 h 914400"/>
              <a:gd name="connsiteX4" fmla="*/ 457200 w 914400"/>
              <a:gd name="connsiteY4" fmla="*/ 0 h 914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" h="914400">
                <a:moveTo>
                  <a:pt x="457200" y="0"/>
                </a:moveTo>
                <a:cubicBezTo>
                  <a:pt x="716279" y="0"/>
                  <a:pt x="914400" y="198119"/>
                  <a:pt x="914400" y="457200"/>
                </a:cubicBezTo>
                <a:cubicBezTo>
                  <a:pt x="914400" y="716279"/>
                  <a:pt x="716279" y="914400"/>
                  <a:pt x="457200" y="914400"/>
                </a:cubicBezTo>
                <a:cubicBezTo>
                  <a:pt x="198120" y="914400"/>
                  <a:pt x="0" y="716279"/>
                  <a:pt x="0" y="457200"/>
                </a:cubicBezTo>
                <a:cubicBezTo>
                  <a:pt x="0" y="198119"/>
                  <a:pt x="198120" y="0"/>
                  <a:pt x="457200" y="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4203150" y="3425910"/>
            <a:ext cx="951059" cy="951059"/>
          </a:xfrm>
          <a:custGeom>
            <a:avLst/>
            <a:gdLst>
              <a:gd name="connsiteX0" fmla="*/ 475529 w 951059"/>
              <a:gd name="connsiteY0" fmla="*/ 18329 h 951059"/>
              <a:gd name="connsiteX1" fmla="*/ 932729 w 951059"/>
              <a:gd name="connsiteY1" fmla="*/ 475529 h 951059"/>
              <a:gd name="connsiteX2" fmla="*/ 475529 w 951059"/>
              <a:gd name="connsiteY2" fmla="*/ 932729 h 951059"/>
              <a:gd name="connsiteX3" fmla="*/ 18329 w 951059"/>
              <a:gd name="connsiteY3" fmla="*/ 475529 h 951059"/>
              <a:gd name="connsiteX4" fmla="*/ 475529 w 951059"/>
              <a:gd name="connsiteY4" fmla="*/ 18329 h 9510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51059" h="951059">
                <a:moveTo>
                  <a:pt x="475529" y="18329"/>
                </a:moveTo>
                <a:cubicBezTo>
                  <a:pt x="734609" y="18329"/>
                  <a:pt x="932729" y="216449"/>
                  <a:pt x="932729" y="475529"/>
                </a:cubicBezTo>
                <a:cubicBezTo>
                  <a:pt x="932729" y="734609"/>
                  <a:pt x="734609" y="932729"/>
                  <a:pt x="475529" y="932729"/>
                </a:cubicBezTo>
                <a:cubicBezTo>
                  <a:pt x="216449" y="932729"/>
                  <a:pt x="18329" y="734609"/>
                  <a:pt x="18329" y="475529"/>
                </a:cubicBezTo>
                <a:cubicBezTo>
                  <a:pt x="18329" y="216449"/>
                  <a:pt x="216449" y="18329"/>
                  <a:pt x="475529" y="18329"/>
                </a:cubicBez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4237990" y="5044440"/>
            <a:ext cx="914400" cy="914400"/>
          </a:xfrm>
          <a:custGeom>
            <a:avLst/>
            <a:gdLst>
              <a:gd name="connsiteX0" fmla="*/ 457200 w 914400"/>
              <a:gd name="connsiteY0" fmla="*/ 0 h 914400"/>
              <a:gd name="connsiteX1" fmla="*/ 914400 w 914400"/>
              <a:gd name="connsiteY1" fmla="*/ 457200 h 914400"/>
              <a:gd name="connsiteX2" fmla="*/ 457200 w 914400"/>
              <a:gd name="connsiteY2" fmla="*/ 914400 h 914400"/>
              <a:gd name="connsiteX3" fmla="*/ 0 w 914400"/>
              <a:gd name="connsiteY3" fmla="*/ 457200 h 914400"/>
              <a:gd name="connsiteX4" fmla="*/ 457200 w 914400"/>
              <a:gd name="connsiteY4" fmla="*/ 0 h 914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" h="914400">
                <a:moveTo>
                  <a:pt x="457200" y="0"/>
                </a:moveTo>
                <a:cubicBezTo>
                  <a:pt x="716279" y="0"/>
                  <a:pt x="914400" y="198119"/>
                  <a:pt x="914400" y="457200"/>
                </a:cubicBezTo>
                <a:cubicBezTo>
                  <a:pt x="914400" y="716279"/>
                  <a:pt x="716279" y="914400"/>
                  <a:pt x="457200" y="914400"/>
                </a:cubicBezTo>
                <a:cubicBezTo>
                  <a:pt x="198119" y="914400"/>
                  <a:pt x="0" y="716279"/>
                  <a:pt x="0" y="457200"/>
                </a:cubicBezTo>
                <a:cubicBezTo>
                  <a:pt x="0" y="198119"/>
                  <a:pt x="198119" y="0"/>
                  <a:pt x="457200" y="0"/>
                </a:cubicBezTo>
              </a:path>
            </a:pathLst>
          </a:custGeom>
          <a:solidFill>
            <a:srgbClr val="FFD32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4219660" y="5026110"/>
            <a:ext cx="951059" cy="951059"/>
          </a:xfrm>
          <a:custGeom>
            <a:avLst/>
            <a:gdLst>
              <a:gd name="connsiteX0" fmla="*/ 475529 w 951059"/>
              <a:gd name="connsiteY0" fmla="*/ 18329 h 951059"/>
              <a:gd name="connsiteX1" fmla="*/ 932729 w 951059"/>
              <a:gd name="connsiteY1" fmla="*/ 475529 h 951059"/>
              <a:gd name="connsiteX2" fmla="*/ 475529 w 951059"/>
              <a:gd name="connsiteY2" fmla="*/ 932729 h 951059"/>
              <a:gd name="connsiteX3" fmla="*/ 18329 w 951059"/>
              <a:gd name="connsiteY3" fmla="*/ 475529 h 951059"/>
              <a:gd name="connsiteX4" fmla="*/ 475529 w 951059"/>
              <a:gd name="connsiteY4" fmla="*/ 18329 h 9510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51059" h="951059">
                <a:moveTo>
                  <a:pt x="475529" y="18329"/>
                </a:moveTo>
                <a:cubicBezTo>
                  <a:pt x="734609" y="18329"/>
                  <a:pt x="932729" y="216449"/>
                  <a:pt x="932729" y="475529"/>
                </a:cubicBezTo>
                <a:cubicBezTo>
                  <a:pt x="932729" y="734609"/>
                  <a:pt x="734609" y="932729"/>
                  <a:pt x="475529" y="932729"/>
                </a:cubicBezTo>
                <a:cubicBezTo>
                  <a:pt x="216449" y="932729"/>
                  <a:pt x="18329" y="734609"/>
                  <a:pt x="18329" y="475529"/>
                </a:cubicBezTo>
                <a:cubicBezTo>
                  <a:pt x="18329" y="216449"/>
                  <a:pt x="216449" y="18329"/>
                  <a:pt x="475529" y="18329"/>
                </a:cubicBez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4352925" y="1558955"/>
            <a:ext cx="628650" cy="436849"/>
          </a:xfrm>
          <a:custGeom>
            <a:avLst/>
            <a:gdLst>
              <a:gd name="connsiteX0" fmla="*/ 18415 w 628650"/>
              <a:gd name="connsiteY0" fmla="*/ 418434 h 436849"/>
              <a:gd name="connsiteX1" fmla="*/ 610234 w 628650"/>
              <a:gd name="connsiteY1" fmla="*/ 197454 h 4368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628650" h="436849">
                <a:moveTo>
                  <a:pt x="18415" y="418434"/>
                </a:moveTo>
                <a:cubicBezTo>
                  <a:pt x="18415" y="-79405"/>
                  <a:pt x="452754" y="-62895"/>
                  <a:pt x="610234" y="197454"/>
                </a:cubicBezTo>
              </a:path>
            </a:pathLst>
          </a:custGeom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4876800" y="1720850"/>
            <a:ext cx="157479" cy="256539"/>
          </a:xfrm>
          <a:custGeom>
            <a:avLst/>
            <a:gdLst>
              <a:gd name="connsiteX0" fmla="*/ 140970 w 157479"/>
              <a:gd name="connsiteY0" fmla="*/ 256539 h 256539"/>
              <a:gd name="connsiteX1" fmla="*/ 157479 w 157479"/>
              <a:gd name="connsiteY1" fmla="*/ 0 h 256539"/>
              <a:gd name="connsiteX2" fmla="*/ 0 w 157479"/>
              <a:gd name="connsiteY2" fmla="*/ 41910 h 256539"/>
              <a:gd name="connsiteX3" fmla="*/ 140970 w 157479"/>
              <a:gd name="connsiteY3" fmla="*/ 256539 h 25653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57479" h="256539">
                <a:moveTo>
                  <a:pt x="140970" y="256539"/>
                </a:moveTo>
                <a:lnTo>
                  <a:pt x="157479" y="0"/>
                </a:lnTo>
                <a:lnTo>
                  <a:pt x="0" y="41910"/>
                </a:lnTo>
                <a:lnTo>
                  <a:pt x="140970" y="256539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4337684" y="3158218"/>
            <a:ext cx="627380" cy="437786"/>
          </a:xfrm>
          <a:custGeom>
            <a:avLst/>
            <a:gdLst>
              <a:gd name="connsiteX0" fmla="*/ 18415 w 627380"/>
              <a:gd name="connsiteY0" fmla="*/ 419372 h 437786"/>
              <a:gd name="connsiteX1" fmla="*/ 608965 w 627380"/>
              <a:gd name="connsiteY1" fmla="*/ 198391 h 43778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627380" h="437786">
                <a:moveTo>
                  <a:pt x="18415" y="419372"/>
                </a:moveTo>
                <a:cubicBezTo>
                  <a:pt x="18415" y="-79738"/>
                  <a:pt x="452755" y="-63228"/>
                  <a:pt x="608965" y="198391"/>
                </a:cubicBezTo>
              </a:path>
            </a:pathLst>
          </a:custGeom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4861559" y="3321050"/>
            <a:ext cx="156210" cy="256540"/>
          </a:xfrm>
          <a:custGeom>
            <a:avLst/>
            <a:gdLst>
              <a:gd name="connsiteX0" fmla="*/ 140970 w 156210"/>
              <a:gd name="connsiteY0" fmla="*/ 256540 h 256540"/>
              <a:gd name="connsiteX1" fmla="*/ 156210 w 156210"/>
              <a:gd name="connsiteY1" fmla="*/ 0 h 256540"/>
              <a:gd name="connsiteX2" fmla="*/ 0 w 156210"/>
              <a:gd name="connsiteY2" fmla="*/ 41909 h 256540"/>
              <a:gd name="connsiteX3" fmla="*/ 140970 w 156210"/>
              <a:gd name="connsiteY3" fmla="*/ 256540 h 2565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56210" h="256540">
                <a:moveTo>
                  <a:pt x="140970" y="256540"/>
                </a:moveTo>
                <a:lnTo>
                  <a:pt x="156210" y="0"/>
                </a:lnTo>
                <a:lnTo>
                  <a:pt x="0" y="41909"/>
                </a:lnTo>
                <a:lnTo>
                  <a:pt x="140970" y="25654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4352925" y="4759355"/>
            <a:ext cx="628650" cy="436849"/>
          </a:xfrm>
          <a:custGeom>
            <a:avLst/>
            <a:gdLst>
              <a:gd name="connsiteX0" fmla="*/ 18415 w 628650"/>
              <a:gd name="connsiteY0" fmla="*/ 418434 h 436849"/>
              <a:gd name="connsiteX1" fmla="*/ 610234 w 628650"/>
              <a:gd name="connsiteY1" fmla="*/ 197454 h 4368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628650" h="436849">
                <a:moveTo>
                  <a:pt x="18415" y="418434"/>
                </a:moveTo>
                <a:cubicBezTo>
                  <a:pt x="18415" y="-79405"/>
                  <a:pt x="452754" y="-62895"/>
                  <a:pt x="610234" y="197454"/>
                </a:cubicBezTo>
              </a:path>
            </a:pathLst>
          </a:custGeom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4876800" y="4921250"/>
            <a:ext cx="157479" cy="256540"/>
          </a:xfrm>
          <a:custGeom>
            <a:avLst/>
            <a:gdLst>
              <a:gd name="connsiteX0" fmla="*/ 140970 w 157479"/>
              <a:gd name="connsiteY0" fmla="*/ 256540 h 256540"/>
              <a:gd name="connsiteX1" fmla="*/ 157479 w 157479"/>
              <a:gd name="connsiteY1" fmla="*/ 0 h 256540"/>
              <a:gd name="connsiteX2" fmla="*/ 0 w 157479"/>
              <a:gd name="connsiteY2" fmla="*/ 41909 h 256540"/>
              <a:gd name="connsiteX3" fmla="*/ 140970 w 157479"/>
              <a:gd name="connsiteY3" fmla="*/ 256540 h 2565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57479" h="256540">
                <a:moveTo>
                  <a:pt x="140970" y="256540"/>
                </a:moveTo>
                <a:lnTo>
                  <a:pt x="157479" y="0"/>
                </a:lnTo>
                <a:lnTo>
                  <a:pt x="0" y="41909"/>
                </a:lnTo>
                <a:lnTo>
                  <a:pt x="140970" y="25654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1124585" y="3867784"/>
            <a:ext cx="717550" cy="73660"/>
          </a:xfrm>
          <a:custGeom>
            <a:avLst/>
            <a:gdLst>
              <a:gd name="connsiteX0" fmla="*/ 18414 w 717550"/>
              <a:gd name="connsiteY0" fmla="*/ 18415 h 73660"/>
              <a:gd name="connsiteX1" fmla="*/ 699135 w 717550"/>
              <a:gd name="connsiteY1" fmla="*/ 29845 h 736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17550" h="73660">
                <a:moveTo>
                  <a:pt x="18414" y="18415"/>
                </a:moveTo>
                <a:lnTo>
                  <a:pt x="699135" y="29845"/>
                </a:lnTo>
              </a:path>
            </a:pathLst>
          </a:custGeom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1812289" y="3816350"/>
            <a:ext cx="245110" cy="162560"/>
          </a:xfrm>
          <a:custGeom>
            <a:avLst/>
            <a:gdLst>
              <a:gd name="connsiteX0" fmla="*/ 245110 w 245110"/>
              <a:gd name="connsiteY0" fmla="*/ 85090 h 162560"/>
              <a:gd name="connsiteX1" fmla="*/ 2539 w 245110"/>
              <a:gd name="connsiteY1" fmla="*/ 0 h 162560"/>
              <a:gd name="connsiteX2" fmla="*/ 0 w 245110"/>
              <a:gd name="connsiteY2" fmla="*/ 162559 h 162560"/>
              <a:gd name="connsiteX3" fmla="*/ 245110 w 245110"/>
              <a:gd name="connsiteY3" fmla="*/ 85090 h 1625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5110" h="162560">
                <a:moveTo>
                  <a:pt x="245110" y="85090"/>
                </a:moveTo>
                <a:lnTo>
                  <a:pt x="2539" y="0"/>
                </a:lnTo>
                <a:lnTo>
                  <a:pt x="0" y="162559"/>
                </a:lnTo>
                <a:lnTo>
                  <a:pt x="245110" y="8509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2496185" y="2287905"/>
            <a:ext cx="1525269" cy="1174750"/>
          </a:xfrm>
          <a:custGeom>
            <a:avLst/>
            <a:gdLst>
              <a:gd name="connsiteX0" fmla="*/ 18414 w 1525269"/>
              <a:gd name="connsiteY0" fmla="*/ 1156335 h 1174750"/>
              <a:gd name="connsiteX1" fmla="*/ 1506855 w 1525269"/>
              <a:gd name="connsiteY1" fmla="*/ 18414 h 11747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525269" h="1174750">
                <a:moveTo>
                  <a:pt x="18414" y="1156335"/>
                </a:moveTo>
                <a:cubicBezTo>
                  <a:pt x="18414" y="394334"/>
                  <a:pt x="514985" y="69214"/>
                  <a:pt x="1506855" y="18414"/>
                </a:cubicBezTo>
              </a:path>
            </a:pathLst>
          </a:custGeom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3991609" y="2226310"/>
            <a:ext cx="246380" cy="162560"/>
          </a:xfrm>
          <a:custGeom>
            <a:avLst/>
            <a:gdLst>
              <a:gd name="connsiteX0" fmla="*/ 246380 w 246380"/>
              <a:gd name="connsiteY0" fmla="*/ 74929 h 162560"/>
              <a:gd name="connsiteX1" fmla="*/ 0 w 246380"/>
              <a:gd name="connsiteY1" fmla="*/ 0 h 162560"/>
              <a:gd name="connsiteX2" fmla="*/ 3810 w 246380"/>
              <a:gd name="connsiteY2" fmla="*/ 162560 h 162560"/>
              <a:gd name="connsiteX3" fmla="*/ 246380 w 246380"/>
              <a:gd name="connsiteY3" fmla="*/ 74929 h 1625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6380" h="162560">
                <a:moveTo>
                  <a:pt x="246380" y="74929"/>
                </a:moveTo>
                <a:lnTo>
                  <a:pt x="0" y="0"/>
                </a:lnTo>
                <a:lnTo>
                  <a:pt x="3810" y="162560"/>
                </a:lnTo>
                <a:lnTo>
                  <a:pt x="246380" y="74929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2953385" y="3883025"/>
            <a:ext cx="1054100" cy="73660"/>
          </a:xfrm>
          <a:custGeom>
            <a:avLst/>
            <a:gdLst>
              <a:gd name="connsiteX0" fmla="*/ 18414 w 1054100"/>
              <a:gd name="connsiteY0" fmla="*/ 18415 h 73660"/>
              <a:gd name="connsiteX1" fmla="*/ 1035685 w 1054100"/>
              <a:gd name="connsiteY1" fmla="*/ 18415 h 736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54100" h="73660">
                <a:moveTo>
                  <a:pt x="18414" y="18415"/>
                </a:moveTo>
                <a:lnTo>
                  <a:pt x="1035685" y="18415"/>
                </a:lnTo>
              </a:path>
            </a:pathLst>
          </a:custGeom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3977640" y="3820159"/>
            <a:ext cx="243840" cy="162560"/>
          </a:xfrm>
          <a:custGeom>
            <a:avLst/>
            <a:gdLst>
              <a:gd name="connsiteX0" fmla="*/ 243839 w 243840"/>
              <a:gd name="connsiteY0" fmla="*/ 81280 h 162560"/>
              <a:gd name="connsiteX1" fmla="*/ 0 w 243840"/>
              <a:gd name="connsiteY1" fmla="*/ 0 h 162560"/>
              <a:gd name="connsiteX2" fmla="*/ 0 w 243840"/>
              <a:gd name="connsiteY2" fmla="*/ 162560 h 162560"/>
              <a:gd name="connsiteX3" fmla="*/ 243839 w 243840"/>
              <a:gd name="connsiteY3" fmla="*/ 81280 h 1625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3840" h="162560">
                <a:moveTo>
                  <a:pt x="243839" y="81280"/>
                </a:moveTo>
                <a:lnTo>
                  <a:pt x="0" y="0"/>
                </a:lnTo>
                <a:lnTo>
                  <a:pt x="0" y="162560"/>
                </a:lnTo>
                <a:lnTo>
                  <a:pt x="243839" y="8128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2496185" y="4340225"/>
            <a:ext cx="1525269" cy="1173480"/>
          </a:xfrm>
          <a:custGeom>
            <a:avLst/>
            <a:gdLst>
              <a:gd name="connsiteX0" fmla="*/ 18414 w 1525269"/>
              <a:gd name="connsiteY0" fmla="*/ 18415 h 1173480"/>
              <a:gd name="connsiteX1" fmla="*/ 1506855 w 1525269"/>
              <a:gd name="connsiteY1" fmla="*/ 1155065 h 11734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525269" h="1173480">
                <a:moveTo>
                  <a:pt x="18414" y="18415"/>
                </a:moveTo>
                <a:cubicBezTo>
                  <a:pt x="18414" y="780415"/>
                  <a:pt x="514985" y="1105534"/>
                  <a:pt x="1506855" y="1155065"/>
                </a:cubicBezTo>
              </a:path>
            </a:pathLst>
          </a:custGeom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3991609" y="5414009"/>
            <a:ext cx="246380" cy="162560"/>
          </a:xfrm>
          <a:custGeom>
            <a:avLst/>
            <a:gdLst>
              <a:gd name="connsiteX0" fmla="*/ 246380 w 246380"/>
              <a:gd name="connsiteY0" fmla="*/ 87630 h 162560"/>
              <a:gd name="connsiteX1" fmla="*/ 3810 w 246380"/>
              <a:gd name="connsiteY1" fmla="*/ 0 h 162560"/>
              <a:gd name="connsiteX2" fmla="*/ 0 w 246380"/>
              <a:gd name="connsiteY2" fmla="*/ 162560 h 162560"/>
              <a:gd name="connsiteX3" fmla="*/ 246380 w 246380"/>
              <a:gd name="connsiteY3" fmla="*/ 87630 h 1625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6380" h="162560">
                <a:moveTo>
                  <a:pt x="246380" y="87630"/>
                </a:moveTo>
                <a:lnTo>
                  <a:pt x="3810" y="0"/>
                </a:lnTo>
                <a:lnTo>
                  <a:pt x="0" y="162560"/>
                </a:lnTo>
                <a:lnTo>
                  <a:pt x="246380" y="8763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6374129" y="3444240"/>
            <a:ext cx="914400" cy="914400"/>
          </a:xfrm>
          <a:custGeom>
            <a:avLst/>
            <a:gdLst>
              <a:gd name="connsiteX0" fmla="*/ 457200 w 914400"/>
              <a:gd name="connsiteY0" fmla="*/ 0 h 914400"/>
              <a:gd name="connsiteX1" fmla="*/ 914400 w 914400"/>
              <a:gd name="connsiteY1" fmla="*/ 457200 h 914400"/>
              <a:gd name="connsiteX2" fmla="*/ 457200 w 914400"/>
              <a:gd name="connsiteY2" fmla="*/ 914400 h 914400"/>
              <a:gd name="connsiteX3" fmla="*/ 0 w 914400"/>
              <a:gd name="connsiteY3" fmla="*/ 457200 h 914400"/>
              <a:gd name="connsiteX4" fmla="*/ 457200 w 914400"/>
              <a:gd name="connsiteY4" fmla="*/ 0 h 914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" h="914400">
                <a:moveTo>
                  <a:pt x="457200" y="0"/>
                </a:moveTo>
                <a:cubicBezTo>
                  <a:pt x="716279" y="0"/>
                  <a:pt x="914400" y="198119"/>
                  <a:pt x="914400" y="457200"/>
                </a:cubicBezTo>
                <a:cubicBezTo>
                  <a:pt x="914400" y="716279"/>
                  <a:pt x="716279" y="914400"/>
                  <a:pt x="457200" y="914400"/>
                </a:cubicBezTo>
                <a:cubicBezTo>
                  <a:pt x="198120" y="914400"/>
                  <a:pt x="0" y="716279"/>
                  <a:pt x="0" y="457200"/>
                </a:cubicBezTo>
                <a:cubicBezTo>
                  <a:pt x="0" y="198119"/>
                  <a:pt x="198120" y="0"/>
                  <a:pt x="457200" y="0"/>
                </a:cubicBezTo>
              </a:path>
            </a:pathLst>
          </a:custGeom>
          <a:solidFill>
            <a:srgbClr val="FFD32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6355800" y="3425910"/>
            <a:ext cx="951060" cy="951059"/>
          </a:xfrm>
          <a:custGeom>
            <a:avLst/>
            <a:gdLst>
              <a:gd name="connsiteX0" fmla="*/ 475530 w 951060"/>
              <a:gd name="connsiteY0" fmla="*/ 18329 h 951059"/>
              <a:gd name="connsiteX1" fmla="*/ 932730 w 951060"/>
              <a:gd name="connsiteY1" fmla="*/ 475529 h 951059"/>
              <a:gd name="connsiteX2" fmla="*/ 475530 w 951060"/>
              <a:gd name="connsiteY2" fmla="*/ 932729 h 951059"/>
              <a:gd name="connsiteX3" fmla="*/ 18329 w 951060"/>
              <a:gd name="connsiteY3" fmla="*/ 475529 h 951059"/>
              <a:gd name="connsiteX4" fmla="*/ 475530 w 951060"/>
              <a:gd name="connsiteY4" fmla="*/ 18329 h 9510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51060" h="951059">
                <a:moveTo>
                  <a:pt x="475530" y="18329"/>
                </a:moveTo>
                <a:cubicBezTo>
                  <a:pt x="734609" y="18329"/>
                  <a:pt x="932730" y="216449"/>
                  <a:pt x="932730" y="475529"/>
                </a:cubicBezTo>
                <a:cubicBezTo>
                  <a:pt x="932730" y="734609"/>
                  <a:pt x="734609" y="932729"/>
                  <a:pt x="475530" y="932729"/>
                </a:cubicBezTo>
                <a:cubicBezTo>
                  <a:pt x="216449" y="932729"/>
                  <a:pt x="18329" y="734609"/>
                  <a:pt x="18329" y="475529"/>
                </a:cubicBezTo>
                <a:cubicBezTo>
                  <a:pt x="18329" y="216449"/>
                  <a:pt x="216449" y="18329"/>
                  <a:pt x="475530" y="18329"/>
                </a:cubicBez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5133975" y="2282825"/>
            <a:ext cx="1696719" cy="948690"/>
          </a:xfrm>
          <a:custGeom>
            <a:avLst/>
            <a:gdLst>
              <a:gd name="connsiteX0" fmla="*/ 18415 w 1696719"/>
              <a:gd name="connsiteY0" fmla="*/ 18414 h 948690"/>
              <a:gd name="connsiteX1" fmla="*/ 1678305 w 1696719"/>
              <a:gd name="connsiteY1" fmla="*/ 930275 h 94869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696719" h="948690">
                <a:moveTo>
                  <a:pt x="18415" y="18414"/>
                </a:moveTo>
                <a:cubicBezTo>
                  <a:pt x="1138554" y="18414"/>
                  <a:pt x="1571625" y="321945"/>
                  <a:pt x="1678305" y="930275"/>
                </a:cubicBezTo>
              </a:path>
            </a:pathLst>
          </a:custGeom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6729730" y="3194050"/>
            <a:ext cx="161290" cy="250190"/>
          </a:xfrm>
          <a:custGeom>
            <a:avLst/>
            <a:gdLst>
              <a:gd name="connsiteX0" fmla="*/ 101600 w 161290"/>
              <a:gd name="connsiteY0" fmla="*/ 250190 h 250190"/>
              <a:gd name="connsiteX1" fmla="*/ 161289 w 161290"/>
              <a:gd name="connsiteY1" fmla="*/ 0 h 250190"/>
              <a:gd name="connsiteX2" fmla="*/ 0 w 161290"/>
              <a:gd name="connsiteY2" fmla="*/ 13970 h 250190"/>
              <a:gd name="connsiteX3" fmla="*/ 101600 w 161290"/>
              <a:gd name="connsiteY3" fmla="*/ 250190 h 25019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61290" h="250190">
                <a:moveTo>
                  <a:pt x="101600" y="250190"/>
                </a:moveTo>
                <a:lnTo>
                  <a:pt x="161289" y="0"/>
                </a:lnTo>
                <a:lnTo>
                  <a:pt x="0" y="13970"/>
                </a:lnTo>
                <a:lnTo>
                  <a:pt x="101600" y="25019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5117464" y="3883025"/>
            <a:ext cx="1041400" cy="73660"/>
          </a:xfrm>
          <a:custGeom>
            <a:avLst/>
            <a:gdLst>
              <a:gd name="connsiteX0" fmla="*/ 18415 w 1041400"/>
              <a:gd name="connsiteY0" fmla="*/ 18415 h 73660"/>
              <a:gd name="connsiteX1" fmla="*/ 1022985 w 1041400"/>
              <a:gd name="connsiteY1" fmla="*/ 18415 h 736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41400" h="73660">
                <a:moveTo>
                  <a:pt x="18415" y="18415"/>
                </a:moveTo>
                <a:lnTo>
                  <a:pt x="1022985" y="18415"/>
                </a:lnTo>
              </a:path>
            </a:pathLst>
          </a:custGeom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6130290" y="3820159"/>
            <a:ext cx="243840" cy="162560"/>
          </a:xfrm>
          <a:custGeom>
            <a:avLst/>
            <a:gdLst>
              <a:gd name="connsiteX0" fmla="*/ 243839 w 243840"/>
              <a:gd name="connsiteY0" fmla="*/ 81280 h 162560"/>
              <a:gd name="connsiteX1" fmla="*/ 0 w 243840"/>
              <a:gd name="connsiteY1" fmla="*/ 0 h 162560"/>
              <a:gd name="connsiteX2" fmla="*/ 0 w 243840"/>
              <a:gd name="connsiteY2" fmla="*/ 162560 h 162560"/>
              <a:gd name="connsiteX3" fmla="*/ 243839 w 243840"/>
              <a:gd name="connsiteY3" fmla="*/ 81280 h 1625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3840" h="162560">
                <a:moveTo>
                  <a:pt x="243839" y="81280"/>
                </a:moveTo>
                <a:lnTo>
                  <a:pt x="0" y="0"/>
                </a:lnTo>
                <a:lnTo>
                  <a:pt x="0" y="162560"/>
                </a:lnTo>
                <a:lnTo>
                  <a:pt x="243839" y="8128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5133975" y="4570094"/>
            <a:ext cx="1696719" cy="949960"/>
          </a:xfrm>
          <a:custGeom>
            <a:avLst/>
            <a:gdLst>
              <a:gd name="connsiteX0" fmla="*/ 18415 w 1696719"/>
              <a:gd name="connsiteY0" fmla="*/ 931545 h 949960"/>
              <a:gd name="connsiteX1" fmla="*/ 1678305 w 1696719"/>
              <a:gd name="connsiteY1" fmla="*/ 18415 h 9499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696719" h="949960">
                <a:moveTo>
                  <a:pt x="18415" y="931545"/>
                </a:moveTo>
                <a:cubicBezTo>
                  <a:pt x="1138554" y="931545"/>
                  <a:pt x="1571625" y="626745"/>
                  <a:pt x="1678305" y="18415"/>
                </a:cubicBezTo>
              </a:path>
            </a:pathLst>
          </a:custGeom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6729730" y="4358640"/>
            <a:ext cx="161290" cy="250190"/>
          </a:xfrm>
          <a:custGeom>
            <a:avLst/>
            <a:gdLst>
              <a:gd name="connsiteX0" fmla="*/ 101600 w 161290"/>
              <a:gd name="connsiteY0" fmla="*/ 0 h 250190"/>
              <a:gd name="connsiteX1" fmla="*/ 0 w 161290"/>
              <a:gd name="connsiteY1" fmla="*/ 236219 h 250190"/>
              <a:gd name="connsiteX2" fmla="*/ 161289 w 161290"/>
              <a:gd name="connsiteY2" fmla="*/ 250189 h 250190"/>
              <a:gd name="connsiteX3" fmla="*/ 101600 w 161290"/>
              <a:gd name="connsiteY3" fmla="*/ 0 h 25019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61290" h="250190">
                <a:moveTo>
                  <a:pt x="101600" y="0"/>
                </a:moveTo>
                <a:lnTo>
                  <a:pt x="0" y="236219"/>
                </a:lnTo>
                <a:lnTo>
                  <a:pt x="161289" y="250189"/>
                </a:lnTo>
                <a:lnTo>
                  <a:pt x="10160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6465570" y="3535679"/>
            <a:ext cx="731520" cy="731520"/>
          </a:xfrm>
          <a:custGeom>
            <a:avLst/>
            <a:gdLst>
              <a:gd name="connsiteX0" fmla="*/ 365760 w 731520"/>
              <a:gd name="connsiteY0" fmla="*/ 0 h 731520"/>
              <a:gd name="connsiteX1" fmla="*/ 731520 w 731520"/>
              <a:gd name="connsiteY1" fmla="*/ 365760 h 731520"/>
              <a:gd name="connsiteX2" fmla="*/ 365760 w 731520"/>
              <a:gd name="connsiteY2" fmla="*/ 731520 h 731520"/>
              <a:gd name="connsiteX3" fmla="*/ 0 w 731520"/>
              <a:gd name="connsiteY3" fmla="*/ 365760 h 731520"/>
              <a:gd name="connsiteX4" fmla="*/ 365760 w 731520"/>
              <a:gd name="connsiteY4" fmla="*/ 0 h 7315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31520" h="731520">
                <a:moveTo>
                  <a:pt x="365760" y="0"/>
                </a:moveTo>
                <a:cubicBezTo>
                  <a:pt x="572770" y="0"/>
                  <a:pt x="731520" y="157479"/>
                  <a:pt x="731520" y="365760"/>
                </a:cubicBezTo>
                <a:cubicBezTo>
                  <a:pt x="731520" y="572770"/>
                  <a:pt x="572770" y="731520"/>
                  <a:pt x="365760" y="731520"/>
                </a:cubicBezTo>
                <a:cubicBezTo>
                  <a:pt x="157479" y="731520"/>
                  <a:pt x="0" y="572770"/>
                  <a:pt x="0" y="365760"/>
                </a:cubicBezTo>
                <a:cubicBezTo>
                  <a:pt x="0" y="157479"/>
                  <a:pt x="157479" y="0"/>
                  <a:pt x="365760" y="0"/>
                </a:cubicBezTo>
              </a:path>
            </a:pathLst>
          </a:custGeom>
          <a:solidFill>
            <a:srgbClr val="FFD32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6447240" y="3517350"/>
            <a:ext cx="768179" cy="768179"/>
          </a:xfrm>
          <a:custGeom>
            <a:avLst/>
            <a:gdLst>
              <a:gd name="connsiteX0" fmla="*/ 384090 w 768179"/>
              <a:gd name="connsiteY0" fmla="*/ 18329 h 768179"/>
              <a:gd name="connsiteX1" fmla="*/ 749849 w 768179"/>
              <a:gd name="connsiteY1" fmla="*/ 384090 h 768179"/>
              <a:gd name="connsiteX2" fmla="*/ 384090 w 768179"/>
              <a:gd name="connsiteY2" fmla="*/ 749849 h 768179"/>
              <a:gd name="connsiteX3" fmla="*/ 18329 w 768179"/>
              <a:gd name="connsiteY3" fmla="*/ 384090 h 768179"/>
              <a:gd name="connsiteX4" fmla="*/ 384090 w 768179"/>
              <a:gd name="connsiteY4" fmla="*/ 18329 h 7681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68179" h="768179">
                <a:moveTo>
                  <a:pt x="384090" y="18329"/>
                </a:moveTo>
                <a:cubicBezTo>
                  <a:pt x="591099" y="18329"/>
                  <a:pt x="749849" y="175809"/>
                  <a:pt x="749849" y="384090"/>
                </a:cubicBezTo>
                <a:cubicBezTo>
                  <a:pt x="749849" y="591099"/>
                  <a:pt x="591099" y="749849"/>
                  <a:pt x="384090" y="749849"/>
                </a:cubicBezTo>
                <a:cubicBezTo>
                  <a:pt x="175809" y="749849"/>
                  <a:pt x="18329" y="591099"/>
                  <a:pt x="18329" y="384090"/>
                </a:cubicBezTo>
                <a:cubicBezTo>
                  <a:pt x="18329" y="175809"/>
                  <a:pt x="175809" y="18329"/>
                  <a:pt x="384090" y="18329"/>
                </a:cubicBez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6172200" y="5943600"/>
            <a:ext cx="685800" cy="685800"/>
          </a:xfrm>
          <a:custGeom>
            <a:avLst/>
            <a:gdLst>
              <a:gd name="connsiteX0" fmla="*/ 342900 w 685800"/>
              <a:gd name="connsiteY0" fmla="*/ 685800 h 685800"/>
              <a:gd name="connsiteX1" fmla="*/ 0 w 685800"/>
              <a:gd name="connsiteY1" fmla="*/ 685800 h 685800"/>
              <a:gd name="connsiteX2" fmla="*/ 0 w 685800"/>
              <a:gd name="connsiteY2" fmla="*/ 0 h 685800"/>
              <a:gd name="connsiteX3" fmla="*/ 685800 w 685800"/>
              <a:gd name="connsiteY3" fmla="*/ 0 h 685800"/>
              <a:gd name="connsiteX4" fmla="*/ 685800 w 685800"/>
              <a:gd name="connsiteY4" fmla="*/ 685800 h 685800"/>
              <a:gd name="connsiteX5" fmla="*/ 342900 w 685800"/>
              <a:gd name="connsiteY5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85800" h="685800">
                <a:moveTo>
                  <a:pt x="342900" y="685800"/>
                </a:moveTo>
                <a:lnTo>
                  <a:pt x="0" y="685800"/>
                </a:lnTo>
                <a:lnTo>
                  <a:pt x="0" y="0"/>
                </a:lnTo>
                <a:lnTo>
                  <a:pt x="685800" y="0"/>
                </a:lnTo>
                <a:lnTo>
                  <a:pt x="685800" y="685800"/>
                </a:lnTo>
                <a:lnTo>
                  <a:pt x="342900" y="685800"/>
                </a:lnTo>
              </a:path>
            </a:pathLst>
          </a:custGeom>
          <a:solidFill>
            <a:srgbClr val="99CC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6165850" y="5937250"/>
            <a:ext cx="698500" cy="698500"/>
          </a:xfrm>
          <a:custGeom>
            <a:avLst/>
            <a:gdLst>
              <a:gd name="connsiteX0" fmla="*/ 349250 w 698500"/>
              <a:gd name="connsiteY0" fmla="*/ 692150 h 698500"/>
              <a:gd name="connsiteX1" fmla="*/ 6350 w 698500"/>
              <a:gd name="connsiteY1" fmla="*/ 692150 h 698500"/>
              <a:gd name="connsiteX2" fmla="*/ 6350 w 698500"/>
              <a:gd name="connsiteY2" fmla="*/ 6350 h 698500"/>
              <a:gd name="connsiteX3" fmla="*/ 692150 w 698500"/>
              <a:gd name="connsiteY3" fmla="*/ 6350 h 698500"/>
              <a:gd name="connsiteX4" fmla="*/ 692150 w 698500"/>
              <a:gd name="connsiteY4" fmla="*/ 692150 h 698500"/>
              <a:gd name="connsiteX5" fmla="*/ 349250 w 698500"/>
              <a:gd name="connsiteY5" fmla="*/ 692150 h 6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98500" h="698500">
                <a:moveTo>
                  <a:pt x="349250" y="692150"/>
                </a:moveTo>
                <a:lnTo>
                  <a:pt x="6350" y="692150"/>
                </a:lnTo>
                <a:lnTo>
                  <a:pt x="6350" y="6350"/>
                </a:lnTo>
                <a:lnTo>
                  <a:pt x="692150" y="6350"/>
                </a:lnTo>
                <a:lnTo>
                  <a:pt x="692150" y="692150"/>
                </a:lnTo>
                <a:lnTo>
                  <a:pt x="349250" y="692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6858000" y="5943600"/>
            <a:ext cx="685800" cy="685800"/>
          </a:xfrm>
          <a:custGeom>
            <a:avLst/>
            <a:gdLst>
              <a:gd name="connsiteX0" fmla="*/ 342900 w 685800"/>
              <a:gd name="connsiteY0" fmla="*/ 685800 h 685800"/>
              <a:gd name="connsiteX1" fmla="*/ 0 w 685800"/>
              <a:gd name="connsiteY1" fmla="*/ 685800 h 685800"/>
              <a:gd name="connsiteX2" fmla="*/ 0 w 685800"/>
              <a:gd name="connsiteY2" fmla="*/ 0 h 685800"/>
              <a:gd name="connsiteX3" fmla="*/ 685800 w 685800"/>
              <a:gd name="connsiteY3" fmla="*/ 0 h 685800"/>
              <a:gd name="connsiteX4" fmla="*/ 685800 w 685800"/>
              <a:gd name="connsiteY4" fmla="*/ 685800 h 685800"/>
              <a:gd name="connsiteX5" fmla="*/ 342900 w 685800"/>
              <a:gd name="connsiteY5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85800" h="685800">
                <a:moveTo>
                  <a:pt x="342900" y="685800"/>
                </a:moveTo>
                <a:lnTo>
                  <a:pt x="0" y="685800"/>
                </a:lnTo>
                <a:lnTo>
                  <a:pt x="0" y="0"/>
                </a:lnTo>
                <a:lnTo>
                  <a:pt x="685800" y="0"/>
                </a:lnTo>
                <a:lnTo>
                  <a:pt x="685800" y="685800"/>
                </a:lnTo>
                <a:lnTo>
                  <a:pt x="342900" y="685800"/>
                </a:lnTo>
              </a:path>
            </a:pathLst>
          </a:custGeom>
          <a:solidFill>
            <a:srgbClr val="99CC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6851650" y="5937250"/>
            <a:ext cx="698500" cy="698500"/>
          </a:xfrm>
          <a:custGeom>
            <a:avLst/>
            <a:gdLst>
              <a:gd name="connsiteX0" fmla="*/ 349250 w 698500"/>
              <a:gd name="connsiteY0" fmla="*/ 692150 h 698500"/>
              <a:gd name="connsiteX1" fmla="*/ 6350 w 698500"/>
              <a:gd name="connsiteY1" fmla="*/ 692150 h 698500"/>
              <a:gd name="connsiteX2" fmla="*/ 6350 w 698500"/>
              <a:gd name="connsiteY2" fmla="*/ 6350 h 698500"/>
              <a:gd name="connsiteX3" fmla="*/ 692150 w 698500"/>
              <a:gd name="connsiteY3" fmla="*/ 6350 h 698500"/>
              <a:gd name="connsiteX4" fmla="*/ 692150 w 698500"/>
              <a:gd name="connsiteY4" fmla="*/ 692150 h 698500"/>
              <a:gd name="connsiteX5" fmla="*/ 349250 w 698500"/>
              <a:gd name="connsiteY5" fmla="*/ 692150 h 6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98500" h="698500">
                <a:moveTo>
                  <a:pt x="349250" y="692150"/>
                </a:moveTo>
                <a:lnTo>
                  <a:pt x="6350" y="692150"/>
                </a:lnTo>
                <a:lnTo>
                  <a:pt x="6350" y="6350"/>
                </a:lnTo>
                <a:lnTo>
                  <a:pt x="692150" y="6350"/>
                </a:lnTo>
                <a:lnTo>
                  <a:pt x="692150" y="692150"/>
                </a:lnTo>
                <a:lnTo>
                  <a:pt x="349250" y="692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7543800" y="5943600"/>
            <a:ext cx="685800" cy="685800"/>
          </a:xfrm>
          <a:custGeom>
            <a:avLst/>
            <a:gdLst>
              <a:gd name="connsiteX0" fmla="*/ 342900 w 685800"/>
              <a:gd name="connsiteY0" fmla="*/ 685800 h 685800"/>
              <a:gd name="connsiteX1" fmla="*/ 0 w 685800"/>
              <a:gd name="connsiteY1" fmla="*/ 685800 h 685800"/>
              <a:gd name="connsiteX2" fmla="*/ 0 w 685800"/>
              <a:gd name="connsiteY2" fmla="*/ 0 h 685800"/>
              <a:gd name="connsiteX3" fmla="*/ 685800 w 685800"/>
              <a:gd name="connsiteY3" fmla="*/ 0 h 685800"/>
              <a:gd name="connsiteX4" fmla="*/ 685800 w 685800"/>
              <a:gd name="connsiteY4" fmla="*/ 685800 h 685800"/>
              <a:gd name="connsiteX5" fmla="*/ 342900 w 685800"/>
              <a:gd name="connsiteY5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85800" h="685800">
                <a:moveTo>
                  <a:pt x="342900" y="685800"/>
                </a:moveTo>
                <a:lnTo>
                  <a:pt x="0" y="685800"/>
                </a:lnTo>
                <a:lnTo>
                  <a:pt x="0" y="0"/>
                </a:lnTo>
                <a:lnTo>
                  <a:pt x="685800" y="0"/>
                </a:lnTo>
                <a:lnTo>
                  <a:pt x="685800" y="685800"/>
                </a:lnTo>
                <a:lnTo>
                  <a:pt x="342900" y="685800"/>
                </a:lnTo>
              </a:path>
            </a:pathLst>
          </a:custGeom>
          <a:solidFill>
            <a:srgbClr val="99CC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Freeform 3"/>
          <p:cNvSpPr/>
          <p:nvPr/>
        </p:nvSpPr>
        <p:spPr>
          <a:xfrm>
            <a:off x="7537450" y="5937250"/>
            <a:ext cx="698500" cy="698500"/>
          </a:xfrm>
          <a:custGeom>
            <a:avLst/>
            <a:gdLst>
              <a:gd name="connsiteX0" fmla="*/ 349250 w 698500"/>
              <a:gd name="connsiteY0" fmla="*/ 692150 h 698500"/>
              <a:gd name="connsiteX1" fmla="*/ 6350 w 698500"/>
              <a:gd name="connsiteY1" fmla="*/ 692150 h 698500"/>
              <a:gd name="connsiteX2" fmla="*/ 6350 w 698500"/>
              <a:gd name="connsiteY2" fmla="*/ 6350 h 698500"/>
              <a:gd name="connsiteX3" fmla="*/ 692150 w 698500"/>
              <a:gd name="connsiteY3" fmla="*/ 6350 h 698500"/>
              <a:gd name="connsiteX4" fmla="*/ 692150 w 698500"/>
              <a:gd name="connsiteY4" fmla="*/ 692150 h 698500"/>
              <a:gd name="connsiteX5" fmla="*/ 349250 w 698500"/>
              <a:gd name="connsiteY5" fmla="*/ 692150 h 6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98500" h="698500">
                <a:moveTo>
                  <a:pt x="349250" y="692150"/>
                </a:moveTo>
                <a:lnTo>
                  <a:pt x="6350" y="692150"/>
                </a:lnTo>
                <a:lnTo>
                  <a:pt x="6350" y="6350"/>
                </a:lnTo>
                <a:lnTo>
                  <a:pt x="692150" y="6350"/>
                </a:lnTo>
                <a:lnTo>
                  <a:pt x="692150" y="692150"/>
                </a:lnTo>
                <a:lnTo>
                  <a:pt x="349250" y="692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Freeform 3"/>
          <p:cNvSpPr/>
          <p:nvPr/>
        </p:nvSpPr>
        <p:spPr>
          <a:xfrm>
            <a:off x="8229600" y="5943600"/>
            <a:ext cx="685800" cy="685800"/>
          </a:xfrm>
          <a:custGeom>
            <a:avLst/>
            <a:gdLst>
              <a:gd name="connsiteX0" fmla="*/ 342900 w 685800"/>
              <a:gd name="connsiteY0" fmla="*/ 685800 h 685800"/>
              <a:gd name="connsiteX1" fmla="*/ 0 w 685800"/>
              <a:gd name="connsiteY1" fmla="*/ 685800 h 685800"/>
              <a:gd name="connsiteX2" fmla="*/ 0 w 685800"/>
              <a:gd name="connsiteY2" fmla="*/ 0 h 685800"/>
              <a:gd name="connsiteX3" fmla="*/ 685800 w 685800"/>
              <a:gd name="connsiteY3" fmla="*/ 0 h 685800"/>
              <a:gd name="connsiteX4" fmla="*/ 685800 w 685800"/>
              <a:gd name="connsiteY4" fmla="*/ 685800 h 685800"/>
              <a:gd name="connsiteX5" fmla="*/ 342900 w 685800"/>
              <a:gd name="connsiteY5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85800" h="685800">
                <a:moveTo>
                  <a:pt x="342900" y="685800"/>
                </a:moveTo>
                <a:lnTo>
                  <a:pt x="0" y="685800"/>
                </a:lnTo>
                <a:lnTo>
                  <a:pt x="0" y="0"/>
                </a:lnTo>
                <a:lnTo>
                  <a:pt x="685800" y="0"/>
                </a:lnTo>
                <a:lnTo>
                  <a:pt x="685800" y="685800"/>
                </a:lnTo>
                <a:lnTo>
                  <a:pt x="342900" y="685800"/>
                </a:lnTo>
              </a:path>
            </a:pathLst>
          </a:custGeom>
          <a:solidFill>
            <a:srgbClr val="99CC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Freeform 3"/>
          <p:cNvSpPr/>
          <p:nvPr/>
        </p:nvSpPr>
        <p:spPr>
          <a:xfrm>
            <a:off x="8223250" y="5937250"/>
            <a:ext cx="698500" cy="698500"/>
          </a:xfrm>
          <a:custGeom>
            <a:avLst/>
            <a:gdLst>
              <a:gd name="connsiteX0" fmla="*/ 349250 w 698500"/>
              <a:gd name="connsiteY0" fmla="*/ 692150 h 698500"/>
              <a:gd name="connsiteX1" fmla="*/ 6350 w 698500"/>
              <a:gd name="connsiteY1" fmla="*/ 692150 h 698500"/>
              <a:gd name="connsiteX2" fmla="*/ 6350 w 698500"/>
              <a:gd name="connsiteY2" fmla="*/ 6350 h 698500"/>
              <a:gd name="connsiteX3" fmla="*/ 692150 w 698500"/>
              <a:gd name="connsiteY3" fmla="*/ 6350 h 698500"/>
              <a:gd name="connsiteX4" fmla="*/ 692150 w 698500"/>
              <a:gd name="connsiteY4" fmla="*/ 692150 h 698500"/>
              <a:gd name="connsiteX5" fmla="*/ 349250 w 698500"/>
              <a:gd name="connsiteY5" fmla="*/ 692150 h 6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98500" h="698500">
                <a:moveTo>
                  <a:pt x="349250" y="692150"/>
                </a:moveTo>
                <a:lnTo>
                  <a:pt x="6350" y="692150"/>
                </a:lnTo>
                <a:lnTo>
                  <a:pt x="6350" y="6350"/>
                </a:lnTo>
                <a:lnTo>
                  <a:pt x="692150" y="6350"/>
                </a:lnTo>
                <a:lnTo>
                  <a:pt x="692150" y="692150"/>
                </a:lnTo>
                <a:lnTo>
                  <a:pt x="349250" y="692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Freeform 3"/>
          <p:cNvSpPr/>
          <p:nvPr/>
        </p:nvSpPr>
        <p:spPr>
          <a:xfrm>
            <a:off x="6172200" y="6629400"/>
            <a:ext cx="685800" cy="685800"/>
          </a:xfrm>
          <a:custGeom>
            <a:avLst/>
            <a:gdLst>
              <a:gd name="connsiteX0" fmla="*/ 176529 w 685800"/>
              <a:gd name="connsiteY0" fmla="*/ 685800 h 685800"/>
              <a:gd name="connsiteX1" fmla="*/ 176529 w 685800"/>
              <a:gd name="connsiteY1" fmla="*/ 321309 h 685800"/>
              <a:gd name="connsiteX2" fmla="*/ 0 w 685800"/>
              <a:gd name="connsiteY2" fmla="*/ 321309 h 685800"/>
              <a:gd name="connsiteX3" fmla="*/ 342900 w 685800"/>
              <a:gd name="connsiteY3" fmla="*/ 0 h 685800"/>
              <a:gd name="connsiteX4" fmla="*/ 685800 w 685800"/>
              <a:gd name="connsiteY4" fmla="*/ 321309 h 685800"/>
              <a:gd name="connsiteX5" fmla="*/ 508000 w 685800"/>
              <a:gd name="connsiteY5" fmla="*/ 321309 h 685800"/>
              <a:gd name="connsiteX6" fmla="*/ 508000 w 685800"/>
              <a:gd name="connsiteY6" fmla="*/ 685800 h 685800"/>
              <a:gd name="connsiteX7" fmla="*/ 176529 w 685800"/>
              <a:gd name="connsiteY7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85800" h="685800">
                <a:moveTo>
                  <a:pt x="176529" y="685800"/>
                </a:moveTo>
                <a:lnTo>
                  <a:pt x="176529" y="321309"/>
                </a:lnTo>
                <a:lnTo>
                  <a:pt x="0" y="321309"/>
                </a:lnTo>
                <a:lnTo>
                  <a:pt x="342900" y="0"/>
                </a:lnTo>
                <a:lnTo>
                  <a:pt x="685800" y="321309"/>
                </a:lnTo>
                <a:lnTo>
                  <a:pt x="508000" y="321309"/>
                </a:lnTo>
                <a:lnTo>
                  <a:pt x="508000" y="685800"/>
                </a:lnTo>
                <a:lnTo>
                  <a:pt x="176529" y="685800"/>
                </a:lnTo>
              </a:path>
            </a:pathLst>
          </a:custGeom>
          <a:solidFill>
            <a:srgbClr val="00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Freeform 3"/>
          <p:cNvSpPr/>
          <p:nvPr/>
        </p:nvSpPr>
        <p:spPr>
          <a:xfrm>
            <a:off x="6165850" y="6623050"/>
            <a:ext cx="698500" cy="698500"/>
          </a:xfrm>
          <a:custGeom>
            <a:avLst/>
            <a:gdLst>
              <a:gd name="connsiteX0" fmla="*/ 182879 w 698500"/>
              <a:gd name="connsiteY0" fmla="*/ 692150 h 698500"/>
              <a:gd name="connsiteX1" fmla="*/ 182879 w 698500"/>
              <a:gd name="connsiteY1" fmla="*/ 327659 h 698500"/>
              <a:gd name="connsiteX2" fmla="*/ 6350 w 698500"/>
              <a:gd name="connsiteY2" fmla="*/ 327659 h 698500"/>
              <a:gd name="connsiteX3" fmla="*/ 349250 w 698500"/>
              <a:gd name="connsiteY3" fmla="*/ 6350 h 698500"/>
              <a:gd name="connsiteX4" fmla="*/ 692150 w 698500"/>
              <a:gd name="connsiteY4" fmla="*/ 327659 h 698500"/>
              <a:gd name="connsiteX5" fmla="*/ 514350 w 698500"/>
              <a:gd name="connsiteY5" fmla="*/ 327659 h 698500"/>
              <a:gd name="connsiteX6" fmla="*/ 514350 w 698500"/>
              <a:gd name="connsiteY6" fmla="*/ 692150 h 698500"/>
              <a:gd name="connsiteX7" fmla="*/ 182879 w 698500"/>
              <a:gd name="connsiteY7" fmla="*/ 692150 h 6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98500" h="698500">
                <a:moveTo>
                  <a:pt x="182879" y="692150"/>
                </a:moveTo>
                <a:lnTo>
                  <a:pt x="182879" y="327659"/>
                </a:lnTo>
                <a:lnTo>
                  <a:pt x="6350" y="327659"/>
                </a:lnTo>
                <a:lnTo>
                  <a:pt x="349250" y="6350"/>
                </a:lnTo>
                <a:lnTo>
                  <a:pt x="692150" y="327659"/>
                </a:lnTo>
                <a:lnTo>
                  <a:pt x="514350" y="327659"/>
                </a:lnTo>
                <a:lnTo>
                  <a:pt x="514350" y="692150"/>
                </a:lnTo>
                <a:lnTo>
                  <a:pt x="182879" y="692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4343400" y="2717800"/>
            <a:ext cx="647700" cy="444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500"/>
              </a:lnSpc>
              <a:tabLst/>
            </a:pPr>
            <a:r>
              <a:rPr lang="en-US" altLang="zh-CN" sz="3200" dirty="0" smtClean="0">
                <a:solidFill>
                  <a:srgbClr val="3C3C3C"/>
                </a:solidFill>
                <a:latin typeface="Times New Roman" pitchFamily="18" charset="0"/>
                <a:cs typeface="Times New Roman" pitchFamily="18" charset="0"/>
              </a:rPr>
              <a:t>a,</a:t>
            </a: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0" dirty="0" smtClean="0">
                <a:solidFill>
                  <a:srgbClr val="3C3C3C"/>
                </a:solidFill>
                <a:latin typeface="Times New Roman" pitchFamily="18" charset="0"/>
                <a:cs typeface="Times New Roman" pitchFamily="18" charset="0"/>
              </a:rPr>
              <a:t>c</a:t>
            </a:r>
          </a:p>
        </p:txBody>
      </p:sp>
      <p:sp>
        <p:nvSpPr>
          <p:cNvPr id="46" name="TextBox 1"/>
          <p:cNvSpPr txBox="1"/>
          <p:nvPr/>
        </p:nvSpPr>
        <p:spPr>
          <a:xfrm>
            <a:off x="4356100" y="4318000"/>
            <a:ext cx="647700" cy="444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500"/>
              </a:lnSpc>
              <a:tabLst/>
            </a:pPr>
            <a:r>
              <a:rPr lang="en-US" altLang="zh-CN" sz="3200" dirty="0" smtClean="0">
                <a:solidFill>
                  <a:srgbClr val="3C3C3C"/>
                </a:solidFill>
                <a:latin typeface="Times New Roman" pitchFamily="18" charset="0"/>
                <a:cs typeface="Times New Roman" pitchFamily="18" charset="0"/>
              </a:rPr>
              <a:t>b,</a:t>
            </a: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0" dirty="0" smtClean="0">
                <a:solidFill>
                  <a:srgbClr val="3C3C3C"/>
                </a:solidFill>
                <a:latin typeface="Times New Roman" pitchFamily="18" charset="0"/>
                <a:cs typeface="Times New Roman" pitchFamily="18" charset="0"/>
              </a:rPr>
              <a:t>c</a:t>
            </a:r>
          </a:p>
        </p:txBody>
      </p:sp>
      <p:sp>
        <p:nvSpPr>
          <p:cNvPr id="47" name="TextBox 1"/>
          <p:cNvSpPr txBox="1"/>
          <p:nvPr/>
        </p:nvSpPr>
        <p:spPr>
          <a:xfrm>
            <a:off x="1206500" y="3429000"/>
            <a:ext cx="584200" cy="330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/>
            </a:pPr>
            <a:r>
              <a:rPr lang="en-US" altLang="zh-CN" sz="2400" dirty="0" smtClean="0">
                <a:solidFill>
                  <a:srgbClr val="3C3C3C"/>
                </a:solidFill>
                <a:latin typeface="Times New Roman" pitchFamily="18" charset="0"/>
                <a:cs typeface="Times New Roman" pitchFamily="18" charset="0"/>
              </a:rPr>
              <a:t>start</a:t>
            </a:r>
          </a:p>
        </p:txBody>
      </p:sp>
      <p:sp>
        <p:nvSpPr>
          <p:cNvPr id="48" name="TextBox 1"/>
          <p:cNvSpPr txBox="1"/>
          <p:nvPr/>
        </p:nvSpPr>
        <p:spPr>
          <a:xfrm>
            <a:off x="2946400" y="2654300"/>
            <a:ext cx="177800" cy="444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500"/>
              </a:lnSpc>
              <a:tabLst/>
            </a:pPr>
            <a:r>
              <a:rPr lang="en-US" altLang="zh-CN" sz="3200" dirty="0" smtClean="0">
                <a:solidFill>
                  <a:srgbClr val="3C3C3C"/>
                </a:solidFill>
                <a:latin typeface="Times New Roman" pitchFamily="18" charset="0"/>
                <a:cs typeface="Times New Roman" pitchFamily="18" charset="0"/>
              </a:rPr>
              <a:t>ε</a:t>
            </a:r>
          </a:p>
        </p:txBody>
      </p:sp>
      <p:sp>
        <p:nvSpPr>
          <p:cNvPr id="49" name="TextBox 1"/>
          <p:cNvSpPr txBox="1"/>
          <p:nvPr/>
        </p:nvSpPr>
        <p:spPr>
          <a:xfrm>
            <a:off x="3505200" y="3454400"/>
            <a:ext cx="177800" cy="444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500"/>
              </a:lnSpc>
              <a:tabLst/>
            </a:pPr>
            <a:r>
              <a:rPr lang="en-US" altLang="zh-CN" sz="3200" dirty="0" smtClean="0">
                <a:solidFill>
                  <a:srgbClr val="3C3C3C"/>
                </a:solidFill>
                <a:latin typeface="Times New Roman" pitchFamily="18" charset="0"/>
                <a:cs typeface="Times New Roman" pitchFamily="18" charset="0"/>
              </a:rPr>
              <a:t>ε</a:t>
            </a:r>
          </a:p>
        </p:txBody>
      </p:sp>
      <p:sp>
        <p:nvSpPr>
          <p:cNvPr id="50" name="TextBox 1"/>
          <p:cNvSpPr txBox="1"/>
          <p:nvPr/>
        </p:nvSpPr>
        <p:spPr>
          <a:xfrm>
            <a:off x="2946400" y="4711700"/>
            <a:ext cx="177800" cy="444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500"/>
              </a:lnSpc>
              <a:tabLst/>
            </a:pPr>
            <a:r>
              <a:rPr lang="en-US" altLang="zh-CN" sz="3200" dirty="0" smtClean="0">
                <a:solidFill>
                  <a:srgbClr val="3C3C3C"/>
                </a:solidFill>
                <a:latin typeface="Times New Roman" pitchFamily="18" charset="0"/>
                <a:cs typeface="Times New Roman" pitchFamily="18" charset="0"/>
              </a:rPr>
              <a:t>ε</a:t>
            </a:r>
          </a:p>
        </p:txBody>
      </p:sp>
      <p:sp>
        <p:nvSpPr>
          <p:cNvPr id="52" name="TextBox 1"/>
          <p:cNvSpPr txBox="1"/>
          <p:nvPr/>
        </p:nvSpPr>
        <p:spPr>
          <a:xfrm>
            <a:off x="5638800" y="3225800"/>
            <a:ext cx="215900" cy="444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500"/>
              </a:lnSpc>
              <a:tabLst/>
            </a:pPr>
            <a:r>
              <a:rPr lang="en-US" altLang="zh-CN" sz="3200" dirty="0" smtClean="0">
                <a:solidFill>
                  <a:srgbClr val="3C3C3C"/>
                </a:solidFill>
                <a:latin typeface="Times New Roman" pitchFamily="18" charset="0"/>
                <a:cs typeface="Times New Roman" pitchFamily="18" charset="0"/>
              </a:rPr>
              <a:t>b</a:t>
            </a:r>
          </a:p>
        </p:txBody>
      </p:sp>
      <p:sp>
        <p:nvSpPr>
          <p:cNvPr id="53" name="TextBox 1"/>
          <p:cNvSpPr txBox="1"/>
          <p:nvPr/>
        </p:nvSpPr>
        <p:spPr>
          <a:xfrm>
            <a:off x="5867400" y="4711700"/>
            <a:ext cx="215900" cy="444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500"/>
              </a:lnSpc>
              <a:tabLst/>
            </a:pPr>
            <a:r>
              <a:rPr lang="en-US" altLang="zh-CN" sz="3200" dirty="0" smtClean="0">
                <a:solidFill>
                  <a:srgbClr val="3C3C3C"/>
                </a:solidFill>
                <a:latin typeface="Times New Roman" pitchFamily="18" charset="0"/>
                <a:cs typeface="Times New Roman" pitchFamily="18" charset="0"/>
              </a:rPr>
              <a:t>a</a:t>
            </a:r>
          </a:p>
        </p:txBody>
      </p:sp>
      <p:sp>
        <p:nvSpPr>
          <p:cNvPr id="54" name="TextBox 1"/>
          <p:cNvSpPr txBox="1"/>
          <p:nvPr/>
        </p:nvSpPr>
        <p:spPr>
          <a:xfrm>
            <a:off x="6337300" y="5981700"/>
            <a:ext cx="2481449" cy="68525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900"/>
              </a:lnSpc>
              <a:tabLst/>
            </a:pPr>
            <a:r>
              <a:rPr lang="en-US" altLang="zh-CN" sz="4400" b="1" dirty="0" smtClean="0">
                <a:latin typeface="Courier New" pitchFamily="18" charset="0"/>
                <a:cs typeface="Courier New" pitchFamily="18" charset="0"/>
              </a:rPr>
              <a:t>b</a:t>
            </a: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4400" b="1" dirty="0" smtClean="0">
                <a:latin typeface="Courier New" pitchFamily="18" charset="0"/>
                <a:cs typeface="Courier New" pitchFamily="18" charset="0"/>
              </a:rPr>
              <a:t>c</a:t>
            </a: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4400" b="1" dirty="0" smtClean="0">
                <a:latin typeface="Courier New" pitchFamily="18" charset="0"/>
                <a:cs typeface="Courier New" pitchFamily="18" charset="0"/>
              </a:rPr>
              <a:t>b</a:t>
            </a: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4400" b="1" dirty="0" smtClean="0">
                <a:latin typeface="Courier New" pitchFamily="18" charset="0"/>
                <a:cs typeface="Courier New" pitchFamily="18" charset="0"/>
              </a:rPr>
              <a:t>a</a:t>
            </a:r>
          </a:p>
        </p:txBody>
      </p:sp>
      <p:sp>
        <p:nvSpPr>
          <p:cNvPr id="55" name="TextBox 1"/>
          <p:cNvSpPr txBox="1"/>
          <p:nvPr/>
        </p:nvSpPr>
        <p:spPr>
          <a:xfrm>
            <a:off x="1231900" y="689640"/>
            <a:ext cx="7465762" cy="209801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600"/>
              </a:lnSpc>
              <a:tabLst>
                <a:tab pos="3835400" algn="l"/>
                <a:tab pos="5372100" algn="l"/>
              </a:tabLst>
            </a:pPr>
            <a:r>
              <a:rPr lang="en-US" altLang="zh-CN" sz="4000" dirty="0" smtClean="0">
                <a:latin typeface="Times New Roman" pitchFamily="18" charset="0"/>
                <a:cs typeface="Times New Roman" pitchFamily="18" charset="0"/>
              </a:rPr>
              <a:t>An Even More Complex Automaton</a:t>
            </a:r>
          </a:p>
          <a:p>
            <a:pPr>
              <a:lnSpc>
                <a:spcPts val="2600"/>
              </a:lnSpc>
              <a:tabLst>
                <a:tab pos="3835400" algn="l"/>
                <a:tab pos="5372100" algn="l"/>
              </a:tabLst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                                a, b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900"/>
              </a:lnSpc>
              <a:tabLst>
                <a:tab pos="3835400" algn="l"/>
                <a:tab pos="5372100" algn="l"/>
              </a:tabLst>
            </a:pPr>
            <a:r>
              <a:rPr lang="en-US" altLang="zh-CN" dirty="0" smtClean="0"/>
              <a:t>	                </a:t>
            </a:r>
          </a:p>
          <a:p>
            <a:pPr>
              <a:lnSpc>
                <a:spcPts val="3900"/>
              </a:lnSpc>
              <a:tabLst>
                <a:tab pos="3835400" algn="l"/>
                <a:tab pos="5372100" algn="l"/>
              </a:tabLst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                                                     c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0079990" cy="7559040"/>
          </a:xfrm>
          <a:custGeom>
            <a:avLst/>
            <a:gdLst>
              <a:gd name="connsiteX0" fmla="*/ 0 w 10079990"/>
              <a:gd name="connsiteY0" fmla="*/ 0 h 7559040"/>
              <a:gd name="connsiteX1" fmla="*/ 10079990 w 10079990"/>
              <a:gd name="connsiteY1" fmla="*/ 0 h 7559040"/>
              <a:gd name="connsiteX2" fmla="*/ 10079990 w 10079990"/>
              <a:gd name="connsiteY2" fmla="*/ 7559040 h 7559040"/>
              <a:gd name="connsiteX3" fmla="*/ 0 w 10079990"/>
              <a:gd name="connsiteY3" fmla="*/ 7559040 h 7559040"/>
              <a:gd name="connsiteX4" fmla="*/ 0 w 10079990"/>
              <a:gd name="connsiteY4" fmla="*/ 0 h 75590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079990" h="7559040">
                <a:moveTo>
                  <a:pt x="0" y="0"/>
                </a:moveTo>
                <a:lnTo>
                  <a:pt x="10079990" y="0"/>
                </a:lnTo>
                <a:lnTo>
                  <a:pt x="10079990" y="7559040"/>
                </a:lnTo>
                <a:lnTo>
                  <a:pt x="0" y="755904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2057400" y="3444240"/>
            <a:ext cx="914400" cy="914400"/>
          </a:xfrm>
          <a:custGeom>
            <a:avLst/>
            <a:gdLst>
              <a:gd name="connsiteX0" fmla="*/ 457200 w 914400"/>
              <a:gd name="connsiteY0" fmla="*/ 0 h 914400"/>
              <a:gd name="connsiteX1" fmla="*/ 914400 w 914400"/>
              <a:gd name="connsiteY1" fmla="*/ 457200 h 914400"/>
              <a:gd name="connsiteX2" fmla="*/ 457200 w 914400"/>
              <a:gd name="connsiteY2" fmla="*/ 914400 h 914400"/>
              <a:gd name="connsiteX3" fmla="*/ 0 w 914400"/>
              <a:gd name="connsiteY3" fmla="*/ 457200 h 914400"/>
              <a:gd name="connsiteX4" fmla="*/ 457200 w 914400"/>
              <a:gd name="connsiteY4" fmla="*/ 0 h 914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" h="914400">
                <a:moveTo>
                  <a:pt x="457200" y="0"/>
                </a:moveTo>
                <a:cubicBezTo>
                  <a:pt x="716279" y="0"/>
                  <a:pt x="914400" y="198119"/>
                  <a:pt x="914400" y="457200"/>
                </a:cubicBezTo>
                <a:cubicBezTo>
                  <a:pt x="914400" y="716279"/>
                  <a:pt x="716279" y="914400"/>
                  <a:pt x="457200" y="914400"/>
                </a:cubicBezTo>
                <a:cubicBezTo>
                  <a:pt x="198120" y="914400"/>
                  <a:pt x="0" y="716279"/>
                  <a:pt x="0" y="457200"/>
                </a:cubicBezTo>
                <a:cubicBezTo>
                  <a:pt x="0" y="198119"/>
                  <a:pt x="198120" y="0"/>
                  <a:pt x="457200" y="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039070" y="3425910"/>
            <a:ext cx="951059" cy="951059"/>
          </a:xfrm>
          <a:custGeom>
            <a:avLst/>
            <a:gdLst>
              <a:gd name="connsiteX0" fmla="*/ 475529 w 951059"/>
              <a:gd name="connsiteY0" fmla="*/ 18329 h 951059"/>
              <a:gd name="connsiteX1" fmla="*/ 932729 w 951059"/>
              <a:gd name="connsiteY1" fmla="*/ 475529 h 951059"/>
              <a:gd name="connsiteX2" fmla="*/ 475529 w 951059"/>
              <a:gd name="connsiteY2" fmla="*/ 932729 h 951059"/>
              <a:gd name="connsiteX3" fmla="*/ 18329 w 951059"/>
              <a:gd name="connsiteY3" fmla="*/ 475529 h 951059"/>
              <a:gd name="connsiteX4" fmla="*/ 475529 w 951059"/>
              <a:gd name="connsiteY4" fmla="*/ 18329 h 9510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51059" h="951059">
                <a:moveTo>
                  <a:pt x="475529" y="18329"/>
                </a:moveTo>
                <a:cubicBezTo>
                  <a:pt x="734609" y="18329"/>
                  <a:pt x="932729" y="216449"/>
                  <a:pt x="932729" y="475529"/>
                </a:cubicBezTo>
                <a:cubicBezTo>
                  <a:pt x="932729" y="734609"/>
                  <a:pt x="734609" y="932729"/>
                  <a:pt x="475529" y="932729"/>
                </a:cubicBezTo>
                <a:cubicBezTo>
                  <a:pt x="216449" y="932729"/>
                  <a:pt x="18329" y="734609"/>
                  <a:pt x="18329" y="475529"/>
                </a:cubicBezTo>
                <a:cubicBezTo>
                  <a:pt x="18329" y="216449"/>
                  <a:pt x="216449" y="18329"/>
                  <a:pt x="475529" y="18329"/>
                </a:cubicBez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4237990" y="1844039"/>
            <a:ext cx="914400" cy="914400"/>
          </a:xfrm>
          <a:custGeom>
            <a:avLst/>
            <a:gdLst>
              <a:gd name="connsiteX0" fmla="*/ 457200 w 914400"/>
              <a:gd name="connsiteY0" fmla="*/ 0 h 914400"/>
              <a:gd name="connsiteX1" fmla="*/ 914400 w 914400"/>
              <a:gd name="connsiteY1" fmla="*/ 457200 h 914400"/>
              <a:gd name="connsiteX2" fmla="*/ 457200 w 914400"/>
              <a:gd name="connsiteY2" fmla="*/ 914400 h 914400"/>
              <a:gd name="connsiteX3" fmla="*/ 0 w 914400"/>
              <a:gd name="connsiteY3" fmla="*/ 457200 h 914400"/>
              <a:gd name="connsiteX4" fmla="*/ 457200 w 914400"/>
              <a:gd name="connsiteY4" fmla="*/ 0 h 914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" h="914400">
                <a:moveTo>
                  <a:pt x="457200" y="0"/>
                </a:moveTo>
                <a:cubicBezTo>
                  <a:pt x="716279" y="0"/>
                  <a:pt x="914400" y="198120"/>
                  <a:pt x="914400" y="457200"/>
                </a:cubicBezTo>
                <a:cubicBezTo>
                  <a:pt x="914400" y="716280"/>
                  <a:pt x="716279" y="914400"/>
                  <a:pt x="457200" y="914400"/>
                </a:cubicBezTo>
                <a:cubicBezTo>
                  <a:pt x="198119" y="914400"/>
                  <a:pt x="0" y="716280"/>
                  <a:pt x="0" y="457200"/>
                </a:cubicBezTo>
                <a:cubicBezTo>
                  <a:pt x="0" y="198120"/>
                  <a:pt x="198119" y="0"/>
                  <a:pt x="457200" y="0"/>
                </a:cubicBezTo>
              </a:path>
            </a:pathLst>
          </a:custGeom>
          <a:solidFill>
            <a:srgbClr val="FFD32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4219660" y="1825710"/>
            <a:ext cx="951059" cy="951059"/>
          </a:xfrm>
          <a:custGeom>
            <a:avLst/>
            <a:gdLst>
              <a:gd name="connsiteX0" fmla="*/ 475529 w 951059"/>
              <a:gd name="connsiteY0" fmla="*/ 18329 h 951059"/>
              <a:gd name="connsiteX1" fmla="*/ 932729 w 951059"/>
              <a:gd name="connsiteY1" fmla="*/ 475529 h 951059"/>
              <a:gd name="connsiteX2" fmla="*/ 475529 w 951059"/>
              <a:gd name="connsiteY2" fmla="*/ 932729 h 951059"/>
              <a:gd name="connsiteX3" fmla="*/ 18329 w 951059"/>
              <a:gd name="connsiteY3" fmla="*/ 475529 h 951059"/>
              <a:gd name="connsiteX4" fmla="*/ 475529 w 951059"/>
              <a:gd name="connsiteY4" fmla="*/ 18329 h 9510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51059" h="951059">
                <a:moveTo>
                  <a:pt x="475529" y="18329"/>
                </a:moveTo>
                <a:cubicBezTo>
                  <a:pt x="734609" y="18329"/>
                  <a:pt x="932729" y="216449"/>
                  <a:pt x="932729" y="475529"/>
                </a:cubicBezTo>
                <a:cubicBezTo>
                  <a:pt x="932729" y="734610"/>
                  <a:pt x="734609" y="932729"/>
                  <a:pt x="475529" y="932729"/>
                </a:cubicBezTo>
                <a:cubicBezTo>
                  <a:pt x="216449" y="932729"/>
                  <a:pt x="18329" y="734610"/>
                  <a:pt x="18329" y="475529"/>
                </a:cubicBezTo>
                <a:cubicBezTo>
                  <a:pt x="18329" y="216449"/>
                  <a:pt x="216449" y="18329"/>
                  <a:pt x="475529" y="18329"/>
                </a:cubicBez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4221479" y="3444240"/>
            <a:ext cx="914400" cy="914400"/>
          </a:xfrm>
          <a:custGeom>
            <a:avLst/>
            <a:gdLst>
              <a:gd name="connsiteX0" fmla="*/ 457200 w 914400"/>
              <a:gd name="connsiteY0" fmla="*/ 0 h 914400"/>
              <a:gd name="connsiteX1" fmla="*/ 914400 w 914400"/>
              <a:gd name="connsiteY1" fmla="*/ 457200 h 914400"/>
              <a:gd name="connsiteX2" fmla="*/ 457200 w 914400"/>
              <a:gd name="connsiteY2" fmla="*/ 914400 h 914400"/>
              <a:gd name="connsiteX3" fmla="*/ 0 w 914400"/>
              <a:gd name="connsiteY3" fmla="*/ 457200 h 914400"/>
              <a:gd name="connsiteX4" fmla="*/ 457200 w 914400"/>
              <a:gd name="connsiteY4" fmla="*/ 0 h 914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" h="914400">
                <a:moveTo>
                  <a:pt x="457200" y="0"/>
                </a:moveTo>
                <a:cubicBezTo>
                  <a:pt x="716279" y="0"/>
                  <a:pt x="914400" y="198119"/>
                  <a:pt x="914400" y="457200"/>
                </a:cubicBezTo>
                <a:cubicBezTo>
                  <a:pt x="914400" y="716279"/>
                  <a:pt x="716279" y="914400"/>
                  <a:pt x="457200" y="914400"/>
                </a:cubicBezTo>
                <a:cubicBezTo>
                  <a:pt x="198120" y="914400"/>
                  <a:pt x="0" y="716279"/>
                  <a:pt x="0" y="457200"/>
                </a:cubicBezTo>
                <a:cubicBezTo>
                  <a:pt x="0" y="198119"/>
                  <a:pt x="198120" y="0"/>
                  <a:pt x="457200" y="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4203150" y="3425910"/>
            <a:ext cx="951059" cy="951059"/>
          </a:xfrm>
          <a:custGeom>
            <a:avLst/>
            <a:gdLst>
              <a:gd name="connsiteX0" fmla="*/ 475529 w 951059"/>
              <a:gd name="connsiteY0" fmla="*/ 18329 h 951059"/>
              <a:gd name="connsiteX1" fmla="*/ 932729 w 951059"/>
              <a:gd name="connsiteY1" fmla="*/ 475529 h 951059"/>
              <a:gd name="connsiteX2" fmla="*/ 475529 w 951059"/>
              <a:gd name="connsiteY2" fmla="*/ 932729 h 951059"/>
              <a:gd name="connsiteX3" fmla="*/ 18329 w 951059"/>
              <a:gd name="connsiteY3" fmla="*/ 475529 h 951059"/>
              <a:gd name="connsiteX4" fmla="*/ 475529 w 951059"/>
              <a:gd name="connsiteY4" fmla="*/ 18329 h 9510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51059" h="951059">
                <a:moveTo>
                  <a:pt x="475529" y="18329"/>
                </a:moveTo>
                <a:cubicBezTo>
                  <a:pt x="734609" y="18329"/>
                  <a:pt x="932729" y="216449"/>
                  <a:pt x="932729" y="475529"/>
                </a:cubicBezTo>
                <a:cubicBezTo>
                  <a:pt x="932729" y="734609"/>
                  <a:pt x="734609" y="932729"/>
                  <a:pt x="475529" y="932729"/>
                </a:cubicBezTo>
                <a:cubicBezTo>
                  <a:pt x="216449" y="932729"/>
                  <a:pt x="18329" y="734609"/>
                  <a:pt x="18329" y="475529"/>
                </a:cubicBezTo>
                <a:cubicBezTo>
                  <a:pt x="18329" y="216449"/>
                  <a:pt x="216449" y="18329"/>
                  <a:pt x="475529" y="18329"/>
                </a:cubicBez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4237990" y="5044440"/>
            <a:ext cx="914400" cy="914400"/>
          </a:xfrm>
          <a:custGeom>
            <a:avLst/>
            <a:gdLst>
              <a:gd name="connsiteX0" fmla="*/ 457200 w 914400"/>
              <a:gd name="connsiteY0" fmla="*/ 0 h 914400"/>
              <a:gd name="connsiteX1" fmla="*/ 914400 w 914400"/>
              <a:gd name="connsiteY1" fmla="*/ 457200 h 914400"/>
              <a:gd name="connsiteX2" fmla="*/ 457200 w 914400"/>
              <a:gd name="connsiteY2" fmla="*/ 914400 h 914400"/>
              <a:gd name="connsiteX3" fmla="*/ 0 w 914400"/>
              <a:gd name="connsiteY3" fmla="*/ 457200 h 914400"/>
              <a:gd name="connsiteX4" fmla="*/ 457200 w 914400"/>
              <a:gd name="connsiteY4" fmla="*/ 0 h 914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" h="914400">
                <a:moveTo>
                  <a:pt x="457200" y="0"/>
                </a:moveTo>
                <a:cubicBezTo>
                  <a:pt x="716279" y="0"/>
                  <a:pt x="914400" y="198119"/>
                  <a:pt x="914400" y="457200"/>
                </a:cubicBezTo>
                <a:cubicBezTo>
                  <a:pt x="914400" y="716279"/>
                  <a:pt x="716279" y="914400"/>
                  <a:pt x="457200" y="914400"/>
                </a:cubicBezTo>
                <a:cubicBezTo>
                  <a:pt x="198119" y="914400"/>
                  <a:pt x="0" y="716279"/>
                  <a:pt x="0" y="457200"/>
                </a:cubicBezTo>
                <a:cubicBezTo>
                  <a:pt x="0" y="198119"/>
                  <a:pt x="198119" y="0"/>
                  <a:pt x="457200" y="0"/>
                </a:cubicBezTo>
              </a:path>
            </a:pathLst>
          </a:custGeom>
          <a:solidFill>
            <a:srgbClr val="FFD32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4219660" y="5026110"/>
            <a:ext cx="951059" cy="951059"/>
          </a:xfrm>
          <a:custGeom>
            <a:avLst/>
            <a:gdLst>
              <a:gd name="connsiteX0" fmla="*/ 475529 w 951059"/>
              <a:gd name="connsiteY0" fmla="*/ 18329 h 951059"/>
              <a:gd name="connsiteX1" fmla="*/ 932729 w 951059"/>
              <a:gd name="connsiteY1" fmla="*/ 475529 h 951059"/>
              <a:gd name="connsiteX2" fmla="*/ 475529 w 951059"/>
              <a:gd name="connsiteY2" fmla="*/ 932729 h 951059"/>
              <a:gd name="connsiteX3" fmla="*/ 18329 w 951059"/>
              <a:gd name="connsiteY3" fmla="*/ 475529 h 951059"/>
              <a:gd name="connsiteX4" fmla="*/ 475529 w 951059"/>
              <a:gd name="connsiteY4" fmla="*/ 18329 h 9510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51059" h="951059">
                <a:moveTo>
                  <a:pt x="475529" y="18329"/>
                </a:moveTo>
                <a:cubicBezTo>
                  <a:pt x="734609" y="18329"/>
                  <a:pt x="932729" y="216449"/>
                  <a:pt x="932729" y="475529"/>
                </a:cubicBezTo>
                <a:cubicBezTo>
                  <a:pt x="932729" y="734609"/>
                  <a:pt x="734609" y="932729"/>
                  <a:pt x="475529" y="932729"/>
                </a:cubicBezTo>
                <a:cubicBezTo>
                  <a:pt x="216449" y="932729"/>
                  <a:pt x="18329" y="734609"/>
                  <a:pt x="18329" y="475529"/>
                </a:cubicBezTo>
                <a:cubicBezTo>
                  <a:pt x="18329" y="216449"/>
                  <a:pt x="216449" y="18329"/>
                  <a:pt x="475529" y="18329"/>
                </a:cubicBez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4352925" y="1558955"/>
            <a:ext cx="628650" cy="436849"/>
          </a:xfrm>
          <a:custGeom>
            <a:avLst/>
            <a:gdLst>
              <a:gd name="connsiteX0" fmla="*/ 18415 w 628650"/>
              <a:gd name="connsiteY0" fmla="*/ 418434 h 436849"/>
              <a:gd name="connsiteX1" fmla="*/ 610234 w 628650"/>
              <a:gd name="connsiteY1" fmla="*/ 197454 h 4368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628650" h="436849">
                <a:moveTo>
                  <a:pt x="18415" y="418434"/>
                </a:moveTo>
                <a:cubicBezTo>
                  <a:pt x="18415" y="-79405"/>
                  <a:pt x="452754" y="-62895"/>
                  <a:pt x="610234" y="197454"/>
                </a:cubicBezTo>
              </a:path>
            </a:pathLst>
          </a:custGeom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4876800" y="1720850"/>
            <a:ext cx="157479" cy="256539"/>
          </a:xfrm>
          <a:custGeom>
            <a:avLst/>
            <a:gdLst>
              <a:gd name="connsiteX0" fmla="*/ 140970 w 157479"/>
              <a:gd name="connsiteY0" fmla="*/ 256539 h 256539"/>
              <a:gd name="connsiteX1" fmla="*/ 157479 w 157479"/>
              <a:gd name="connsiteY1" fmla="*/ 0 h 256539"/>
              <a:gd name="connsiteX2" fmla="*/ 0 w 157479"/>
              <a:gd name="connsiteY2" fmla="*/ 41910 h 256539"/>
              <a:gd name="connsiteX3" fmla="*/ 140970 w 157479"/>
              <a:gd name="connsiteY3" fmla="*/ 256539 h 25653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57479" h="256539">
                <a:moveTo>
                  <a:pt x="140970" y="256539"/>
                </a:moveTo>
                <a:lnTo>
                  <a:pt x="157479" y="0"/>
                </a:lnTo>
                <a:lnTo>
                  <a:pt x="0" y="41910"/>
                </a:lnTo>
                <a:lnTo>
                  <a:pt x="140970" y="256539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4337684" y="3158218"/>
            <a:ext cx="627380" cy="437786"/>
          </a:xfrm>
          <a:custGeom>
            <a:avLst/>
            <a:gdLst>
              <a:gd name="connsiteX0" fmla="*/ 18415 w 627380"/>
              <a:gd name="connsiteY0" fmla="*/ 419372 h 437786"/>
              <a:gd name="connsiteX1" fmla="*/ 608965 w 627380"/>
              <a:gd name="connsiteY1" fmla="*/ 198391 h 43778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627380" h="437786">
                <a:moveTo>
                  <a:pt x="18415" y="419372"/>
                </a:moveTo>
                <a:cubicBezTo>
                  <a:pt x="18415" y="-79738"/>
                  <a:pt x="452755" y="-63228"/>
                  <a:pt x="608965" y="198391"/>
                </a:cubicBezTo>
              </a:path>
            </a:pathLst>
          </a:custGeom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4861559" y="3321050"/>
            <a:ext cx="156210" cy="256540"/>
          </a:xfrm>
          <a:custGeom>
            <a:avLst/>
            <a:gdLst>
              <a:gd name="connsiteX0" fmla="*/ 140970 w 156210"/>
              <a:gd name="connsiteY0" fmla="*/ 256540 h 256540"/>
              <a:gd name="connsiteX1" fmla="*/ 156210 w 156210"/>
              <a:gd name="connsiteY1" fmla="*/ 0 h 256540"/>
              <a:gd name="connsiteX2" fmla="*/ 0 w 156210"/>
              <a:gd name="connsiteY2" fmla="*/ 41909 h 256540"/>
              <a:gd name="connsiteX3" fmla="*/ 140970 w 156210"/>
              <a:gd name="connsiteY3" fmla="*/ 256540 h 2565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56210" h="256540">
                <a:moveTo>
                  <a:pt x="140970" y="256540"/>
                </a:moveTo>
                <a:lnTo>
                  <a:pt x="156210" y="0"/>
                </a:lnTo>
                <a:lnTo>
                  <a:pt x="0" y="41909"/>
                </a:lnTo>
                <a:lnTo>
                  <a:pt x="140970" y="25654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4352925" y="4759355"/>
            <a:ext cx="628650" cy="436849"/>
          </a:xfrm>
          <a:custGeom>
            <a:avLst/>
            <a:gdLst>
              <a:gd name="connsiteX0" fmla="*/ 18415 w 628650"/>
              <a:gd name="connsiteY0" fmla="*/ 418434 h 436849"/>
              <a:gd name="connsiteX1" fmla="*/ 610234 w 628650"/>
              <a:gd name="connsiteY1" fmla="*/ 197454 h 4368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628650" h="436849">
                <a:moveTo>
                  <a:pt x="18415" y="418434"/>
                </a:moveTo>
                <a:cubicBezTo>
                  <a:pt x="18415" y="-79405"/>
                  <a:pt x="452754" y="-62895"/>
                  <a:pt x="610234" y="197454"/>
                </a:cubicBezTo>
              </a:path>
            </a:pathLst>
          </a:custGeom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4876800" y="4921250"/>
            <a:ext cx="157479" cy="256540"/>
          </a:xfrm>
          <a:custGeom>
            <a:avLst/>
            <a:gdLst>
              <a:gd name="connsiteX0" fmla="*/ 140970 w 157479"/>
              <a:gd name="connsiteY0" fmla="*/ 256540 h 256540"/>
              <a:gd name="connsiteX1" fmla="*/ 157479 w 157479"/>
              <a:gd name="connsiteY1" fmla="*/ 0 h 256540"/>
              <a:gd name="connsiteX2" fmla="*/ 0 w 157479"/>
              <a:gd name="connsiteY2" fmla="*/ 41909 h 256540"/>
              <a:gd name="connsiteX3" fmla="*/ 140970 w 157479"/>
              <a:gd name="connsiteY3" fmla="*/ 256540 h 2565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57479" h="256540">
                <a:moveTo>
                  <a:pt x="140970" y="256540"/>
                </a:moveTo>
                <a:lnTo>
                  <a:pt x="157479" y="0"/>
                </a:lnTo>
                <a:lnTo>
                  <a:pt x="0" y="41909"/>
                </a:lnTo>
                <a:lnTo>
                  <a:pt x="140970" y="25654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1124585" y="3867784"/>
            <a:ext cx="717550" cy="73660"/>
          </a:xfrm>
          <a:custGeom>
            <a:avLst/>
            <a:gdLst>
              <a:gd name="connsiteX0" fmla="*/ 18414 w 717550"/>
              <a:gd name="connsiteY0" fmla="*/ 18415 h 73660"/>
              <a:gd name="connsiteX1" fmla="*/ 699135 w 717550"/>
              <a:gd name="connsiteY1" fmla="*/ 29845 h 736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17550" h="73660">
                <a:moveTo>
                  <a:pt x="18414" y="18415"/>
                </a:moveTo>
                <a:lnTo>
                  <a:pt x="699135" y="29845"/>
                </a:lnTo>
              </a:path>
            </a:pathLst>
          </a:custGeom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1812289" y="3816350"/>
            <a:ext cx="245110" cy="162560"/>
          </a:xfrm>
          <a:custGeom>
            <a:avLst/>
            <a:gdLst>
              <a:gd name="connsiteX0" fmla="*/ 245110 w 245110"/>
              <a:gd name="connsiteY0" fmla="*/ 85090 h 162560"/>
              <a:gd name="connsiteX1" fmla="*/ 2539 w 245110"/>
              <a:gd name="connsiteY1" fmla="*/ 0 h 162560"/>
              <a:gd name="connsiteX2" fmla="*/ 0 w 245110"/>
              <a:gd name="connsiteY2" fmla="*/ 162559 h 162560"/>
              <a:gd name="connsiteX3" fmla="*/ 245110 w 245110"/>
              <a:gd name="connsiteY3" fmla="*/ 85090 h 1625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5110" h="162560">
                <a:moveTo>
                  <a:pt x="245110" y="85090"/>
                </a:moveTo>
                <a:lnTo>
                  <a:pt x="2539" y="0"/>
                </a:lnTo>
                <a:lnTo>
                  <a:pt x="0" y="162559"/>
                </a:lnTo>
                <a:lnTo>
                  <a:pt x="245110" y="8509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2496185" y="2287905"/>
            <a:ext cx="1525269" cy="1174750"/>
          </a:xfrm>
          <a:custGeom>
            <a:avLst/>
            <a:gdLst>
              <a:gd name="connsiteX0" fmla="*/ 18414 w 1525269"/>
              <a:gd name="connsiteY0" fmla="*/ 1156335 h 1174750"/>
              <a:gd name="connsiteX1" fmla="*/ 1506855 w 1525269"/>
              <a:gd name="connsiteY1" fmla="*/ 18414 h 11747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525269" h="1174750">
                <a:moveTo>
                  <a:pt x="18414" y="1156335"/>
                </a:moveTo>
                <a:cubicBezTo>
                  <a:pt x="18414" y="394334"/>
                  <a:pt x="514985" y="69214"/>
                  <a:pt x="1506855" y="18414"/>
                </a:cubicBezTo>
              </a:path>
            </a:pathLst>
          </a:custGeom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3991609" y="2226310"/>
            <a:ext cx="246380" cy="162560"/>
          </a:xfrm>
          <a:custGeom>
            <a:avLst/>
            <a:gdLst>
              <a:gd name="connsiteX0" fmla="*/ 246380 w 246380"/>
              <a:gd name="connsiteY0" fmla="*/ 74929 h 162560"/>
              <a:gd name="connsiteX1" fmla="*/ 0 w 246380"/>
              <a:gd name="connsiteY1" fmla="*/ 0 h 162560"/>
              <a:gd name="connsiteX2" fmla="*/ 3810 w 246380"/>
              <a:gd name="connsiteY2" fmla="*/ 162560 h 162560"/>
              <a:gd name="connsiteX3" fmla="*/ 246380 w 246380"/>
              <a:gd name="connsiteY3" fmla="*/ 74929 h 1625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6380" h="162560">
                <a:moveTo>
                  <a:pt x="246380" y="74929"/>
                </a:moveTo>
                <a:lnTo>
                  <a:pt x="0" y="0"/>
                </a:lnTo>
                <a:lnTo>
                  <a:pt x="3810" y="162560"/>
                </a:lnTo>
                <a:lnTo>
                  <a:pt x="246380" y="74929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2953385" y="3883025"/>
            <a:ext cx="1054100" cy="73660"/>
          </a:xfrm>
          <a:custGeom>
            <a:avLst/>
            <a:gdLst>
              <a:gd name="connsiteX0" fmla="*/ 18414 w 1054100"/>
              <a:gd name="connsiteY0" fmla="*/ 18415 h 73660"/>
              <a:gd name="connsiteX1" fmla="*/ 1035685 w 1054100"/>
              <a:gd name="connsiteY1" fmla="*/ 18415 h 736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54100" h="73660">
                <a:moveTo>
                  <a:pt x="18414" y="18415"/>
                </a:moveTo>
                <a:lnTo>
                  <a:pt x="1035685" y="18415"/>
                </a:lnTo>
              </a:path>
            </a:pathLst>
          </a:custGeom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3977640" y="3820159"/>
            <a:ext cx="243840" cy="162560"/>
          </a:xfrm>
          <a:custGeom>
            <a:avLst/>
            <a:gdLst>
              <a:gd name="connsiteX0" fmla="*/ 243839 w 243840"/>
              <a:gd name="connsiteY0" fmla="*/ 81280 h 162560"/>
              <a:gd name="connsiteX1" fmla="*/ 0 w 243840"/>
              <a:gd name="connsiteY1" fmla="*/ 0 h 162560"/>
              <a:gd name="connsiteX2" fmla="*/ 0 w 243840"/>
              <a:gd name="connsiteY2" fmla="*/ 162560 h 162560"/>
              <a:gd name="connsiteX3" fmla="*/ 243839 w 243840"/>
              <a:gd name="connsiteY3" fmla="*/ 81280 h 1625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3840" h="162560">
                <a:moveTo>
                  <a:pt x="243839" y="81280"/>
                </a:moveTo>
                <a:lnTo>
                  <a:pt x="0" y="0"/>
                </a:lnTo>
                <a:lnTo>
                  <a:pt x="0" y="162560"/>
                </a:lnTo>
                <a:lnTo>
                  <a:pt x="243839" y="8128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2496185" y="4340225"/>
            <a:ext cx="1525269" cy="1173480"/>
          </a:xfrm>
          <a:custGeom>
            <a:avLst/>
            <a:gdLst>
              <a:gd name="connsiteX0" fmla="*/ 18414 w 1525269"/>
              <a:gd name="connsiteY0" fmla="*/ 18415 h 1173480"/>
              <a:gd name="connsiteX1" fmla="*/ 1506855 w 1525269"/>
              <a:gd name="connsiteY1" fmla="*/ 1155065 h 11734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525269" h="1173480">
                <a:moveTo>
                  <a:pt x="18414" y="18415"/>
                </a:moveTo>
                <a:cubicBezTo>
                  <a:pt x="18414" y="780415"/>
                  <a:pt x="514985" y="1105534"/>
                  <a:pt x="1506855" y="1155065"/>
                </a:cubicBezTo>
              </a:path>
            </a:pathLst>
          </a:custGeom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3991609" y="5414009"/>
            <a:ext cx="246380" cy="162560"/>
          </a:xfrm>
          <a:custGeom>
            <a:avLst/>
            <a:gdLst>
              <a:gd name="connsiteX0" fmla="*/ 246380 w 246380"/>
              <a:gd name="connsiteY0" fmla="*/ 87630 h 162560"/>
              <a:gd name="connsiteX1" fmla="*/ 3810 w 246380"/>
              <a:gd name="connsiteY1" fmla="*/ 0 h 162560"/>
              <a:gd name="connsiteX2" fmla="*/ 0 w 246380"/>
              <a:gd name="connsiteY2" fmla="*/ 162560 h 162560"/>
              <a:gd name="connsiteX3" fmla="*/ 246380 w 246380"/>
              <a:gd name="connsiteY3" fmla="*/ 87630 h 1625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6380" h="162560">
                <a:moveTo>
                  <a:pt x="246380" y="87630"/>
                </a:moveTo>
                <a:lnTo>
                  <a:pt x="3810" y="0"/>
                </a:lnTo>
                <a:lnTo>
                  <a:pt x="0" y="162560"/>
                </a:lnTo>
                <a:lnTo>
                  <a:pt x="246380" y="8763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6374129" y="3444240"/>
            <a:ext cx="914400" cy="914400"/>
          </a:xfrm>
          <a:custGeom>
            <a:avLst/>
            <a:gdLst>
              <a:gd name="connsiteX0" fmla="*/ 457200 w 914400"/>
              <a:gd name="connsiteY0" fmla="*/ 0 h 914400"/>
              <a:gd name="connsiteX1" fmla="*/ 914400 w 914400"/>
              <a:gd name="connsiteY1" fmla="*/ 457200 h 914400"/>
              <a:gd name="connsiteX2" fmla="*/ 457200 w 914400"/>
              <a:gd name="connsiteY2" fmla="*/ 914400 h 914400"/>
              <a:gd name="connsiteX3" fmla="*/ 0 w 914400"/>
              <a:gd name="connsiteY3" fmla="*/ 457200 h 914400"/>
              <a:gd name="connsiteX4" fmla="*/ 457200 w 914400"/>
              <a:gd name="connsiteY4" fmla="*/ 0 h 914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" h="914400">
                <a:moveTo>
                  <a:pt x="457200" y="0"/>
                </a:moveTo>
                <a:cubicBezTo>
                  <a:pt x="716279" y="0"/>
                  <a:pt x="914400" y="198119"/>
                  <a:pt x="914400" y="457200"/>
                </a:cubicBezTo>
                <a:cubicBezTo>
                  <a:pt x="914400" y="716279"/>
                  <a:pt x="716279" y="914400"/>
                  <a:pt x="457200" y="914400"/>
                </a:cubicBezTo>
                <a:cubicBezTo>
                  <a:pt x="198120" y="914400"/>
                  <a:pt x="0" y="716279"/>
                  <a:pt x="0" y="457200"/>
                </a:cubicBezTo>
                <a:cubicBezTo>
                  <a:pt x="0" y="198119"/>
                  <a:pt x="198120" y="0"/>
                  <a:pt x="457200" y="0"/>
                </a:cubicBezTo>
              </a:path>
            </a:pathLst>
          </a:custGeom>
          <a:solidFill>
            <a:srgbClr val="FFD32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6355800" y="3425910"/>
            <a:ext cx="951060" cy="951059"/>
          </a:xfrm>
          <a:custGeom>
            <a:avLst/>
            <a:gdLst>
              <a:gd name="connsiteX0" fmla="*/ 475530 w 951060"/>
              <a:gd name="connsiteY0" fmla="*/ 18329 h 951059"/>
              <a:gd name="connsiteX1" fmla="*/ 932730 w 951060"/>
              <a:gd name="connsiteY1" fmla="*/ 475529 h 951059"/>
              <a:gd name="connsiteX2" fmla="*/ 475530 w 951060"/>
              <a:gd name="connsiteY2" fmla="*/ 932729 h 951059"/>
              <a:gd name="connsiteX3" fmla="*/ 18329 w 951060"/>
              <a:gd name="connsiteY3" fmla="*/ 475529 h 951059"/>
              <a:gd name="connsiteX4" fmla="*/ 475530 w 951060"/>
              <a:gd name="connsiteY4" fmla="*/ 18329 h 9510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51060" h="951059">
                <a:moveTo>
                  <a:pt x="475530" y="18329"/>
                </a:moveTo>
                <a:cubicBezTo>
                  <a:pt x="734609" y="18329"/>
                  <a:pt x="932730" y="216449"/>
                  <a:pt x="932730" y="475529"/>
                </a:cubicBezTo>
                <a:cubicBezTo>
                  <a:pt x="932730" y="734609"/>
                  <a:pt x="734609" y="932729"/>
                  <a:pt x="475530" y="932729"/>
                </a:cubicBezTo>
                <a:cubicBezTo>
                  <a:pt x="216449" y="932729"/>
                  <a:pt x="18329" y="734609"/>
                  <a:pt x="18329" y="475529"/>
                </a:cubicBezTo>
                <a:cubicBezTo>
                  <a:pt x="18329" y="216449"/>
                  <a:pt x="216449" y="18329"/>
                  <a:pt x="475530" y="18329"/>
                </a:cubicBez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5133975" y="2282825"/>
            <a:ext cx="1696719" cy="948690"/>
          </a:xfrm>
          <a:custGeom>
            <a:avLst/>
            <a:gdLst>
              <a:gd name="connsiteX0" fmla="*/ 18415 w 1696719"/>
              <a:gd name="connsiteY0" fmla="*/ 18414 h 948690"/>
              <a:gd name="connsiteX1" fmla="*/ 1678305 w 1696719"/>
              <a:gd name="connsiteY1" fmla="*/ 930275 h 94869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696719" h="948690">
                <a:moveTo>
                  <a:pt x="18415" y="18414"/>
                </a:moveTo>
                <a:cubicBezTo>
                  <a:pt x="1138554" y="18414"/>
                  <a:pt x="1571625" y="321945"/>
                  <a:pt x="1678305" y="930275"/>
                </a:cubicBezTo>
              </a:path>
            </a:pathLst>
          </a:custGeom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6729730" y="3194050"/>
            <a:ext cx="161290" cy="250190"/>
          </a:xfrm>
          <a:custGeom>
            <a:avLst/>
            <a:gdLst>
              <a:gd name="connsiteX0" fmla="*/ 101600 w 161290"/>
              <a:gd name="connsiteY0" fmla="*/ 250190 h 250190"/>
              <a:gd name="connsiteX1" fmla="*/ 161289 w 161290"/>
              <a:gd name="connsiteY1" fmla="*/ 0 h 250190"/>
              <a:gd name="connsiteX2" fmla="*/ 0 w 161290"/>
              <a:gd name="connsiteY2" fmla="*/ 13970 h 250190"/>
              <a:gd name="connsiteX3" fmla="*/ 101600 w 161290"/>
              <a:gd name="connsiteY3" fmla="*/ 250190 h 25019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61290" h="250190">
                <a:moveTo>
                  <a:pt x="101600" y="250190"/>
                </a:moveTo>
                <a:lnTo>
                  <a:pt x="161289" y="0"/>
                </a:lnTo>
                <a:lnTo>
                  <a:pt x="0" y="13970"/>
                </a:lnTo>
                <a:lnTo>
                  <a:pt x="101600" y="25019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5117464" y="3883025"/>
            <a:ext cx="1041400" cy="73660"/>
          </a:xfrm>
          <a:custGeom>
            <a:avLst/>
            <a:gdLst>
              <a:gd name="connsiteX0" fmla="*/ 18415 w 1041400"/>
              <a:gd name="connsiteY0" fmla="*/ 18415 h 73660"/>
              <a:gd name="connsiteX1" fmla="*/ 1022985 w 1041400"/>
              <a:gd name="connsiteY1" fmla="*/ 18415 h 736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41400" h="73660">
                <a:moveTo>
                  <a:pt x="18415" y="18415"/>
                </a:moveTo>
                <a:lnTo>
                  <a:pt x="1022985" y="18415"/>
                </a:lnTo>
              </a:path>
            </a:pathLst>
          </a:custGeom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6130290" y="3820159"/>
            <a:ext cx="243840" cy="162560"/>
          </a:xfrm>
          <a:custGeom>
            <a:avLst/>
            <a:gdLst>
              <a:gd name="connsiteX0" fmla="*/ 243839 w 243840"/>
              <a:gd name="connsiteY0" fmla="*/ 81280 h 162560"/>
              <a:gd name="connsiteX1" fmla="*/ 0 w 243840"/>
              <a:gd name="connsiteY1" fmla="*/ 0 h 162560"/>
              <a:gd name="connsiteX2" fmla="*/ 0 w 243840"/>
              <a:gd name="connsiteY2" fmla="*/ 162560 h 162560"/>
              <a:gd name="connsiteX3" fmla="*/ 243839 w 243840"/>
              <a:gd name="connsiteY3" fmla="*/ 81280 h 1625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3840" h="162560">
                <a:moveTo>
                  <a:pt x="243839" y="81280"/>
                </a:moveTo>
                <a:lnTo>
                  <a:pt x="0" y="0"/>
                </a:lnTo>
                <a:lnTo>
                  <a:pt x="0" y="162560"/>
                </a:lnTo>
                <a:lnTo>
                  <a:pt x="243839" y="8128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5133975" y="4570094"/>
            <a:ext cx="1696719" cy="949960"/>
          </a:xfrm>
          <a:custGeom>
            <a:avLst/>
            <a:gdLst>
              <a:gd name="connsiteX0" fmla="*/ 18415 w 1696719"/>
              <a:gd name="connsiteY0" fmla="*/ 931545 h 949960"/>
              <a:gd name="connsiteX1" fmla="*/ 1678305 w 1696719"/>
              <a:gd name="connsiteY1" fmla="*/ 18415 h 9499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696719" h="949960">
                <a:moveTo>
                  <a:pt x="18415" y="931545"/>
                </a:moveTo>
                <a:cubicBezTo>
                  <a:pt x="1138554" y="931545"/>
                  <a:pt x="1571625" y="626745"/>
                  <a:pt x="1678305" y="18415"/>
                </a:cubicBezTo>
              </a:path>
            </a:pathLst>
          </a:custGeom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6729730" y="4358640"/>
            <a:ext cx="161290" cy="250190"/>
          </a:xfrm>
          <a:custGeom>
            <a:avLst/>
            <a:gdLst>
              <a:gd name="connsiteX0" fmla="*/ 101600 w 161290"/>
              <a:gd name="connsiteY0" fmla="*/ 0 h 250190"/>
              <a:gd name="connsiteX1" fmla="*/ 0 w 161290"/>
              <a:gd name="connsiteY1" fmla="*/ 236219 h 250190"/>
              <a:gd name="connsiteX2" fmla="*/ 161289 w 161290"/>
              <a:gd name="connsiteY2" fmla="*/ 250189 h 250190"/>
              <a:gd name="connsiteX3" fmla="*/ 101600 w 161290"/>
              <a:gd name="connsiteY3" fmla="*/ 0 h 25019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61290" h="250190">
                <a:moveTo>
                  <a:pt x="101600" y="0"/>
                </a:moveTo>
                <a:lnTo>
                  <a:pt x="0" y="236219"/>
                </a:lnTo>
                <a:lnTo>
                  <a:pt x="161289" y="250189"/>
                </a:lnTo>
                <a:lnTo>
                  <a:pt x="10160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6465570" y="3535679"/>
            <a:ext cx="731520" cy="731520"/>
          </a:xfrm>
          <a:custGeom>
            <a:avLst/>
            <a:gdLst>
              <a:gd name="connsiteX0" fmla="*/ 365760 w 731520"/>
              <a:gd name="connsiteY0" fmla="*/ 0 h 731520"/>
              <a:gd name="connsiteX1" fmla="*/ 731520 w 731520"/>
              <a:gd name="connsiteY1" fmla="*/ 365760 h 731520"/>
              <a:gd name="connsiteX2" fmla="*/ 365760 w 731520"/>
              <a:gd name="connsiteY2" fmla="*/ 731520 h 731520"/>
              <a:gd name="connsiteX3" fmla="*/ 0 w 731520"/>
              <a:gd name="connsiteY3" fmla="*/ 365760 h 731520"/>
              <a:gd name="connsiteX4" fmla="*/ 365760 w 731520"/>
              <a:gd name="connsiteY4" fmla="*/ 0 h 7315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31520" h="731520">
                <a:moveTo>
                  <a:pt x="365760" y="0"/>
                </a:moveTo>
                <a:cubicBezTo>
                  <a:pt x="572770" y="0"/>
                  <a:pt x="731520" y="157479"/>
                  <a:pt x="731520" y="365760"/>
                </a:cubicBezTo>
                <a:cubicBezTo>
                  <a:pt x="731520" y="572770"/>
                  <a:pt x="572770" y="731520"/>
                  <a:pt x="365760" y="731520"/>
                </a:cubicBezTo>
                <a:cubicBezTo>
                  <a:pt x="157479" y="731520"/>
                  <a:pt x="0" y="572770"/>
                  <a:pt x="0" y="365760"/>
                </a:cubicBezTo>
                <a:cubicBezTo>
                  <a:pt x="0" y="157479"/>
                  <a:pt x="157479" y="0"/>
                  <a:pt x="365760" y="0"/>
                </a:cubicBezTo>
              </a:path>
            </a:pathLst>
          </a:custGeom>
          <a:solidFill>
            <a:srgbClr val="FFD32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6447240" y="3517350"/>
            <a:ext cx="768179" cy="768179"/>
          </a:xfrm>
          <a:custGeom>
            <a:avLst/>
            <a:gdLst>
              <a:gd name="connsiteX0" fmla="*/ 384090 w 768179"/>
              <a:gd name="connsiteY0" fmla="*/ 18329 h 768179"/>
              <a:gd name="connsiteX1" fmla="*/ 749849 w 768179"/>
              <a:gd name="connsiteY1" fmla="*/ 384090 h 768179"/>
              <a:gd name="connsiteX2" fmla="*/ 384090 w 768179"/>
              <a:gd name="connsiteY2" fmla="*/ 749849 h 768179"/>
              <a:gd name="connsiteX3" fmla="*/ 18329 w 768179"/>
              <a:gd name="connsiteY3" fmla="*/ 384090 h 768179"/>
              <a:gd name="connsiteX4" fmla="*/ 384090 w 768179"/>
              <a:gd name="connsiteY4" fmla="*/ 18329 h 7681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68179" h="768179">
                <a:moveTo>
                  <a:pt x="384090" y="18329"/>
                </a:moveTo>
                <a:cubicBezTo>
                  <a:pt x="591099" y="18329"/>
                  <a:pt x="749849" y="175809"/>
                  <a:pt x="749849" y="384090"/>
                </a:cubicBezTo>
                <a:cubicBezTo>
                  <a:pt x="749849" y="591099"/>
                  <a:pt x="591099" y="749849"/>
                  <a:pt x="384090" y="749849"/>
                </a:cubicBezTo>
                <a:cubicBezTo>
                  <a:pt x="175809" y="749849"/>
                  <a:pt x="18329" y="591099"/>
                  <a:pt x="18329" y="384090"/>
                </a:cubicBezTo>
                <a:cubicBezTo>
                  <a:pt x="18329" y="175809"/>
                  <a:pt x="175809" y="18329"/>
                  <a:pt x="384090" y="18329"/>
                </a:cubicBez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6172200" y="5943600"/>
            <a:ext cx="685800" cy="685800"/>
          </a:xfrm>
          <a:custGeom>
            <a:avLst/>
            <a:gdLst>
              <a:gd name="connsiteX0" fmla="*/ 342900 w 685800"/>
              <a:gd name="connsiteY0" fmla="*/ 685800 h 685800"/>
              <a:gd name="connsiteX1" fmla="*/ 0 w 685800"/>
              <a:gd name="connsiteY1" fmla="*/ 685800 h 685800"/>
              <a:gd name="connsiteX2" fmla="*/ 0 w 685800"/>
              <a:gd name="connsiteY2" fmla="*/ 0 h 685800"/>
              <a:gd name="connsiteX3" fmla="*/ 685800 w 685800"/>
              <a:gd name="connsiteY3" fmla="*/ 0 h 685800"/>
              <a:gd name="connsiteX4" fmla="*/ 685800 w 685800"/>
              <a:gd name="connsiteY4" fmla="*/ 685800 h 685800"/>
              <a:gd name="connsiteX5" fmla="*/ 342900 w 685800"/>
              <a:gd name="connsiteY5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85800" h="685800">
                <a:moveTo>
                  <a:pt x="342900" y="685800"/>
                </a:moveTo>
                <a:lnTo>
                  <a:pt x="0" y="685800"/>
                </a:lnTo>
                <a:lnTo>
                  <a:pt x="0" y="0"/>
                </a:lnTo>
                <a:lnTo>
                  <a:pt x="685800" y="0"/>
                </a:lnTo>
                <a:lnTo>
                  <a:pt x="685800" y="685800"/>
                </a:lnTo>
                <a:lnTo>
                  <a:pt x="342900" y="685800"/>
                </a:lnTo>
              </a:path>
            </a:pathLst>
          </a:custGeom>
          <a:solidFill>
            <a:srgbClr val="99CC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6165850" y="5937250"/>
            <a:ext cx="698500" cy="698500"/>
          </a:xfrm>
          <a:custGeom>
            <a:avLst/>
            <a:gdLst>
              <a:gd name="connsiteX0" fmla="*/ 349250 w 698500"/>
              <a:gd name="connsiteY0" fmla="*/ 692150 h 698500"/>
              <a:gd name="connsiteX1" fmla="*/ 6350 w 698500"/>
              <a:gd name="connsiteY1" fmla="*/ 692150 h 698500"/>
              <a:gd name="connsiteX2" fmla="*/ 6350 w 698500"/>
              <a:gd name="connsiteY2" fmla="*/ 6350 h 698500"/>
              <a:gd name="connsiteX3" fmla="*/ 692150 w 698500"/>
              <a:gd name="connsiteY3" fmla="*/ 6350 h 698500"/>
              <a:gd name="connsiteX4" fmla="*/ 692150 w 698500"/>
              <a:gd name="connsiteY4" fmla="*/ 692150 h 698500"/>
              <a:gd name="connsiteX5" fmla="*/ 349250 w 698500"/>
              <a:gd name="connsiteY5" fmla="*/ 692150 h 6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98500" h="698500">
                <a:moveTo>
                  <a:pt x="349250" y="692150"/>
                </a:moveTo>
                <a:lnTo>
                  <a:pt x="6350" y="692150"/>
                </a:lnTo>
                <a:lnTo>
                  <a:pt x="6350" y="6350"/>
                </a:lnTo>
                <a:lnTo>
                  <a:pt x="692150" y="6350"/>
                </a:lnTo>
                <a:lnTo>
                  <a:pt x="692150" y="692150"/>
                </a:lnTo>
                <a:lnTo>
                  <a:pt x="349250" y="692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6858000" y="5943600"/>
            <a:ext cx="685800" cy="685800"/>
          </a:xfrm>
          <a:custGeom>
            <a:avLst/>
            <a:gdLst>
              <a:gd name="connsiteX0" fmla="*/ 342900 w 685800"/>
              <a:gd name="connsiteY0" fmla="*/ 685800 h 685800"/>
              <a:gd name="connsiteX1" fmla="*/ 0 w 685800"/>
              <a:gd name="connsiteY1" fmla="*/ 685800 h 685800"/>
              <a:gd name="connsiteX2" fmla="*/ 0 w 685800"/>
              <a:gd name="connsiteY2" fmla="*/ 0 h 685800"/>
              <a:gd name="connsiteX3" fmla="*/ 685800 w 685800"/>
              <a:gd name="connsiteY3" fmla="*/ 0 h 685800"/>
              <a:gd name="connsiteX4" fmla="*/ 685800 w 685800"/>
              <a:gd name="connsiteY4" fmla="*/ 685800 h 685800"/>
              <a:gd name="connsiteX5" fmla="*/ 342900 w 685800"/>
              <a:gd name="connsiteY5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85800" h="685800">
                <a:moveTo>
                  <a:pt x="342900" y="685800"/>
                </a:moveTo>
                <a:lnTo>
                  <a:pt x="0" y="685800"/>
                </a:lnTo>
                <a:lnTo>
                  <a:pt x="0" y="0"/>
                </a:lnTo>
                <a:lnTo>
                  <a:pt x="685800" y="0"/>
                </a:lnTo>
                <a:lnTo>
                  <a:pt x="685800" y="685800"/>
                </a:lnTo>
                <a:lnTo>
                  <a:pt x="342900" y="685800"/>
                </a:lnTo>
              </a:path>
            </a:pathLst>
          </a:custGeom>
          <a:solidFill>
            <a:srgbClr val="99CC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6851650" y="5937250"/>
            <a:ext cx="698500" cy="698500"/>
          </a:xfrm>
          <a:custGeom>
            <a:avLst/>
            <a:gdLst>
              <a:gd name="connsiteX0" fmla="*/ 349250 w 698500"/>
              <a:gd name="connsiteY0" fmla="*/ 692150 h 698500"/>
              <a:gd name="connsiteX1" fmla="*/ 6350 w 698500"/>
              <a:gd name="connsiteY1" fmla="*/ 692150 h 698500"/>
              <a:gd name="connsiteX2" fmla="*/ 6350 w 698500"/>
              <a:gd name="connsiteY2" fmla="*/ 6350 h 698500"/>
              <a:gd name="connsiteX3" fmla="*/ 692150 w 698500"/>
              <a:gd name="connsiteY3" fmla="*/ 6350 h 698500"/>
              <a:gd name="connsiteX4" fmla="*/ 692150 w 698500"/>
              <a:gd name="connsiteY4" fmla="*/ 692150 h 698500"/>
              <a:gd name="connsiteX5" fmla="*/ 349250 w 698500"/>
              <a:gd name="connsiteY5" fmla="*/ 692150 h 6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98500" h="698500">
                <a:moveTo>
                  <a:pt x="349250" y="692150"/>
                </a:moveTo>
                <a:lnTo>
                  <a:pt x="6350" y="692150"/>
                </a:lnTo>
                <a:lnTo>
                  <a:pt x="6350" y="6350"/>
                </a:lnTo>
                <a:lnTo>
                  <a:pt x="692150" y="6350"/>
                </a:lnTo>
                <a:lnTo>
                  <a:pt x="692150" y="692150"/>
                </a:lnTo>
                <a:lnTo>
                  <a:pt x="349250" y="692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7543800" y="5943600"/>
            <a:ext cx="685800" cy="685800"/>
          </a:xfrm>
          <a:custGeom>
            <a:avLst/>
            <a:gdLst>
              <a:gd name="connsiteX0" fmla="*/ 342900 w 685800"/>
              <a:gd name="connsiteY0" fmla="*/ 685800 h 685800"/>
              <a:gd name="connsiteX1" fmla="*/ 0 w 685800"/>
              <a:gd name="connsiteY1" fmla="*/ 685800 h 685800"/>
              <a:gd name="connsiteX2" fmla="*/ 0 w 685800"/>
              <a:gd name="connsiteY2" fmla="*/ 0 h 685800"/>
              <a:gd name="connsiteX3" fmla="*/ 685800 w 685800"/>
              <a:gd name="connsiteY3" fmla="*/ 0 h 685800"/>
              <a:gd name="connsiteX4" fmla="*/ 685800 w 685800"/>
              <a:gd name="connsiteY4" fmla="*/ 685800 h 685800"/>
              <a:gd name="connsiteX5" fmla="*/ 342900 w 685800"/>
              <a:gd name="connsiteY5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85800" h="685800">
                <a:moveTo>
                  <a:pt x="342900" y="685800"/>
                </a:moveTo>
                <a:lnTo>
                  <a:pt x="0" y="685800"/>
                </a:lnTo>
                <a:lnTo>
                  <a:pt x="0" y="0"/>
                </a:lnTo>
                <a:lnTo>
                  <a:pt x="685800" y="0"/>
                </a:lnTo>
                <a:lnTo>
                  <a:pt x="685800" y="685800"/>
                </a:lnTo>
                <a:lnTo>
                  <a:pt x="342900" y="685800"/>
                </a:lnTo>
              </a:path>
            </a:pathLst>
          </a:custGeom>
          <a:solidFill>
            <a:srgbClr val="99CC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Freeform 3"/>
          <p:cNvSpPr/>
          <p:nvPr/>
        </p:nvSpPr>
        <p:spPr>
          <a:xfrm>
            <a:off x="7537450" y="5937250"/>
            <a:ext cx="698500" cy="698500"/>
          </a:xfrm>
          <a:custGeom>
            <a:avLst/>
            <a:gdLst>
              <a:gd name="connsiteX0" fmla="*/ 349250 w 698500"/>
              <a:gd name="connsiteY0" fmla="*/ 692150 h 698500"/>
              <a:gd name="connsiteX1" fmla="*/ 6350 w 698500"/>
              <a:gd name="connsiteY1" fmla="*/ 692150 h 698500"/>
              <a:gd name="connsiteX2" fmla="*/ 6350 w 698500"/>
              <a:gd name="connsiteY2" fmla="*/ 6350 h 698500"/>
              <a:gd name="connsiteX3" fmla="*/ 692150 w 698500"/>
              <a:gd name="connsiteY3" fmla="*/ 6350 h 698500"/>
              <a:gd name="connsiteX4" fmla="*/ 692150 w 698500"/>
              <a:gd name="connsiteY4" fmla="*/ 692150 h 698500"/>
              <a:gd name="connsiteX5" fmla="*/ 349250 w 698500"/>
              <a:gd name="connsiteY5" fmla="*/ 692150 h 6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98500" h="698500">
                <a:moveTo>
                  <a:pt x="349250" y="692150"/>
                </a:moveTo>
                <a:lnTo>
                  <a:pt x="6350" y="692150"/>
                </a:lnTo>
                <a:lnTo>
                  <a:pt x="6350" y="6350"/>
                </a:lnTo>
                <a:lnTo>
                  <a:pt x="692150" y="6350"/>
                </a:lnTo>
                <a:lnTo>
                  <a:pt x="692150" y="692150"/>
                </a:lnTo>
                <a:lnTo>
                  <a:pt x="349250" y="692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Freeform 3"/>
          <p:cNvSpPr/>
          <p:nvPr/>
        </p:nvSpPr>
        <p:spPr>
          <a:xfrm>
            <a:off x="8229600" y="5943600"/>
            <a:ext cx="685800" cy="685800"/>
          </a:xfrm>
          <a:custGeom>
            <a:avLst/>
            <a:gdLst>
              <a:gd name="connsiteX0" fmla="*/ 342900 w 685800"/>
              <a:gd name="connsiteY0" fmla="*/ 685800 h 685800"/>
              <a:gd name="connsiteX1" fmla="*/ 0 w 685800"/>
              <a:gd name="connsiteY1" fmla="*/ 685800 h 685800"/>
              <a:gd name="connsiteX2" fmla="*/ 0 w 685800"/>
              <a:gd name="connsiteY2" fmla="*/ 0 h 685800"/>
              <a:gd name="connsiteX3" fmla="*/ 685800 w 685800"/>
              <a:gd name="connsiteY3" fmla="*/ 0 h 685800"/>
              <a:gd name="connsiteX4" fmla="*/ 685800 w 685800"/>
              <a:gd name="connsiteY4" fmla="*/ 685800 h 685800"/>
              <a:gd name="connsiteX5" fmla="*/ 342900 w 685800"/>
              <a:gd name="connsiteY5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85800" h="685800">
                <a:moveTo>
                  <a:pt x="342900" y="685800"/>
                </a:moveTo>
                <a:lnTo>
                  <a:pt x="0" y="685800"/>
                </a:lnTo>
                <a:lnTo>
                  <a:pt x="0" y="0"/>
                </a:lnTo>
                <a:lnTo>
                  <a:pt x="685800" y="0"/>
                </a:lnTo>
                <a:lnTo>
                  <a:pt x="685800" y="685800"/>
                </a:lnTo>
                <a:lnTo>
                  <a:pt x="342900" y="685800"/>
                </a:lnTo>
              </a:path>
            </a:pathLst>
          </a:custGeom>
          <a:solidFill>
            <a:srgbClr val="99CC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Freeform 3"/>
          <p:cNvSpPr/>
          <p:nvPr/>
        </p:nvSpPr>
        <p:spPr>
          <a:xfrm>
            <a:off x="8223250" y="5937250"/>
            <a:ext cx="698500" cy="698500"/>
          </a:xfrm>
          <a:custGeom>
            <a:avLst/>
            <a:gdLst>
              <a:gd name="connsiteX0" fmla="*/ 349250 w 698500"/>
              <a:gd name="connsiteY0" fmla="*/ 692150 h 698500"/>
              <a:gd name="connsiteX1" fmla="*/ 6350 w 698500"/>
              <a:gd name="connsiteY1" fmla="*/ 692150 h 698500"/>
              <a:gd name="connsiteX2" fmla="*/ 6350 w 698500"/>
              <a:gd name="connsiteY2" fmla="*/ 6350 h 698500"/>
              <a:gd name="connsiteX3" fmla="*/ 692150 w 698500"/>
              <a:gd name="connsiteY3" fmla="*/ 6350 h 698500"/>
              <a:gd name="connsiteX4" fmla="*/ 692150 w 698500"/>
              <a:gd name="connsiteY4" fmla="*/ 692150 h 698500"/>
              <a:gd name="connsiteX5" fmla="*/ 349250 w 698500"/>
              <a:gd name="connsiteY5" fmla="*/ 692150 h 6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98500" h="698500">
                <a:moveTo>
                  <a:pt x="349250" y="692150"/>
                </a:moveTo>
                <a:lnTo>
                  <a:pt x="6350" y="692150"/>
                </a:lnTo>
                <a:lnTo>
                  <a:pt x="6350" y="6350"/>
                </a:lnTo>
                <a:lnTo>
                  <a:pt x="692150" y="6350"/>
                </a:lnTo>
                <a:lnTo>
                  <a:pt x="692150" y="692150"/>
                </a:lnTo>
                <a:lnTo>
                  <a:pt x="349250" y="692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Freeform 3"/>
          <p:cNvSpPr/>
          <p:nvPr/>
        </p:nvSpPr>
        <p:spPr>
          <a:xfrm>
            <a:off x="6858000" y="6629400"/>
            <a:ext cx="685800" cy="685800"/>
          </a:xfrm>
          <a:custGeom>
            <a:avLst/>
            <a:gdLst>
              <a:gd name="connsiteX0" fmla="*/ 176530 w 685800"/>
              <a:gd name="connsiteY0" fmla="*/ 685800 h 685800"/>
              <a:gd name="connsiteX1" fmla="*/ 176530 w 685800"/>
              <a:gd name="connsiteY1" fmla="*/ 321309 h 685800"/>
              <a:gd name="connsiteX2" fmla="*/ 0 w 685800"/>
              <a:gd name="connsiteY2" fmla="*/ 321309 h 685800"/>
              <a:gd name="connsiteX3" fmla="*/ 342900 w 685800"/>
              <a:gd name="connsiteY3" fmla="*/ 0 h 685800"/>
              <a:gd name="connsiteX4" fmla="*/ 685800 w 685800"/>
              <a:gd name="connsiteY4" fmla="*/ 321309 h 685800"/>
              <a:gd name="connsiteX5" fmla="*/ 508000 w 685800"/>
              <a:gd name="connsiteY5" fmla="*/ 321309 h 685800"/>
              <a:gd name="connsiteX6" fmla="*/ 508000 w 685800"/>
              <a:gd name="connsiteY6" fmla="*/ 685800 h 685800"/>
              <a:gd name="connsiteX7" fmla="*/ 176530 w 685800"/>
              <a:gd name="connsiteY7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85800" h="685800">
                <a:moveTo>
                  <a:pt x="176530" y="685800"/>
                </a:moveTo>
                <a:lnTo>
                  <a:pt x="176530" y="321309"/>
                </a:lnTo>
                <a:lnTo>
                  <a:pt x="0" y="321309"/>
                </a:lnTo>
                <a:lnTo>
                  <a:pt x="342900" y="0"/>
                </a:lnTo>
                <a:lnTo>
                  <a:pt x="685800" y="321309"/>
                </a:lnTo>
                <a:lnTo>
                  <a:pt x="508000" y="321309"/>
                </a:lnTo>
                <a:lnTo>
                  <a:pt x="508000" y="685800"/>
                </a:lnTo>
                <a:lnTo>
                  <a:pt x="176530" y="685800"/>
                </a:lnTo>
              </a:path>
            </a:pathLst>
          </a:custGeom>
          <a:solidFill>
            <a:srgbClr val="00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Freeform 3"/>
          <p:cNvSpPr/>
          <p:nvPr/>
        </p:nvSpPr>
        <p:spPr>
          <a:xfrm>
            <a:off x="6851650" y="6623050"/>
            <a:ext cx="698500" cy="698500"/>
          </a:xfrm>
          <a:custGeom>
            <a:avLst/>
            <a:gdLst>
              <a:gd name="connsiteX0" fmla="*/ 182880 w 698500"/>
              <a:gd name="connsiteY0" fmla="*/ 692150 h 698500"/>
              <a:gd name="connsiteX1" fmla="*/ 182880 w 698500"/>
              <a:gd name="connsiteY1" fmla="*/ 327659 h 698500"/>
              <a:gd name="connsiteX2" fmla="*/ 6350 w 698500"/>
              <a:gd name="connsiteY2" fmla="*/ 327659 h 698500"/>
              <a:gd name="connsiteX3" fmla="*/ 349250 w 698500"/>
              <a:gd name="connsiteY3" fmla="*/ 6350 h 698500"/>
              <a:gd name="connsiteX4" fmla="*/ 692150 w 698500"/>
              <a:gd name="connsiteY4" fmla="*/ 327659 h 698500"/>
              <a:gd name="connsiteX5" fmla="*/ 514350 w 698500"/>
              <a:gd name="connsiteY5" fmla="*/ 327659 h 698500"/>
              <a:gd name="connsiteX6" fmla="*/ 514350 w 698500"/>
              <a:gd name="connsiteY6" fmla="*/ 692150 h 698500"/>
              <a:gd name="connsiteX7" fmla="*/ 182880 w 698500"/>
              <a:gd name="connsiteY7" fmla="*/ 692150 h 6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98500" h="698500">
                <a:moveTo>
                  <a:pt x="182880" y="692150"/>
                </a:moveTo>
                <a:lnTo>
                  <a:pt x="182880" y="327659"/>
                </a:lnTo>
                <a:lnTo>
                  <a:pt x="6350" y="327659"/>
                </a:lnTo>
                <a:lnTo>
                  <a:pt x="349250" y="6350"/>
                </a:lnTo>
                <a:lnTo>
                  <a:pt x="692150" y="327659"/>
                </a:lnTo>
                <a:lnTo>
                  <a:pt x="514350" y="327659"/>
                </a:lnTo>
                <a:lnTo>
                  <a:pt x="514350" y="692150"/>
                </a:lnTo>
                <a:lnTo>
                  <a:pt x="182880" y="692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4343400" y="2717800"/>
            <a:ext cx="647700" cy="444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500"/>
              </a:lnSpc>
              <a:tabLst/>
            </a:pPr>
            <a:r>
              <a:rPr lang="en-US" altLang="zh-CN" sz="3200" dirty="0" smtClean="0">
                <a:solidFill>
                  <a:srgbClr val="3C3C3C"/>
                </a:solidFill>
                <a:latin typeface="Times New Roman" pitchFamily="18" charset="0"/>
                <a:cs typeface="Times New Roman" pitchFamily="18" charset="0"/>
              </a:rPr>
              <a:t>a,</a:t>
            </a: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0" dirty="0" smtClean="0">
                <a:solidFill>
                  <a:srgbClr val="3C3C3C"/>
                </a:solidFill>
                <a:latin typeface="Times New Roman" pitchFamily="18" charset="0"/>
                <a:cs typeface="Times New Roman" pitchFamily="18" charset="0"/>
              </a:rPr>
              <a:t>c</a:t>
            </a:r>
          </a:p>
        </p:txBody>
      </p:sp>
      <p:sp>
        <p:nvSpPr>
          <p:cNvPr id="46" name="TextBox 1"/>
          <p:cNvSpPr txBox="1"/>
          <p:nvPr/>
        </p:nvSpPr>
        <p:spPr>
          <a:xfrm>
            <a:off x="4356100" y="4318000"/>
            <a:ext cx="647700" cy="444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500"/>
              </a:lnSpc>
              <a:tabLst/>
            </a:pPr>
            <a:r>
              <a:rPr lang="en-US" altLang="zh-CN" sz="3200" dirty="0" smtClean="0">
                <a:solidFill>
                  <a:srgbClr val="3C3C3C"/>
                </a:solidFill>
                <a:latin typeface="Times New Roman" pitchFamily="18" charset="0"/>
                <a:cs typeface="Times New Roman" pitchFamily="18" charset="0"/>
              </a:rPr>
              <a:t>b,</a:t>
            </a: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0" dirty="0" smtClean="0">
                <a:solidFill>
                  <a:srgbClr val="3C3C3C"/>
                </a:solidFill>
                <a:latin typeface="Times New Roman" pitchFamily="18" charset="0"/>
                <a:cs typeface="Times New Roman" pitchFamily="18" charset="0"/>
              </a:rPr>
              <a:t>c</a:t>
            </a:r>
          </a:p>
        </p:txBody>
      </p:sp>
      <p:sp>
        <p:nvSpPr>
          <p:cNvPr id="47" name="TextBox 1"/>
          <p:cNvSpPr txBox="1"/>
          <p:nvPr/>
        </p:nvSpPr>
        <p:spPr>
          <a:xfrm>
            <a:off x="1206500" y="3429000"/>
            <a:ext cx="584200" cy="330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/>
            </a:pPr>
            <a:r>
              <a:rPr lang="en-US" altLang="zh-CN" sz="2400" dirty="0" smtClean="0">
                <a:solidFill>
                  <a:srgbClr val="3C3C3C"/>
                </a:solidFill>
                <a:latin typeface="Times New Roman" pitchFamily="18" charset="0"/>
                <a:cs typeface="Times New Roman" pitchFamily="18" charset="0"/>
              </a:rPr>
              <a:t>start</a:t>
            </a:r>
          </a:p>
        </p:txBody>
      </p:sp>
      <p:sp>
        <p:nvSpPr>
          <p:cNvPr id="48" name="TextBox 1"/>
          <p:cNvSpPr txBox="1"/>
          <p:nvPr/>
        </p:nvSpPr>
        <p:spPr>
          <a:xfrm>
            <a:off x="2946400" y="2654300"/>
            <a:ext cx="177800" cy="444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500"/>
              </a:lnSpc>
              <a:tabLst/>
            </a:pPr>
            <a:r>
              <a:rPr lang="en-US" altLang="zh-CN" sz="3200" dirty="0" smtClean="0">
                <a:solidFill>
                  <a:srgbClr val="3C3C3C"/>
                </a:solidFill>
                <a:latin typeface="Times New Roman" pitchFamily="18" charset="0"/>
                <a:cs typeface="Times New Roman" pitchFamily="18" charset="0"/>
              </a:rPr>
              <a:t>ε</a:t>
            </a:r>
          </a:p>
        </p:txBody>
      </p:sp>
      <p:sp>
        <p:nvSpPr>
          <p:cNvPr id="49" name="TextBox 1"/>
          <p:cNvSpPr txBox="1"/>
          <p:nvPr/>
        </p:nvSpPr>
        <p:spPr>
          <a:xfrm>
            <a:off x="3505200" y="3454400"/>
            <a:ext cx="177800" cy="444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500"/>
              </a:lnSpc>
              <a:tabLst/>
            </a:pPr>
            <a:r>
              <a:rPr lang="en-US" altLang="zh-CN" sz="3200" dirty="0" smtClean="0">
                <a:solidFill>
                  <a:srgbClr val="3C3C3C"/>
                </a:solidFill>
                <a:latin typeface="Times New Roman" pitchFamily="18" charset="0"/>
                <a:cs typeface="Times New Roman" pitchFamily="18" charset="0"/>
              </a:rPr>
              <a:t>ε</a:t>
            </a:r>
          </a:p>
        </p:txBody>
      </p:sp>
      <p:sp>
        <p:nvSpPr>
          <p:cNvPr id="50" name="TextBox 1"/>
          <p:cNvSpPr txBox="1"/>
          <p:nvPr/>
        </p:nvSpPr>
        <p:spPr>
          <a:xfrm>
            <a:off x="2946400" y="4711700"/>
            <a:ext cx="177800" cy="444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500"/>
              </a:lnSpc>
              <a:tabLst/>
            </a:pPr>
            <a:r>
              <a:rPr lang="en-US" altLang="zh-CN" sz="3200" dirty="0" smtClean="0">
                <a:solidFill>
                  <a:srgbClr val="3C3C3C"/>
                </a:solidFill>
                <a:latin typeface="Times New Roman" pitchFamily="18" charset="0"/>
                <a:cs typeface="Times New Roman" pitchFamily="18" charset="0"/>
              </a:rPr>
              <a:t>ε</a:t>
            </a:r>
          </a:p>
        </p:txBody>
      </p:sp>
      <p:sp>
        <p:nvSpPr>
          <p:cNvPr id="52" name="TextBox 1"/>
          <p:cNvSpPr txBox="1"/>
          <p:nvPr/>
        </p:nvSpPr>
        <p:spPr>
          <a:xfrm>
            <a:off x="5638800" y="3225800"/>
            <a:ext cx="215900" cy="444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500"/>
              </a:lnSpc>
              <a:tabLst/>
            </a:pPr>
            <a:r>
              <a:rPr lang="en-US" altLang="zh-CN" sz="3200" dirty="0" smtClean="0">
                <a:solidFill>
                  <a:srgbClr val="3C3C3C"/>
                </a:solidFill>
                <a:latin typeface="Times New Roman" pitchFamily="18" charset="0"/>
                <a:cs typeface="Times New Roman" pitchFamily="18" charset="0"/>
              </a:rPr>
              <a:t>b</a:t>
            </a:r>
          </a:p>
        </p:txBody>
      </p:sp>
      <p:sp>
        <p:nvSpPr>
          <p:cNvPr id="53" name="TextBox 1"/>
          <p:cNvSpPr txBox="1"/>
          <p:nvPr/>
        </p:nvSpPr>
        <p:spPr>
          <a:xfrm>
            <a:off x="5867400" y="4711700"/>
            <a:ext cx="215900" cy="444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500"/>
              </a:lnSpc>
              <a:tabLst/>
            </a:pPr>
            <a:r>
              <a:rPr lang="en-US" altLang="zh-CN" sz="3200" dirty="0" smtClean="0">
                <a:solidFill>
                  <a:srgbClr val="3C3C3C"/>
                </a:solidFill>
                <a:latin typeface="Times New Roman" pitchFamily="18" charset="0"/>
                <a:cs typeface="Times New Roman" pitchFamily="18" charset="0"/>
              </a:rPr>
              <a:t>a</a:t>
            </a:r>
          </a:p>
        </p:txBody>
      </p:sp>
      <p:sp>
        <p:nvSpPr>
          <p:cNvPr id="54" name="TextBox 1"/>
          <p:cNvSpPr txBox="1"/>
          <p:nvPr/>
        </p:nvSpPr>
        <p:spPr>
          <a:xfrm>
            <a:off x="6337300" y="5981700"/>
            <a:ext cx="2481449" cy="68525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900"/>
              </a:lnSpc>
              <a:tabLst/>
            </a:pPr>
            <a:r>
              <a:rPr lang="en-US" altLang="zh-CN" sz="4400" b="1" dirty="0" smtClean="0">
                <a:latin typeface="Courier New" pitchFamily="18" charset="0"/>
                <a:cs typeface="Courier New" pitchFamily="18" charset="0"/>
              </a:rPr>
              <a:t>b</a:t>
            </a: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4400" b="1" dirty="0" smtClean="0">
                <a:latin typeface="Courier New" pitchFamily="18" charset="0"/>
                <a:cs typeface="Courier New" pitchFamily="18" charset="0"/>
              </a:rPr>
              <a:t>c</a:t>
            </a: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4400" b="1" dirty="0" smtClean="0">
                <a:latin typeface="Courier New" pitchFamily="18" charset="0"/>
                <a:cs typeface="Courier New" pitchFamily="18" charset="0"/>
              </a:rPr>
              <a:t>b</a:t>
            </a: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4400" b="1" dirty="0" smtClean="0">
                <a:latin typeface="Courier New" pitchFamily="18" charset="0"/>
                <a:cs typeface="Courier New" pitchFamily="18" charset="0"/>
              </a:rPr>
              <a:t>a</a:t>
            </a:r>
          </a:p>
        </p:txBody>
      </p:sp>
      <p:sp>
        <p:nvSpPr>
          <p:cNvPr id="55" name="TextBox 1"/>
          <p:cNvSpPr txBox="1"/>
          <p:nvPr/>
        </p:nvSpPr>
        <p:spPr>
          <a:xfrm>
            <a:off x="1231900" y="689640"/>
            <a:ext cx="7465762" cy="209801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600"/>
              </a:lnSpc>
              <a:tabLst>
                <a:tab pos="3835400" algn="l"/>
                <a:tab pos="5372100" algn="l"/>
              </a:tabLst>
            </a:pPr>
            <a:r>
              <a:rPr lang="en-US" altLang="zh-CN" sz="4000" dirty="0" smtClean="0">
                <a:latin typeface="Times New Roman" pitchFamily="18" charset="0"/>
                <a:cs typeface="Times New Roman" pitchFamily="18" charset="0"/>
              </a:rPr>
              <a:t>An Even More Complex Automaton</a:t>
            </a:r>
          </a:p>
          <a:p>
            <a:pPr>
              <a:lnSpc>
                <a:spcPts val="2600"/>
              </a:lnSpc>
              <a:tabLst>
                <a:tab pos="3835400" algn="l"/>
                <a:tab pos="5372100" algn="l"/>
              </a:tabLst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                                a, b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900"/>
              </a:lnSpc>
              <a:tabLst>
                <a:tab pos="3835400" algn="l"/>
                <a:tab pos="5372100" algn="l"/>
              </a:tabLst>
            </a:pPr>
            <a:r>
              <a:rPr lang="en-US" altLang="zh-CN" dirty="0" smtClean="0"/>
              <a:t>	                </a:t>
            </a:r>
          </a:p>
          <a:p>
            <a:pPr>
              <a:lnSpc>
                <a:spcPts val="3900"/>
              </a:lnSpc>
              <a:tabLst>
                <a:tab pos="3835400" algn="l"/>
                <a:tab pos="5372100" algn="l"/>
              </a:tabLst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                                                     c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0079990" cy="7559040"/>
          </a:xfrm>
          <a:custGeom>
            <a:avLst/>
            <a:gdLst>
              <a:gd name="connsiteX0" fmla="*/ 0 w 10079990"/>
              <a:gd name="connsiteY0" fmla="*/ 0 h 7559040"/>
              <a:gd name="connsiteX1" fmla="*/ 10079990 w 10079990"/>
              <a:gd name="connsiteY1" fmla="*/ 0 h 7559040"/>
              <a:gd name="connsiteX2" fmla="*/ 10079990 w 10079990"/>
              <a:gd name="connsiteY2" fmla="*/ 7559040 h 7559040"/>
              <a:gd name="connsiteX3" fmla="*/ 0 w 10079990"/>
              <a:gd name="connsiteY3" fmla="*/ 7559040 h 7559040"/>
              <a:gd name="connsiteX4" fmla="*/ 0 w 10079990"/>
              <a:gd name="connsiteY4" fmla="*/ 0 h 75590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079990" h="7559040">
                <a:moveTo>
                  <a:pt x="0" y="0"/>
                </a:moveTo>
                <a:lnTo>
                  <a:pt x="10079990" y="0"/>
                </a:lnTo>
                <a:lnTo>
                  <a:pt x="10079990" y="7559040"/>
                </a:lnTo>
                <a:lnTo>
                  <a:pt x="0" y="755904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2057400" y="3444240"/>
            <a:ext cx="914400" cy="914400"/>
          </a:xfrm>
          <a:custGeom>
            <a:avLst/>
            <a:gdLst>
              <a:gd name="connsiteX0" fmla="*/ 457200 w 914400"/>
              <a:gd name="connsiteY0" fmla="*/ 0 h 914400"/>
              <a:gd name="connsiteX1" fmla="*/ 914400 w 914400"/>
              <a:gd name="connsiteY1" fmla="*/ 457200 h 914400"/>
              <a:gd name="connsiteX2" fmla="*/ 457200 w 914400"/>
              <a:gd name="connsiteY2" fmla="*/ 914400 h 914400"/>
              <a:gd name="connsiteX3" fmla="*/ 0 w 914400"/>
              <a:gd name="connsiteY3" fmla="*/ 457200 h 914400"/>
              <a:gd name="connsiteX4" fmla="*/ 457200 w 914400"/>
              <a:gd name="connsiteY4" fmla="*/ 0 h 914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" h="914400">
                <a:moveTo>
                  <a:pt x="457200" y="0"/>
                </a:moveTo>
                <a:cubicBezTo>
                  <a:pt x="716279" y="0"/>
                  <a:pt x="914400" y="198119"/>
                  <a:pt x="914400" y="457200"/>
                </a:cubicBezTo>
                <a:cubicBezTo>
                  <a:pt x="914400" y="716279"/>
                  <a:pt x="716279" y="914400"/>
                  <a:pt x="457200" y="914400"/>
                </a:cubicBezTo>
                <a:cubicBezTo>
                  <a:pt x="198120" y="914400"/>
                  <a:pt x="0" y="716279"/>
                  <a:pt x="0" y="457200"/>
                </a:cubicBezTo>
                <a:cubicBezTo>
                  <a:pt x="0" y="198119"/>
                  <a:pt x="198120" y="0"/>
                  <a:pt x="457200" y="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" name="Freeform 3"/>
          <p:cNvSpPr/>
          <p:nvPr/>
        </p:nvSpPr>
        <p:spPr>
          <a:xfrm>
            <a:off x="2039070" y="3425910"/>
            <a:ext cx="951059" cy="951059"/>
          </a:xfrm>
          <a:custGeom>
            <a:avLst/>
            <a:gdLst>
              <a:gd name="connsiteX0" fmla="*/ 475529 w 951059"/>
              <a:gd name="connsiteY0" fmla="*/ 18329 h 951059"/>
              <a:gd name="connsiteX1" fmla="*/ 932729 w 951059"/>
              <a:gd name="connsiteY1" fmla="*/ 475529 h 951059"/>
              <a:gd name="connsiteX2" fmla="*/ 475529 w 951059"/>
              <a:gd name="connsiteY2" fmla="*/ 932729 h 951059"/>
              <a:gd name="connsiteX3" fmla="*/ 18329 w 951059"/>
              <a:gd name="connsiteY3" fmla="*/ 475529 h 951059"/>
              <a:gd name="connsiteX4" fmla="*/ 475529 w 951059"/>
              <a:gd name="connsiteY4" fmla="*/ 18329 h 9510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51059" h="951059">
                <a:moveTo>
                  <a:pt x="475529" y="18329"/>
                </a:moveTo>
                <a:cubicBezTo>
                  <a:pt x="734609" y="18329"/>
                  <a:pt x="932729" y="216449"/>
                  <a:pt x="932729" y="475529"/>
                </a:cubicBezTo>
                <a:cubicBezTo>
                  <a:pt x="932729" y="734609"/>
                  <a:pt x="734609" y="932729"/>
                  <a:pt x="475529" y="932729"/>
                </a:cubicBezTo>
                <a:cubicBezTo>
                  <a:pt x="216449" y="932729"/>
                  <a:pt x="18329" y="734609"/>
                  <a:pt x="18329" y="475529"/>
                </a:cubicBezTo>
                <a:cubicBezTo>
                  <a:pt x="18329" y="216449"/>
                  <a:pt x="216449" y="18329"/>
                  <a:pt x="475529" y="18329"/>
                </a:cubicBez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" name="Freeform 3"/>
          <p:cNvSpPr/>
          <p:nvPr/>
        </p:nvSpPr>
        <p:spPr>
          <a:xfrm>
            <a:off x="4237990" y="1844039"/>
            <a:ext cx="914400" cy="914400"/>
          </a:xfrm>
          <a:custGeom>
            <a:avLst/>
            <a:gdLst>
              <a:gd name="connsiteX0" fmla="*/ 457200 w 914400"/>
              <a:gd name="connsiteY0" fmla="*/ 0 h 914400"/>
              <a:gd name="connsiteX1" fmla="*/ 914400 w 914400"/>
              <a:gd name="connsiteY1" fmla="*/ 457200 h 914400"/>
              <a:gd name="connsiteX2" fmla="*/ 457200 w 914400"/>
              <a:gd name="connsiteY2" fmla="*/ 914400 h 914400"/>
              <a:gd name="connsiteX3" fmla="*/ 0 w 914400"/>
              <a:gd name="connsiteY3" fmla="*/ 457200 h 914400"/>
              <a:gd name="connsiteX4" fmla="*/ 457200 w 914400"/>
              <a:gd name="connsiteY4" fmla="*/ 0 h 914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" h="914400">
                <a:moveTo>
                  <a:pt x="457200" y="0"/>
                </a:moveTo>
                <a:cubicBezTo>
                  <a:pt x="716279" y="0"/>
                  <a:pt x="914400" y="198120"/>
                  <a:pt x="914400" y="457200"/>
                </a:cubicBezTo>
                <a:cubicBezTo>
                  <a:pt x="914400" y="716280"/>
                  <a:pt x="716279" y="914400"/>
                  <a:pt x="457200" y="914400"/>
                </a:cubicBezTo>
                <a:cubicBezTo>
                  <a:pt x="198119" y="914400"/>
                  <a:pt x="0" y="716280"/>
                  <a:pt x="0" y="457200"/>
                </a:cubicBezTo>
                <a:cubicBezTo>
                  <a:pt x="0" y="198120"/>
                  <a:pt x="198119" y="0"/>
                  <a:pt x="457200" y="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" name="Freeform 3"/>
          <p:cNvSpPr/>
          <p:nvPr/>
        </p:nvSpPr>
        <p:spPr>
          <a:xfrm>
            <a:off x="4219660" y="1825710"/>
            <a:ext cx="951059" cy="951059"/>
          </a:xfrm>
          <a:custGeom>
            <a:avLst/>
            <a:gdLst>
              <a:gd name="connsiteX0" fmla="*/ 475529 w 951059"/>
              <a:gd name="connsiteY0" fmla="*/ 18329 h 951059"/>
              <a:gd name="connsiteX1" fmla="*/ 932729 w 951059"/>
              <a:gd name="connsiteY1" fmla="*/ 475529 h 951059"/>
              <a:gd name="connsiteX2" fmla="*/ 475529 w 951059"/>
              <a:gd name="connsiteY2" fmla="*/ 932729 h 951059"/>
              <a:gd name="connsiteX3" fmla="*/ 18329 w 951059"/>
              <a:gd name="connsiteY3" fmla="*/ 475529 h 951059"/>
              <a:gd name="connsiteX4" fmla="*/ 475529 w 951059"/>
              <a:gd name="connsiteY4" fmla="*/ 18329 h 9510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51059" h="951059">
                <a:moveTo>
                  <a:pt x="475529" y="18329"/>
                </a:moveTo>
                <a:cubicBezTo>
                  <a:pt x="734609" y="18329"/>
                  <a:pt x="932729" y="216449"/>
                  <a:pt x="932729" y="475529"/>
                </a:cubicBezTo>
                <a:cubicBezTo>
                  <a:pt x="932729" y="734610"/>
                  <a:pt x="734609" y="932729"/>
                  <a:pt x="475529" y="932729"/>
                </a:cubicBezTo>
                <a:cubicBezTo>
                  <a:pt x="216449" y="932729"/>
                  <a:pt x="18329" y="734610"/>
                  <a:pt x="18329" y="475529"/>
                </a:cubicBezTo>
                <a:cubicBezTo>
                  <a:pt x="18329" y="216449"/>
                  <a:pt x="216449" y="18329"/>
                  <a:pt x="475529" y="18329"/>
                </a:cubicBez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8" name="Freeform 3"/>
          <p:cNvSpPr/>
          <p:nvPr/>
        </p:nvSpPr>
        <p:spPr>
          <a:xfrm>
            <a:off x="4221479" y="3444240"/>
            <a:ext cx="914400" cy="914400"/>
          </a:xfrm>
          <a:custGeom>
            <a:avLst/>
            <a:gdLst>
              <a:gd name="connsiteX0" fmla="*/ 457200 w 914400"/>
              <a:gd name="connsiteY0" fmla="*/ 0 h 914400"/>
              <a:gd name="connsiteX1" fmla="*/ 914400 w 914400"/>
              <a:gd name="connsiteY1" fmla="*/ 457200 h 914400"/>
              <a:gd name="connsiteX2" fmla="*/ 457200 w 914400"/>
              <a:gd name="connsiteY2" fmla="*/ 914400 h 914400"/>
              <a:gd name="connsiteX3" fmla="*/ 0 w 914400"/>
              <a:gd name="connsiteY3" fmla="*/ 457200 h 914400"/>
              <a:gd name="connsiteX4" fmla="*/ 457200 w 914400"/>
              <a:gd name="connsiteY4" fmla="*/ 0 h 914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" h="914400">
                <a:moveTo>
                  <a:pt x="457200" y="0"/>
                </a:moveTo>
                <a:cubicBezTo>
                  <a:pt x="716279" y="0"/>
                  <a:pt x="914400" y="198119"/>
                  <a:pt x="914400" y="457200"/>
                </a:cubicBezTo>
                <a:cubicBezTo>
                  <a:pt x="914400" y="716279"/>
                  <a:pt x="716279" y="914400"/>
                  <a:pt x="457200" y="914400"/>
                </a:cubicBezTo>
                <a:cubicBezTo>
                  <a:pt x="198120" y="914400"/>
                  <a:pt x="0" y="716279"/>
                  <a:pt x="0" y="457200"/>
                </a:cubicBezTo>
                <a:cubicBezTo>
                  <a:pt x="0" y="198119"/>
                  <a:pt x="198120" y="0"/>
                  <a:pt x="457200" y="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9" name="Freeform 3"/>
          <p:cNvSpPr/>
          <p:nvPr/>
        </p:nvSpPr>
        <p:spPr>
          <a:xfrm>
            <a:off x="4203150" y="3425910"/>
            <a:ext cx="951059" cy="951059"/>
          </a:xfrm>
          <a:custGeom>
            <a:avLst/>
            <a:gdLst>
              <a:gd name="connsiteX0" fmla="*/ 475529 w 951059"/>
              <a:gd name="connsiteY0" fmla="*/ 18329 h 951059"/>
              <a:gd name="connsiteX1" fmla="*/ 932729 w 951059"/>
              <a:gd name="connsiteY1" fmla="*/ 475529 h 951059"/>
              <a:gd name="connsiteX2" fmla="*/ 475529 w 951059"/>
              <a:gd name="connsiteY2" fmla="*/ 932729 h 951059"/>
              <a:gd name="connsiteX3" fmla="*/ 18329 w 951059"/>
              <a:gd name="connsiteY3" fmla="*/ 475529 h 951059"/>
              <a:gd name="connsiteX4" fmla="*/ 475529 w 951059"/>
              <a:gd name="connsiteY4" fmla="*/ 18329 h 9510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51059" h="951059">
                <a:moveTo>
                  <a:pt x="475529" y="18329"/>
                </a:moveTo>
                <a:cubicBezTo>
                  <a:pt x="734609" y="18329"/>
                  <a:pt x="932729" y="216449"/>
                  <a:pt x="932729" y="475529"/>
                </a:cubicBezTo>
                <a:cubicBezTo>
                  <a:pt x="932729" y="734609"/>
                  <a:pt x="734609" y="932729"/>
                  <a:pt x="475529" y="932729"/>
                </a:cubicBezTo>
                <a:cubicBezTo>
                  <a:pt x="216449" y="932729"/>
                  <a:pt x="18329" y="734609"/>
                  <a:pt x="18329" y="475529"/>
                </a:cubicBezTo>
                <a:cubicBezTo>
                  <a:pt x="18329" y="216449"/>
                  <a:pt x="216449" y="18329"/>
                  <a:pt x="475529" y="18329"/>
                </a:cubicBez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0" name="Freeform 3"/>
          <p:cNvSpPr/>
          <p:nvPr/>
        </p:nvSpPr>
        <p:spPr>
          <a:xfrm>
            <a:off x="4237990" y="5044440"/>
            <a:ext cx="914400" cy="914400"/>
          </a:xfrm>
          <a:custGeom>
            <a:avLst/>
            <a:gdLst>
              <a:gd name="connsiteX0" fmla="*/ 457200 w 914400"/>
              <a:gd name="connsiteY0" fmla="*/ 0 h 914400"/>
              <a:gd name="connsiteX1" fmla="*/ 914400 w 914400"/>
              <a:gd name="connsiteY1" fmla="*/ 457200 h 914400"/>
              <a:gd name="connsiteX2" fmla="*/ 457200 w 914400"/>
              <a:gd name="connsiteY2" fmla="*/ 914400 h 914400"/>
              <a:gd name="connsiteX3" fmla="*/ 0 w 914400"/>
              <a:gd name="connsiteY3" fmla="*/ 457200 h 914400"/>
              <a:gd name="connsiteX4" fmla="*/ 457200 w 914400"/>
              <a:gd name="connsiteY4" fmla="*/ 0 h 914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" h="914400">
                <a:moveTo>
                  <a:pt x="457200" y="0"/>
                </a:moveTo>
                <a:cubicBezTo>
                  <a:pt x="716279" y="0"/>
                  <a:pt x="914400" y="198119"/>
                  <a:pt x="914400" y="457200"/>
                </a:cubicBezTo>
                <a:cubicBezTo>
                  <a:pt x="914400" y="716279"/>
                  <a:pt x="716279" y="914400"/>
                  <a:pt x="457200" y="914400"/>
                </a:cubicBezTo>
                <a:cubicBezTo>
                  <a:pt x="198119" y="914400"/>
                  <a:pt x="0" y="716279"/>
                  <a:pt x="0" y="457200"/>
                </a:cubicBezTo>
                <a:cubicBezTo>
                  <a:pt x="0" y="198119"/>
                  <a:pt x="198119" y="0"/>
                  <a:pt x="457200" y="0"/>
                </a:cubicBezTo>
              </a:path>
            </a:pathLst>
          </a:custGeom>
          <a:solidFill>
            <a:srgbClr val="FFD32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1" name="Freeform 3"/>
          <p:cNvSpPr/>
          <p:nvPr/>
        </p:nvSpPr>
        <p:spPr>
          <a:xfrm>
            <a:off x="4219660" y="5026110"/>
            <a:ext cx="951059" cy="951059"/>
          </a:xfrm>
          <a:custGeom>
            <a:avLst/>
            <a:gdLst>
              <a:gd name="connsiteX0" fmla="*/ 475529 w 951059"/>
              <a:gd name="connsiteY0" fmla="*/ 18329 h 951059"/>
              <a:gd name="connsiteX1" fmla="*/ 932729 w 951059"/>
              <a:gd name="connsiteY1" fmla="*/ 475529 h 951059"/>
              <a:gd name="connsiteX2" fmla="*/ 475529 w 951059"/>
              <a:gd name="connsiteY2" fmla="*/ 932729 h 951059"/>
              <a:gd name="connsiteX3" fmla="*/ 18329 w 951059"/>
              <a:gd name="connsiteY3" fmla="*/ 475529 h 951059"/>
              <a:gd name="connsiteX4" fmla="*/ 475529 w 951059"/>
              <a:gd name="connsiteY4" fmla="*/ 18329 h 9510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51059" h="951059">
                <a:moveTo>
                  <a:pt x="475529" y="18329"/>
                </a:moveTo>
                <a:cubicBezTo>
                  <a:pt x="734609" y="18329"/>
                  <a:pt x="932729" y="216449"/>
                  <a:pt x="932729" y="475529"/>
                </a:cubicBezTo>
                <a:cubicBezTo>
                  <a:pt x="932729" y="734609"/>
                  <a:pt x="734609" y="932729"/>
                  <a:pt x="475529" y="932729"/>
                </a:cubicBezTo>
                <a:cubicBezTo>
                  <a:pt x="216449" y="932729"/>
                  <a:pt x="18329" y="734609"/>
                  <a:pt x="18329" y="475529"/>
                </a:cubicBezTo>
                <a:cubicBezTo>
                  <a:pt x="18329" y="216449"/>
                  <a:pt x="216449" y="18329"/>
                  <a:pt x="475529" y="18329"/>
                </a:cubicBez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2" name="Freeform 3"/>
          <p:cNvSpPr/>
          <p:nvPr/>
        </p:nvSpPr>
        <p:spPr>
          <a:xfrm>
            <a:off x="4352925" y="1558955"/>
            <a:ext cx="628650" cy="436849"/>
          </a:xfrm>
          <a:custGeom>
            <a:avLst/>
            <a:gdLst>
              <a:gd name="connsiteX0" fmla="*/ 18415 w 628650"/>
              <a:gd name="connsiteY0" fmla="*/ 418434 h 436849"/>
              <a:gd name="connsiteX1" fmla="*/ 610234 w 628650"/>
              <a:gd name="connsiteY1" fmla="*/ 197454 h 4368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628650" h="436849">
                <a:moveTo>
                  <a:pt x="18415" y="418434"/>
                </a:moveTo>
                <a:cubicBezTo>
                  <a:pt x="18415" y="-79405"/>
                  <a:pt x="452754" y="-62895"/>
                  <a:pt x="610234" y="197454"/>
                </a:cubicBezTo>
              </a:path>
            </a:pathLst>
          </a:custGeom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4876800" y="1720850"/>
            <a:ext cx="157479" cy="256539"/>
          </a:xfrm>
          <a:custGeom>
            <a:avLst/>
            <a:gdLst>
              <a:gd name="connsiteX0" fmla="*/ 140970 w 157479"/>
              <a:gd name="connsiteY0" fmla="*/ 256539 h 256539"/>
              <a:gd name="connsiteX1" fmla="*/ 157479 w 157479"/>
              <a:gd name="connsiteY1" fmla="*/ 0 h 256539"/>
              <a:gd name="connsiteX2" fmla="*/ 0 w 157479"/>
              <a:gd name="connsiteY2" fmla="*/ 41910 h 256539"/>
              <a:gd name="connsiteX3" fmla="*/ 140970 w 157479"/>
              <a:gd name="connsiteY3" fmla="*/ 256539 h 25653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57479" h="256539">
                <a:moveTo>
                  <a:pt x="140970" y="256539"/>
                </a:moveTo>
                <a:lnTo>
                  <a:pt x="157479" y="0"/>
                </a:lnTo>
                <a:lnTo>
                  <a:pt x="0" y="41910"/>
                </a:lnTo>
                <a:lnTo>
                  <a:pt x="140970" y="256539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4" name="Freeform 3"/>
          <p:cNvSpPr/>
          <p:nvPr/>
        </p:nvSpPr>
        <p:spPr>
          <a:xfrm>
            <a:off x="4337684" y="3158218"/>
            <a:ext cx="627380" cy="437786"/>
          </a:xfrm>
          <a:custGeom>
            <a:avLst/>
            <a:gdLst>
              <a:gd name="connsiteX0" fmla="*/ 18415 w 627380"/>
              <a:gd name="connsiteY0" fmla="*/ 419372 h 437786"/>
              <a:gd name="connsiteX1" fmla="*/ 608965 w 627380"/>
              <a:gd name="connsiteY1" fmla="*/ 198391 h 43778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627380" h="437786">
                <a:moveTo>
                  <a:pt x="18415" y="419372"/>
                </a:moveTo>
                <a:cubicBezTo>
                  <a:pt x="18415" y="-79738"/>
                  <a:pt x="452755" y="-63228"/>
                  <a:pt x="608965" y="198391"/>
                </a:cubicBezTo>
              </a:path>
            </a:pathLst>
          </a:custGeom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4861559" y="3321050"/>
            <a:ext cx="156210" cy="256540"/>
          </a:xfrm>
          <a:custGeom>
            <a:avLst/>
            <a:gdLst>
              <a:gd name="connsiteX0" fmla="*/ 140970 w 156210"/>
              <a:gd name="connsiteY0" fmla="*/ 256540 h 256540"/>
              <a:gd name="connsiteX1" fmla="*/ 156210 w 156210"/>
              <a:gd name="connsiteY1" fmla="*/ 0 h 256540"/>
              <a:gd name="connsiteX2" fmla="*/ 0 w 156210"/>
              <a:gd name="connsiteY2" fmla="*/ 41909 h 256540"/>
              <a:gd name="connsiteX3" fmla="*/ 140970 w 156210"/>
              <a:gd name="connsiteY3" fmla="*/ 256540 h 2565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56210" h="256540">
                <a:moveTo>
                  <a:pt x="140970" y="256540"/>
                </a:moveTo>
                <a:lnTo>
                  <a:pt x="156210" y="0"/>
                </a:lnTo>
                <a:lnTo>
                  <a:pt x="0" y="41909"/>
                </a:lnTo>
                <a:lnTo>
                  <a:pt x="140970" y="25654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6" name="Freeform 3"/>
          <p:cNvSpPr/>
          <p:nvPr/>
        </p:nvSpPr>
        <p:spPr>
          <a:xfrm>
            <a:off x="4352925" y="4759355"/>
            <a:ext cx="628650" cy="436849"/>
          </a:xfrm>
          <a:custGeom>
            <a:avLst/>
            <a:gdLst>
              <a:gd name="connsiteX0" fmla="*/ 18415 w 628650"/>
              <a:gd name="connsiteY0" fmla="*/ 418434 h 436849"/>
              <a:gd name="connsiteX1" fmla="*/ 610234 w 628650"/>
              <a:gd name="connsiteY1" fmla="*/ 197454 h 4368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628650" h="436849">
                <a:moveTo>
                  <a:pt x="18415" y="418434"/>
                </a:moveTo>
                <a:cubicBezTo>
                  <a:pt x="18415" y="-79405"/>
                  <a:pt x="452754" y="-62895"/>
                  <a:pt x="610234" y="197454"/>
                </a:cubicBezTo>
              </a:path>
            </a:pathLst>
          </a:custGeom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4876800" y="4921250"/>
            <a:ext cx="157479" cy="256540"/>
          </a:xfrm>
          <a:custGeom>
            <a:avLst/>
            <a:gdLst>
              <a:gd name="connsiteX0" fmla="*/ 140970 w 157479"/>
              <a:gd name="connsiteY0" fmla="*/ 256540 h 256540"/>
              <a:gd name="connsiteX1" fmla="*/ 157479 w 157479"/>
              <a:gd name="connsiteY1" fmla="*/ 0 h 256540"/>
              <a:gd name="connsiteX2" fmla="*/ 0 w 157479"/>
              <a:gd name="connsiteY2" fmla="*/ 41909 h 256540"/>
              <a:gd name="connsiteX3" fmla="*/ 140970 w 157479"/>
              <a:gd name="connsiteY3" fmla="*/ 256540 h 2565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57479" h="256540">
                <a:moveTo>
                  <a:pt x="140970" y="256540"/>
                </a:moveTo>
                <a:lnTo>
                  <a:pt x="157479" y="0"/>
                </a:lnTo>
                <a:lnTo>
                  <a:pt x="0" y="41909"/>
                </a:lnTo>
                <a:lnTo>
                  <a:pt x="140970" y="25654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8" name="Freeform 3"/>
          <p:cNvSpPr/>
          <p:nvPr/>
        </p:nvSpPr>
        <p:spPr>
          <a:xfrm>
            <a:off x="1124585" y="3867784"/>
            <a:ext cx="717550" cy="73660"/>
          </a:xfrm>
          <a:custGeom>
            <a:avLst/>
            <a:gdLst>
              <a:gd name="connsiteX0" fmla="*/ 18414 w 717550"/>
              <a:gd name="connsiteY0" fmla="*/ 18415 h 73660"/>
              <a:gd name="connsiteX1" fmla="*/ 699135 w 717550"/>
              <a:gd name="connsiteY1" fmla="*/ 29845 h 736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17550" h="73660">
                <a:moveTo>
                  <a:pt x="18414" y="18415"/>
                </a:moveTo>
                <a:lnTo>
                  <a:pt x="699135" y="29845"/>
                </a:lnTo>
              </a:path>
            </a:pathLst>
          </a:custGeom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1812289" y="3816350"/>
            <a:ext cx="245110" cy="162560"/>
          </a:xfrm>
          <a:custGeom>
            <a:avLst/>
            <a:gdLst>
              <a:gd name="connsiteX0" fmla="*/ 245110 w 245110"/>
              <a:gd name="connsiteY0" fmla="*/ 85090 h 162560"/>
              <a:gd name="connsiteX1" fmla="*/ 2539 w 245110"/>
              <a:gd name="connsiteY1" fmla="*/ 0 h 162560"/>
              <a:gd name="connsiteX2" fmla="*/ 0 w 245110"/>
              <a:gd name="connsiteY2" fmla="*/ 162559 h 162560"/>
              <a:gd name="connsiteX3" fmla="*/ 245110 w 245110"/>
              <a:gd name="connsiteY3" fmla="*/ 85090 h 1625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5110" h="162560">
                <a:moveTo>
                  <a:pt x="245110" y="85090"/>
                </a:moveTo>
                <a:lnTo>
                  <a:pt x="2539" y="0"/>
                </a:lnTo>
                <a:lnTo>
                  <a:pt x="0" y="162559"/>
                </a:lnTo>
                <a:lnTo>
                  <a:pt x="245110" y="8509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0" name="Freeform 3"/>
          <p:cNvSpPr/>
          <p:nvPr/>
        </p:nvSpPr>
        <p:spPr>
          <a:xfrm>
            <a:off x="2496185" y="2287905"/>
            <a:ext cx="1525269" cy="1174750"/>
          </a:xfrm>
          <a:custGeom>
            <a:avLst/>
            <a:gdLst>
              <a:gd name="connsiteX0" fmla="*/ 18414 w 1525269"/>
              <a:gd name="connsiteY0" fmla="*/ 1156335 h 1174750"/>
              <a:gd name="connsiteX1" fmla="*/ 1506855 w 1525269"/>
              <a:gd name="connsiteY1" fmla="*/ 18414 h 11747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525269" h="1174750">
                <a:moveTo>
                  <a:pt x="18414" y="1156335"/>
                </a:moveTo>
                <a:cubicBezTo>
                  <a:pt x="18414" y="394334"/>
                  <a:pt x="514985" y="69214"/>
                  <a:pt x="1506855" y="18414"/>
                </a:cubicBezTo>
              </a:path>
            </a:pathLst>
          </a:custGeom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3991609" y="2226310"/>
            <a:ext cx="246380" cy="162560"/>
          </a:xfrm>
          <a:custGeom>
            <a:avLst/>
            <a:gdLst>
              <a:gd name="connsiteX0" fmla="*/ 246380 w 246380"/>
              <a:gd name="connsiteY0" fmla="*/ 74929 h 162560"/>
              <a:gd name="connsiteX1" fmla="*/ 0 w 246380"/>
              <a:gd name="connsiteY1" fmla="*/ 0 h 162560"/>
              <a:gd name="connsiteX2" fmla="*/ 3810 w 246380"/>
              <a:gd name="connsiteY2" fmla="*/ 162560 h 162560"/>
              <a:gd name="connsiteX3" fmla="*/ 246380 w 246380"/>
              <a:gd name="connsiteY3" fmla="*/ 74929 h 1625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6380" h="162560">
                <a:moveTo>
                  <a:pt x="246380" y="74929"/>
                </a:moveTo>
                <a:lnTo>
                  <a:pt x="0" y="0"/>
                </a:lnTo>
                <a:lnTo>
                  <a:pt x="3810" y="162560"/>
                </a:lnTo>
                <a:lnTo>
                  <a:pt x="246380" y="74929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2" name="Freeform 3"/>
          <p:cNvSpPr/>
          <p:nvPr/>
        </p:nvSpPr>
        <p:spPr>
          <a:xfrm>
            <a:off x="2953385" y="3883025"/>
            <a:ext cx="1054100" cy="73660"/>
          </a:xfrm>
          <a:custGeom>
            <a:avLst/>
            <a:gdLst>
              <a:gd name="connsiteX0" fmla="*/ 18414 w 1054100"/>
              <a:gd name="connsiteY0" fmla="*/ 18415 h 73660"/>
              <a:gd name="connsiteX1" fmla="*/ 1035685 w 1054100"/>
              <a:gd name="connsiteY1" fmla="*/ 18415 h 736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54100" h="73660">
                <a:moveTo>
                  <a:pt x="18414" y="18415"/>
                </a:moveTo>
                <a:lnTo>
                  <a:pt x="1035685" y="18415"/>
                </a:lnTo>
              </a:path>
            </a:pathLst>
          </a:custGeom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3977640" y="3820159"/>
            <a:ext cx="243840" cy="162560"/>
          </a:xfrm>
          <a:custGeom>
            <a:avLst/>
            <a:gdLst>
              <a:gd name="connsiteX0" fmla="*/ 243839 w 243840"/>
              <a:gd name="connsiteY0" fmla="*/ 81280 h 162560"/>
              <a:gd name="connsiteX1" fmla="*/ 0 w 243840"/>
              <a:gd name="connsiteY1" fmla="*/ 0 h 162560"/>
              <a:gd name="connsiteX2" fmla="*/ 0 w 243840"/>
              <a:gd name="connsiteY2" fmla="*/ 162560 h 162560"/>
              <a:gd name="connsiteX3" fmla="*/ 243839 w 243840"/>
              <a:gd name="connsiteY3" fmla="*/ 81280 h 1625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3840" h="162560">
                <a:moveTo>
                  <a:pt x="243839" y="81280"/>
                </a:moveTo>
                <a:lnTo>
                  <a:pt x="0" y="0"/>
                </a:lnTo>
                <a:lnTo>
                  <a:pt x="0" y="162560"/>
                </a:lnTo>
                <a:lnTo>
                  <a:pt x="243839" y="8128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4" name="Freeform 3"/>
          <p:cNvSpPr/>
          <p:nvPr/>
        </p:nvSpPr>
        <p:spPr>
          <a:xfrm>
            <a:off x="2496185" y="4340225"/>
            <a:ext cx="1525269" cy="1173480"/>
          </a:xfrm>
          <a:custGeom>
            <a:avLst/>
            <a:gdLst>
              <a:gd name="connsiteX0" fmla="*/ 18414 w 1525269"/>
              <a:gd name="connsiteY0" fmla="*/ 18415 h 1173480"/>
              <a:gd name="connsiteX1" fmla="*/ 1506855 w 1525269"/>
              <a:gd name="connsiteY1" fmla="*/ 1155065 h 11734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525269" h="1173480">
                <a:moveTo>
                  <a:pt x="18414" y="18415"/>
                </a:moveTo>
                <a:cubicBezTo>
                  <a:pt x="18414" y="780415"/>
                  <a:pt x="514985" y="1105534"/>
                  <a:pt x="1506855" y="1155065"/>
                </a:cubicBezTo>
              </a:path>
            </a:pathLst>
          </a:custGeom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3991609" y="5414009"/>
            <a:ext cx="246380" cy="162560"/>
          </a:xfrm>
          <a:custGeom>
            <a:avLst/>
            <a:gdLst>
              <a:gd name="connsiteX0" fmla="*/ 246380 w 246380"/>
              <a:gd name="connsiteY0" fmla="*/ 87630 h 162560"/>
              <a:gd name="connsiteX1" fmla="*/ 3810 w 246380"/>
              <a:gd name="connsiteY1" fmla="*/ 0 h 162560"/>
              <a:gd name="connsiteX2" fmla="*/ 0 w 246380"/>
              <a:gd name="connsiteY2" fmla="*/ 162560 h 162560"/>
              <a:gd name="connsiteX3" fmla="*/ 246380 w 246380"/>
              <a:gd name="connsiteY3" fmla="*/ 87630 h 1625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6380" h="162560">
                <a:moveTo>
                  <a:pt x="246380" y="87630"/>
                </a:moveTo>
                <a:lnTo>
                  <a:pt x="3810" y="0"/>
                </a:lnTo>
                <a:lnTo>
                  <a:pt x="0" y="162560"/>
                </a:lnTo>
                <a:lnTo>
                  <a:pt x="246380" y="8763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6" name="Freeform 3"/>
          <p:cNvSpPr/>
          <p:nvPr/>
        </p:nvSpPr>
        <p:spPr>
          <a:xfrm>
            <a:off x="6374129" y="3444240"/>
            <a:ext cx="914400" cy="914400"/>
          </a:xfrm>
          <a:custGeom>
            <a:avLst/>
            <a:gdLst>
              <a:gd name="connsiteX0" fmla="*/ 457200 w 914400"/>
              <a:gd name="connsiteY0" fmla="*/ 0 h 914400"/>
              <a:gd name="connsiteX1" fmla="*/ 914400 w 914400"/>
              <a:gd name="connsiteY1" fmla="*/ 457200 h 914400"/>
              <a:gd name="connsiteX2" fmla="*/ 457200 w 914400"/>
              <a:gd name="connsiteY2" fmla="*/ 914400 h 914400"/>
              <a:gd name="connsiteX3" fmla="*/ 0 w 914400"/>
              <a:gd name="connsiteY3" fmla="*/ 457200 h 914400"/>
              <a:gd name="connsiteX4" fmla="*/ 457200 w 914400"/>
              <a:gd name="connsiteY4" fmla="*/ 0 h 914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" h="914400">
                <a:moveTo>
                  <a:pt x="457200" y="0"/>
                </a:moveTo>
                <a:cubicBezTo>
                  <a:pt x="716279" y="0"/>
                  <a:pt x="914400" y="198119"/>
                  <a:pt x="914400" y="457200"/>
                </a:cubicBezTo>
                <a:cubicBezTo>
                  <a:pt x="914400" y="716279"/>
                  <a:pt x="716279" y="914400"/>
                  <a:pt x="457200" y="914400"/>
                </a:cubicBezTo>
                <a:cubicBezTo>
                  <a:pt x="198120" y="914400"/>
                  <a:pt x="0" y="716279"/>
                  <a:pt x="0" y="457200"/>
                </a:cubicBezTo>
                <a:cubicBezTo>
                  <a:pt x="0" y="198119"/>
                  <a:pt x="198120" y="0"/>
                  <a:pt x="457200" y="0"/>
                </a:cubicBezTo>
              </a:path>
            </a:pathLst>
          </a:custGeom>
          <a:solidFill>
            <a:srgbClr val="FFD32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7" name="Freeform 3"/>
          <p:cNvSpPr/>
          <p:nvPr/>
        </p:nvSpPr>
        <p:spPr>
          <a:xfrm>
            <a:off x="6355800" y="3425910"/>
            <a:ext cx="951060" cy="951059"/>
          </a:xfrm>
          <a:custGeom>
            <a:avLst/>
            <a:gdLst>
              <a:gd name="connsiteX0" fmla="*/ 475530 w 951060"/>
              <a:gd name="connsiteY0" fmla="*/ 18329 h 951059"/>
              <a:gd name="connsiteX1" fmla="*/ 932730 w 951060"/>
              <a:gd name="connsiteY1" fmla="*/ 475529 h 951059"/>
              <a:gd name="connsiteX2" fmla="*/ 475530 w 951060"/>
              <a:gd name="connsiteY2" fmla="*/ 932729 h 951059"/>
              <a:gd name="connsiteX3" fmla="*/ 18329 w 951060"/>
              <a:gd name="connsiteY3" fmla="*/ 475529 h 951059"/>
              <a:gd name="connsiteX4" fmla="*/ 475530 w 951060"/>
              <a:gd name="connsiteY4" fmla="*/ 18329 h 9510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51060" h="951059">
                <a:moveTo>
                  <a:pt x="475530" y="18329"/>
                </a:moveTo>
                <a:cubicBezTo>
                  <a:pt x="734609" y="18329"/>
                  <a:pt x="932730" y="216449"/>
                  <a:pt x="932730" y="475529"/>
                </a:cubicBezTo>
                <a:cubicBezTo>
                  <a:pt x="932730" y="734609"/>
                  <a:pt x="734609" y="932729"/>
                  <a:pt x="475530" y="932729"/>
                </a:cubicBezTo>
                <a:cubicBezTo>
                  <a:pt x="216449" y="932729"/>
                  <a:pt x="18329" y="734609"/>
                  <a:pt x="18329" y="475529"/>
                </a:cubicBezTo>
                <a:cubicBezTo>
                  <a:pt x="18329" y="216449"/>
                  <a:pt x="216449" y="18329"/>
                  <a:pt x="475530" y="18329"/>
                </a:cubicBez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8" name="Freeform 3"/>
          <p:cNvSpPr/>
          <p:nvPr/>
        </p:nvSpPr>
        <p:spPr>
          <a:xfrm>
            <a:off x="5133975" y="2282825"/>
            <a:ext cx="1696719" cy="948690"/>
          </a:xfrm>
          <a:custGeom>
            <a:avLst/>
            <a:gdLst>
              <a:gd name="connsiteX0" fmla="*/ 18415 w 1696719"/>
              <a:gd name="connsiteY0" fmla="*/ 18414 h 948690"/>
              <a:gd name="connsiteX1" fmla="*/ 1678305 w 1696719"/>
              <a:gd name="connsiteY1" fmla="*/ 930275 h 94869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696719" h="948690">
                <a:moveTo>
                  <a:pt x="18415" y="18414"/>
                </a:moveTo>
                <a:cubicBezTo>
                  <a:pt x="1138554" y="18414"/>
                  <a:pt x="1571625" y="321945"/>
                  <a:pt x="1678305" y="930275"/>
                </a:cubicBezTo>
              </a:path>
            </a:pathLst>
          </a:custGeom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6729730" y="3194050"/>
            <a:ext cx="161290" cy="250190"/>
          </a:xfrm>
          <a:custGeom>
            <a:avLst/>
            <a:gdLst>
              <a:gd name="connsiteX0" fmla="*/ 101600 w 161290"/>
              <a:gd name="connsiteY0" fmla="*/ 250190 h 250190"/>
              <a:gd name="connsiteX1" fmla="*/ 161289 w 161290"/>
              <a:gd name="connsiteY1" fmla="*/ 0 h 250190"/>
              <a:gd name="connsiteX2" fmla="*/ 0 w 161290"/>
              <a:gd name="connsiteY2" fmla="*/ 13970 h 250190"/>
              <a:gd name="connsiteX3" fmla="*/ 101600 w 161290"/>
              <a:gd name="connsiteY3" fmla="*/ 250190 h 25019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61290" h="250190">
                <a:moveTo>
                  <a:pt x="101600" y="250190"/>
                </a:moveTo>
                <a:lnTo>
                  <a:pt x="161289" y="0"/>
                </a:lnTo>
                <a:lnTo>
                  <a:pt x="0" y="13970"/>
                </a:lnTo>
                <a:lnTo>
                  <a:pt x="101600" y="25019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0" name="Freeform 3"/>
          <p:cNvSpPr/>
          <p:nvPr/>
        </p:nvSpPr>
        <p:spPr>
          <a:xfrm>
            <a:off x="5117464" y="3883025"/>
            <a:ext cx="1041400" cy="73660"/>
          </a:xfrm>
          <a:custGeom>
            <a:avLst/>
            <a:gdLst>
              <a:gd name="connsiteX0" fmla="*/ 18415 w 1041400"/>
              <a:gd name="connsiteY0" fmla="*/ 18415 h 73660"/>
              <a:gd name="connsiteX1" fmla="*/ 1022985 w 1041400"/>
              <a:gd name="connsiteY1" fmla="*/ 18415 h 736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41400" h="73660">
                <a:moveTo>
                  <a:pt x="18415" y="18415"/>
                </a:moveTo>
                <a:lnTo>
                  <a:pt x="1022985" y="18415"/>
                </a:lnTo>
              </a:path>
            </a:pathLst>
          </a:custGeom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6130290" y="3820159"/>
            <a:ext cx="243840" cy="162560"/>
          </a:xfrm>
          <a:custGeom>
            <a:avLst/>
            <a:gdLst>
              <a:gd name="connsiteX0" fmla="*/ 243839 w 243840"/>
              <a:gd name="connsiteY0" fmla="*/ 81280 h 162560"/>
              <a:gd name="connsiteX1" fmla="*/ 0 w 243840"/>
              <a:gd name="connsiteY1" fmla="*/ 0 h 162560"/>
              <a:gd name="connsiteX2" fmla="*/ 0 w 243840"/>
              <a:gd name="connsiteY2" fmla="*/ 162560 h 162560"/>
              <a:gd name="connsiteX3" fmla="*/ 243839 w 243840"/>
              <a:gd name="connsiteY3" fmla="*/ 81280 h 1625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3840" h="162560">
                <a:moveTo>
                  <a:pt x="243839" y="81280"/>
                </a:moveTo>
                <a:lnTo>
                  <a:pt x="0" y="0"/>
                </a:lnTo>
                <a:lnTo>
                  <a:pt x="0" y="162560"/>
                </a:lnTo>
                <a:lnTo>
                  <a:pt x="243839" y="8128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2" name="Freeform 3"/>
          <p:cNvSpPr/>
          <p:nvPr/>
        </p:nvSpPr>
        <p:spPr>
          <a:xfrm>
            <a:off x="5133975" y="4570094"/>
            <a:ext cx="1696719" cy="949960"/>
          </a:xfrm>
          <a:custGeom>
            <a:avLst/>
            <a:gdLst>
              <a:gd name="connsiteX0" fmla="*/ 18415 w 1696719"/>
              <a:gd name="connsiteY0" fmla="*/ 931545 h 949960"/>
              <a:gd name="connsiteX1" fmla="*/ 1678305 w 1696719"/>
              <a:gd name="connsiteY1" fmla="*/ 18415 h 9499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696719" h="949960">
                <a:moveTo>
                  <a:pt x="18415" y="931545"/>
                </a:moveTo>
                <a:cubicBezTo>
                  <a:pt x="1138554" y="931545"/>
                  <a:pt x="1571625" y="626745"/>
                  <a:pt x="1678305" y="18415"/>
                </a:cubicBezTo>
              </a:path>
            </a:pathLst>
          </a:custGeom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6729730" y="4358640"/>
            <a:ext cx="161290" cy="250190"/>
          </a:xfrm>
          <a:custGeom>
            <a:avLst/>
            <a:gdLst>
              <a:gd name="connsiteX0" fmla="*/ 101600 w 161290"/>
              <a:gd name="connsiteY0" fmla="*/ 0 h 250190"/>
              <a:gd name="connsiteX1" fmla="*/ 0 w 161290"/>
              <a:gd name="connsiteY1" fmla="*/ 236219 h 250190"/>
              <a:gd name="connsiteX2" fmla="*/ 161289 w 161290"/>
              <a:gd name="connsiteY2" fmla="*/ 250189 h 250190"/>
              <a:gd name="connsiteX3" fmla="*/ 101600 w 161290"/>
              <a:gd name="connsiteY3" fmla="*/ 0 h 25019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61290" h="250190">
                <a:moveTo>
                  <a:pt x="101600" y="0"/>
                </a:moveTo>
                <a:lnTo>
                  <a:pt x="0" y="236219"/>
                </a:lnTo>
                <a:lnTo>
                  <a:pt x="161289" y="250189"/>
                </a:lnTo>
                <a:lnTo>
                  <a:pt x="10160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4" name="Freeform 3"/>
          <p:cNvSpPr/>
          <p:nvPr/>
        </p:nvSpPr>
        <p:spPr>
          <a:xfrm>
            <a:off x="6465570" y="3535679"/>
            <a:ext cx="731520" cy="731520"/>
          </a:xfrm>
          <a:custGeom>
            <a:avLst/>
            <a:gdLst>
              <a:gd name="connsiteX0" fmla="*/ 365760 w 731520"/>
              <a:gd name="connsiteY0" fmla="*/ 0 h 731520"/>
              <a:gd name="connsiteX1" fmla="*/ 731520 w 731520"/>
              <a:gd name="connsiteY1" fmla="*/ 365760 h 731520"/>
              <a:gd name="connsiteX2" fmla="*/ 365760 w 731520"/>
              <a:gd name="connsiteY2" fmla="*/ 731520 h 731520"/>
              <a:gd name="connsiteX3" fmla="*/ 0 w 731520"/>
              <a:gd name="connsiteY3" fmla="*/ 365760 h 731520"/>
              <a:gd name="connsiteX4" fmla="*/ 365760 w 731520"/>
              <a:gd name="connsiteY4" fmla="*/ 0 h 7315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31520" h="731520">
                <a:moveTo>
                  <a:pt x="365760" y="0"/>
                </a:moveTo>
                <a:cubicBezTo>
                  <a:pt x="572770" y="0"/>
                  <a:pt x="731520" y="157479"/>
                  <a:pt x="731520" y="365760"/>
                </a:cubicBezTo>
                <a:cubicBezTo>
                  <a:pt x="731520" y="572770"/>
                  <a:pt x="572770" y="731520"/>
                  <a:pt x="365760" y="731520"/>
                </a:cubicBezTo>
                <a:cubicBezTo>
                  <a:pt x="157479" y="731520"/>
                  <a:pt x="0" y="572770"/>
                  <a:pt x="0" y="365760"/>
                </a:cubicBezTo>
                <a:cubicBezTo>
                  <a:pt x="0" y="157479"/>
                  <a:pt x="157479" y="0"/>
                  <a:pt x="365760" y="0"/>
                </a:cubicBezTo>
              </a:path>
            </a:pathLst>
          </a:custGeom>
          <a:solidFill>
            <a:srgbClr val="FFD32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5" name="Freeform 3"/>
          <p:cNvSpPr/>
          <p:nvPr/>
        </p:nvSpPr>
        <p:spPr>
          <a:xfrm>
            <a:off x="6447240" y="3517350"/>
            <a:ext cx="768179" cy="768179"/>
          </a:xfrm>
          <a:custGeom>
            <a:avLst/>
            <a:gdLst>
              <a:gd name="connsiteX0" fmla="*/ 384090 w 768179"/>
              <a:gd name="connsiteY0" fmla="*/ 18329 h 768179"/>
              <a:gd name="connsiteX1" fmla="*/ 749849 w 768179"/>
              <a:gd name="connsiteY1" fmla="*/ 384090 h 768179"/>
              <a:gd name="connsiteX2" fmla="*/ 384090 w 768179"/>
              <a:gd name="connsiteY2" fmla="*/ 749849 h 768179"/>
              <a:gd name="connsiteX3" fmla="*/ 18329 w 768179"/>
              <a:gd name="connsiteY3" fmla="*/ 384090 h 768179"/>
              <a:gd name="connsiteX4" fmla="*/ 384090 w 768179"/>
              <a:gd name="connsiteY4" fmla="*/ 18329 h 7681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68179" h="768179">
                <a:moveTo>
                  <a:pt x="384090" y="18329"/>
                </a:moveTo>
                <a:cubicBezTo>
                  <a:pt x="591099" y="18329"/>
                  <a:pt x="749849" y="175809"/>
                  <a:pt x="749849" y="384090"/>
                </a:cubicBezTo>
                <a:cubicBezTo>
                  <a:pt x="749849" y="591099"/>
                  <a:pt x="591099" y="749849"/>
                  <a:pt x="384090" y="749849"/>
                </a:cubicBezTo>
                <a:cubicBezTo>
                  <a:pt x="175809" y="749849"/>
                  <a:pt x="18329" y="591099"/>
                  <a:pt x="18329" y="384090"/>
                </a:cubicBezTo>
                <a:cubicBezTo>
                  <a:pt x="18329" y="175809"/>
                  <a:pt x="175809" y="18329"/>
                  <a:pt x="384090" y="18329"/>
                </a:cubicBez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6" name="Freeform 3"/>
          <p:cNvSpPr/>
          <p:nvPr/>
        </p:nvSpPr>
        <p:spPr>
          <a:xfrm>
            <a:off x="6172200" y="5943600"/>
            <a:ext cx="685800" cy="685800"/>
          </a:xfrm>
          <a:custGeom>
            <a:avLst/>
            <a:gdLst>
              <a:gd name="connsiteX0" fmla="*/ 342900 w 685800"/>
              <a:gd name="connsiteY0" fmla="*/ 685800 h 685800"/>
              <a:gd name="connsiteX1" fmla="*/ 0 w 685800"/>
              <a:gd name="connsiteY1" fmla="*/ 685800 h 685800"/>
              <a:gd name="connsiteX2" fmla="*/ 0 w 685800"/>
              <a:gd name="connsiteY2" fmla="*/ 0 h 685800"/>
              <a:gd name="connsiteX3" fmla="*/ 685800 w 685800"/>
              <a:gd name="connsiteY3" fmla="*/ 0 h 685800"/>
              <a:gd name="connsiteX4" fmla="*/ 685800 w 685800"/>
              <a:gd name="connsiteY4" fmla="*/ 685800 h 685800"/>
              <a:gd name="connsiteX5" fmla="*/ 342900 w 685800"/>
              <a:gd name="connsiteY5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85800" h="685800">
                <a:moveTo>
                  <a:pt x="342900" y="685800"/>
                </a:moveTo>
                <a:lnTo>
                  <a:pt x="0" y="685800"/>
                </a:lnTo>
                <a:lnTo>
                  <a:pt x="0" y="0"/>
                </a:lnTo>
                <a:lnTo>
                  <a:pt x="685800" y="0"/>
                </a:lnTo>
                <a:lnTo>
                  <a:pt x="685800" y="685800"/>
                </a:lnTo>
                <a:lnTo>
                  <a:pt x="342900" y="685800"/>
                </a:lnTo>
              </a:path>
            </a:pathLst>
          </a:custGeom>
          <a:solidFill>
            <a:srgbClr val="99CC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7" name="Freeform 3"/>
          <p:cNvSpPr/>
          <p:nvPr/>
        </p:nvSpPr>
        <p:spPr>
          <a:xfrm>
            <a:off x="6165850" y="5937250"/>
            <a:ext cx="698500" cy="698500"/>
          </a:xfrm>
          <a:custGeom>
            <a:avLst/>
            <a:gdLst>
              <a:gd name="connsiteX0" fmla="*/ 349250 w 698500"/>
              <a:gd name="connsiteY0" fmla="*/ 692150 h 698500"/>
              <a:gd name="connsiteX1" fmla="*/ 6350 w 698500"/>
              <a:gd name="connsiteY1" fmla="*/ 692150 h 698500"/>
              <a:gd name="connsiteX2" fmla="*/ 6350 w 698500"/>
              <a:gd name="connsiteY2" fmla="*/ 6350 h 698500"/>
              <a:gd name="connsiteX3" fmla="*/ 692150 w 698500"/>
              <a:gd name="connsiteY3" fmla="*/ 6350 h 698500"/>
              <a:gd name="connsiteX4" fmla="*/ 692150 w 698500"/>
              <a:gd name="connsiteY4" fmla="*/ 692150 h 698500"/>
              <a:gd name="connsiteX5" fmla="*/ 349250 w 698500"/>
              <a:gd name="connsiteY5" fmla="*/ 692150 h 6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98500" h="698500">
                <a:moveTo>
                  <a:pt x="349250" y="692150"/>
                </a:moveTo>
                <a:lnTo>
                  <a:pt x="6350" y="692150"/>
                </a:lnTo>
                <a:lnTo>
                  <a:pt x="6350" y="6350"/>
                </a:lnTo>
                <a:lnTo>
                  <a:pt x="692150" y="6350"/>
                </a:lnTo>
                <a:lnTo>
                  <a:pt x="692150" y="692150"/>
                </a:lnTo>
                <a:lnTo>
                  <a:pt x="349250" y="692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8" name="Freeform 3"/>
          <p:cNvSpPr/>
          <p:nvPr/>
        </p:nvSpPr>
        <p:spPr>
          <a:xfrm>
            <a:off x="6858000" y="5943600"/>
            <a:ext cx="685800" cy="685800"/>
          </a:xfrm>
          <a:custGeom>
            <a:avLst/>
            <a:gdLst>
              <a:gd name="connsiteX0" fmla="*/ 342900 w 685800"/>
              <a:gd name="connsiteY0" fmla="*/ 685800 h 685800"/>
              <a:gd name="connsiteX1" fmla="*/ 0 w 685800"/>
              <a:gd name="connsiteY1" fmla="*/ 685800 h 685800"/>
              <a:gd name="connsiteX2" fmla="*/ 0 w 685800"/>
              <a:gd name="connsiteY2" fmla="*/ 0 h 685800"/>
              <a:gd name="connsiteX3" fmla="*/ 685800 w 685800"/>
              <a:gd name="connsiteY3" fmla="*/ 0 h 685800"/>
              <a:gd name="connsiteX4" fmla="*/ 685800 w 685800"/>
              <a:gd name="connsiteY4" fmla="*/ 685800 h 685800"/>
              <a:gd name="connsiteX5" fmla="*/ 342900 w 685800"/>
              <a:gd name="connsiteY5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85800" h="685800">
                <a:moveTo>
                  <a:pt x="342900" y="685800"/>
                </a:moveTo>
                <a:lnTo>
                  <a:pt x="0" y="685800"/>
                </a:lnTo>
                <a:lnTo>
                  <a:pt x="0" y="0"/>
                </a:lnTo>
                <a:lnTo>
                  <a:pt x="685800" y="0"/>
                </a:lnTo>
                <a:lnTo>
                  <a:pt x="685800" y="685800"/>
                </a:lnTo>
                <a:lnTo>
                  <a:pt x="342900" y="685800"/>
                </a:lnTo>
              </a:path>
            </a:pathLst>
          </a:custGeom>
          <a:solidFill>
            <a:srgbClr val="99CC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9" name="Freeform 3"/>
          <p:cNvSpPr/>
          <p:nvPr/>
        </p:nvSpPr>
        <p:spPr>
          <a:xfrm>
            <a:off x="6851650" y="5937250"/>
            <a:ext cx="698500" cy="698500"/>
          </a:xfrm>
          <a:custGeom>
            <a:avLst/>
            <a:gdLst>
              <a:gd name="connsiteX0" fmla="*/ 349250 w 698500"/>
              <a:gd name="connsiteY0" fmla="*/ 692150 h 698500"/>
              <a:gd name="connsiteX1" fmla="*/ 6350 w 698500"/>
              <a:gd name="connsiteY1" fmla="*/ 692150 h 698500"/>
              <a:gd name="connsiteX2" fmla="*/ 6350 w 698500"/>
              <a:gd name="connsiteY2" fmla="*/ 6350 h 698500"/>
              <a:gd name="connsiteX3" fmla="*/ 692150 w 698500"/>
              <a:gd name="connsiteY3" fmla="*/ 6350 h 698500"/>
              <a:gd name="connsiteX4" fmla="*/ 692150 w 698500"/>
              <a:gd name="connsiteY4" fmla="*/ 692150 h 698500"/>
              <a:gd name="connsiteX5" fmla="*/ 349250 w 698500"/>
              <a:gd name="connsiteY5" fmla="*/ 692150 h 6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98500" h="698500">
                <a:moveTo>
                  <a:pt x="349250" y="692150"/>
                </a:moveTo>
                <a:lnTo>
                  <a:pt x="6350" y="692150"/>
                </a:lnTo>
                <a:lnTo>
                  <a:pt x="6350" y="6350"/>
                </a:lnTo>
                <a:lnTo>
                  <a:pt x="692150" y="6350"/>
                </a:lnTo>
                <a:lnTo>
                  <a:pt x="692150" y="692150"/>
                </a:lnTo>
                <a:lnTo>
                  <a:pt x="349250" y="692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0" name="Freeform 3"/>
          <p:cNvSpPr/>
          <p:nvPr/>
        </p:nvSpPr>
        <p:spPr>
          <a:xfrm>
            <a:off x="7543800" y="5943600"/>
            <a:ext cx="685800" cy="685800"/>
          </a:xfrm>
          <a:custGeom>
            <a:avLst/>
            <a:gdLst>
              <a:gd name="connsiteX0" fmla="*/ 342900 w 685800"/>
              <a:gd name="connsiteY0" fmla="*/ 685800 h 685800"/>
              <a:gd name="connsiteX1" fmla="*/ 0 w 685800"/>
              <a:gd name="connsiteY1" fmla="*/ 685800 h 685800"/>
              <a:gd name="connsiteX2" fmla="*/ 0 w 685800"/>
              <a:gd name="connsiteY2" fmla="*/ 0 h 685800"/>
              <a:gd name="connsiteX3" fmla="*/ 685800 w 685800"/>
              <a:gd name="connsiteY3" fmla="*/ 0 h 685800"/>
              <a:gd name="connsiteX4" fmla="*/ 685800 w 685800"/>
              <a:gd name="connsiteY4" fmla="*/ 685800 h 685800"/>
              <a:gd name="connsiteX5" fmla="*/ 342900 w 685800"/>
              <a:gd name="connsiteY5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85800" h="685800">
                <a:moveTo>
                  <a:pt x="342900" y="685800"/>
                </a:moveTo>
                <a:lnTo>
                  <a:pt x="0" y="685800"/>
                </a:lnTo>
                <a:lnTo>
                  <a:pt x="0" y="0"/>
                </a:lnTo>
                <a:lnTo>
                  <a:pt x="685800" y="0"/>
                </a:lnTo>
                <a:lnTo>
                  <a:pt x="685800" y="685800"/>
                </a:lnTo>
                <a:lnTo>
                  <a:pt x="342900" y="685800"/>
                </a:lnTo>
              </a:path>
            </a:pathLst>
          </a:custGeom>
          <a:solidFill>
            <a:srgbClr val="99CC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1" name="Freeform 3"/>
          <p:cNvSpPr/>
          <p:nvPr/>
        </p:nvSpPr>
        <p:spPr>
          <a:xfrm>
            <a:off x="7537450" y="5937250"/>
            <a:ext cx="698500" cy="698500"/>
          </a:xfrm>
          <a:custGeom>
            <a:avLst/>
            <a:gdLst>
              <a:gd name="connsiteX0" fmla="*/ 349250 w 698500"/>
              <a:gd name="connsiteY0" fmla="*/ 692150 h 698500"/>
              <a:gd name="connsiteX1" fmla="*/ 6350 w 698500"/>
              <a:gd name="connsiteY1" fmla="*/ 692150 h 698500"/>
              <a:gd name="connsiteX2" fmla="*/ 6350 w 698500"/>
              <a:gd name="connsiteY2" fmla="*/ 6350 h 698500"/>
              <a:gd name="connsiteX3" fmla="*/ 692150 w 698500"/>
              <a:gd name="connsiteY3" fmla="*/ 6350 h 698500"/>
              <a:gd name="connsiteX4" fmla="*/ 692150 w 698500"/>
              <a:gd name="connsiteY4" fmla="*/ 692150 h 698500"/>
              <a:gd name="connsiteX5" fmla="*/ 349250 w 698500"/>
              <a:gd name="connsiteY5" fmla="*/ 692150 h 6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98500" h="698500">
                <a:moveTo>
                  <a:pt x="349250" y="692150"/>
                </a:moveTo>
                <a:lnTo>
                  <a:pt x="6350" y="692150"/>
                </a:lnTo>
                <a:lnTo>
                  <a:pt x="6350" y="6350"/>
                </a:lnTo>
                <a:lnTo>
                  <a:pt x="692150" y="6350"/>
                </a:lnTo>
                <a:lnTo>
                  <a:pt x="692150" y="692150"/>
                </a:lnTo>
                <a:lnTo>
                  <a:pt x="349250" y="692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2" name="Freeform 3"/>
          <p:cNvSpPr/>
          <p:nvPr/>
        </p:nvSpPr>
        <p:spPr>
          <a:xfrm>
            <a:off x="8229600" y="5943600"/>
            <a:ext cx="685800" cy="685800"/>
          </a:xfrm>
          <a:custGeom>
            <a:avLst/>
            <a:gdLst>
              <a:gd name="connsiteX0" fmla="*/ 342900 w 685800"/>
              <a:gd name="connsiteY0" fmla="*/ 685800 h 685800"/>
              <a:gd name="connsiteX1" fmla="*/ 0 w 685800"/>
              <a:gd name="connsiteY1" fmla="*/ 685800 h 685800"/>
              <a:gd name="connsiteX2" fmla="*/ 0 w 685800"/>
              <a:gd name="connsiteY2" fmla="*/ 0 h 685800"/>
              <a:gd name="connsiteX3" fmla="*/ 685800 w 685800"/>
              <a:gd name="connsiteY3" fmla="*/ 0 h 685800"/>
              <a:gd name="connsiteX4" fmla="*/ 685800 w 685800"/>
              <a:gd name="connsiteY4" fmla="*/ 685800 h 685800"/>
              <a:gd name="connsiteX5" fmla="*/ 342900 w 685800"/>
              <a:gd name="connsiteY5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85800" h="685800">
                <a:moveTo>
                  <a:pt x="342900" y="685800"/>
                </a:moveTo>
                <a:lnTo>
                  <a:pt x="0" y="685800"/>
                </a:lnTo>
                <a:lnTo>
                  <a:pt x="0" y="0"/>
                </a:lnTo>
                <a:lnTo>
                  <a:pt x="685800" y="0"/>
                </a:lnTo>
                <a:lnTo>
                  <a:pt x="685800" y="685800"/>
                </a:lnTo>
                <a:lnTo>
                  <a:pt x="342900" y="685800"/>
                </a:lnTo>
              </a:path>
            </a:pathLst>
          </a:custGeom>
          <a:solidFill>
            <a:srgbClr val="99CC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3" name="Freeform 3"/>
          <p:cNvSpPr/>
          <p:nvPr/>
        </p:nvSpPr>
        <p:spPr>
          <a:xfrm>
            <a:off x="8223250" y="5937250"/>
            <a:ext cx="698500" cy="698500"/>
          </a:xfrm>
          <a:custGeom>
            <a:avLst/>
            <a:gdLst>
              <a:gd name="connsiteX0" fmla="*/ 349250 w 698500"/>
              <a:gd name="connsiteY0" fmla="*/ 692150 h 698500"/>
              <a:gd name="connsiteX1" fmla="*/ 6350 w 698500"/>
              <a:gd name="connsiteY1" fmla="*/ 692150 h 698500"/>
              <a:gd name="connsiteX2" fmla="*/ 6350 w 698500"/>
              <a:gd name="connsiteY2" fmla="*/ 6350 h 698500"/>
              <a:gd name="connsiteX3" fmla="*/ 692150 w 698500"/>
              <a:gd name="connsiteY3" fmla="*/ 6350 h 698500"/>
              <a:gd name="connsiteX4" fmla="*/ 692150 w 698500"/>
              <a:gd name="connsiteY4" fmla="*/ 692150 h 698500"/>
              <a:gd name="connsiteX5" fmla="*/ 349250 w 698500"/>
              <a:gd name="connsiteY5" fmla="*/ 692150 h 6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98500" h="698500">
                <a:moveTo>
                  <a:pt x="349250" y="692150"/>
                </a:moveTo>
                <a:lnTo>
                  <a:pt x="6350" y="692150"/>
                </a:lnTo>
                <a:lnTo>
                  <a:pt x="6350" y="6350"/>
                </a:lnTo>
                <a:lnTo>
                  <a:pt x="692150" y="6350"/>
                </a:lnTo>
                <a:lnTo>
                  <a:pt x="692150" y="692150"/>
                </a:lnTo>
                <a:lnTo>
                  <a:pt x="349250" y="692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4" name="Freeform 3"/>
          <p:cNvSpPr/>
          <p:nvPr/>
        </p:nvSpPr>
        <p:spPr>
          <a:xfrm>
            <a:off x="6858000" y="6629400"/>
            <a:ext cx="685800" cy="685800"/>
          </a:xfrm>
          <a:custGeom>
            <a:avLst/>
            <a:gdLst>
              <a:gd name="connsiteX0" fmla="*/ 176530 w 685800"/>
              <a:gd name="connsiteY0" fmla="*/ 685800 h 685800"/>
              <a:gd name="connsiteX1" fmla="*/ 176530 w 685800"/>
              <a:gd name="connsiteY1" fmla="*/ 321309 h 685800"/>
              <a:gd name="connsiteX2" fmla="*/ 0 w 685800"/>
              <a:gd name="connsiteY2" fmla="*/ 321309 h 685800"/>
              <a:gd name="connsiteX3" fmla="*/ 342900 w 685800"/>
              <a:gd name="connsiteY3" fmla="*/ 0 h 685800"/>
              <a:gd name="connsiteX4" fmla="*/ 685800 w 685800"/>
              <a:gd name="connsiteY4" fmla="*/ 321309 h 685800"/>
              <a:gd name="connsiteX5" fmla="*/ 508000 w 685800"/>
              <a:gd name="connsiteY5" fmla="*/ 321309 h 685800"/>
              <a:gd name="connsiteX6" fmla="*/ 508000 w 685800"/>
              <a:gd name="connsiteY6" fmla="*/ 685800 h 685800"/>
              <a:gd name="connsiteX7" fmla="*/ 176530 w 685800"/>
              <a:gd name="connsiteY7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85800" h="685800">
                <a:moveTo>
                  <a:pt x="176530" y="685800"/>
                </a:moveTo>
                <a:lnTo>
                  <a:pt x="176530" y="321309"/>
                </a:lnTo>
                <a:lnTo>
                  <a:pt x="0" y="321309"/>
                </a:lnTo>
                <a:lnTo>
                  <a:pt x="342900" y="0"/>
                </a:lnTo>
                <a:lnTo>
                  <a:pt x="685800" y="321309"/>
                </a:lnTo>
                <a:lnTo>
                  <a:pt x="508000" y="321309"/>
                </a:lnTo>
                <a:lnTo>
                  <a:pt x="508000" y="685800"/>
                </a:lnTo>
                <a:lnTo>
                  <a:pt x="176530" y="685800"/>
                </a:lnTo>
              </a:path>
            </a:pathLst>
          </a:custGeom>
          <a:solidFill>
            <a:srgbClr val="00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5" name="Freeform 3"/>
          <p:cNvSpPr/>
          <p:nvPr/>
        </p:nvSpPr>
        <p:spPr>
          <a:xfrm>
            <a:off x="6851650" y="6623050"/>
            <a:ext cx="698500" cy="698500"/>
          </a:xfrm>
          <a:custGeom>
            <a:avLst/>
            <a:gdLst>
              <a:gd name="connsiteX0" fmla="*/ 182880 w 698500"/>
              <a:gd name="connsiteY0" fmla="*/ 692150 h 698500"/>
              <a:gd name="connsiteX1" fmla="*/ 182880 w 698500"/>
              <a:gd name="connsiteY1" fmla="*/ 327659 h 698500"/>
              <a:gd name="connsiteX2" fmla="*/ 6350 w 698500"/>
              <a:gd name="connsiteY2" fmla="*/ 327659 h 698500"/>
              <a:gd name="connsiteX3" fmla="*/ 349250 w 698500"/>
              <a:gd name="connsiteY3" fmla="*/ 6350 h 698500"/>
              <a:gd name="connsiteX4" fmla="*/ 692150 w 698500"/>
              <a:gd name="connsiteY4" fmla="*/ 327659 h 698500"/>
              <a:gd name="connsiteX5" fmla="*/ 514350 w 698500"/>
              <a:gd name="connsiteY5" fmla="*/ 327659 h 698500"/>
              <a:gd name="connsiteX6" fmla="*/ 514350 w 698500"/>
              <a:gd name="connsiteY6" fmla="*/ 692150 h 698500"/>
              <a:gd name="connsiteX7" fmla="*/ 182880 w 698500"/>
              <a:gd name="connsiteY7" fmla="*/ 692150 h 6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98500" h="698500">
                <a:moveTo>
                  <a:pt x="182880" y="692150"/>
                </a:moveTo>
                <a:lnTo>
                  <a:pt x="182880" y="327659"/>
                </a:lnTo>
                <a:lnTo>
                  <a:pt x="6350" y="327659"/>
                </a:lnTo>
                <a:lnTo>
                  <a:pt x="349250" y="6350"/>
                </a:lnTo>
                <a:lnTo>
                  <a:pt x="692150" y="327659"/>
                </a:lnTo>
                <a:lnTo>
                  <a:pt x="514350" y="327659"/>
                </a:lnTo>
                <a:lnTo>
                  <a:pt x="514350" y="692150"/>
                </a:lnTo>
                <a:lnTo>
                  <a:pt x="182880" y="692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343400" y="2717800"/>
            <a:ext cx="570669" cy="49500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5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a, c</a:t>
            </a:r>
          </a:p>
        </p:txBody>
      </p:sp>
      <p:sp>
        <p:nvSpPr>
          <p:cNvPr id="46" name="TextBox 1"/>
          <p:cNvSpPr txBox="1"/>
          <p:nvPr/>
        </p:nvSpPr>
        <p:spPr>
          <a:xfrm>
            <a:off x="4356100" y="4318000"/>
            <a:ext cx="593111" cy="49500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5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b, c</a:t>
            </a:r>
          </a:p>
        </p:txBody>
      </p:sp>
      <p:sp>
        <p:nvSpPr>
          <p:cNvPr id="47" name="TextBox 1"/>
          <p:cNvSpPr txBox="1"/>
          <p:nvPr/>
        </p:nvSpPr>
        <p:spPr>
          <a:xfrm>
            <a:off x="1206500" y="3429000"/>
            <a:ext cx="706925" cy="39241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start</a:t>
            </a:r>
          </a:p>
        </p:txBody>
      </p:sp>
      <p:sp>
        <p:nvSpPr>
          <p:cNvPr id="48" name="TextBox 1"/>
          <p:cNvSpPr txBox="1"/>
          <p:nvPr/>
        </p:nvSpPr>
        <p:spPr>
          <a:xfrm>
            <a:off x="2946400" y="2654300"/>
            <a:ext cx="173124" cy="49500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5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ε</a:t>
            </a:r>
          </a:p>
        </p:txBody>
      </p:sp>
      <p:sp>
        <p:nvSpPr>
          <p:cNvPr id="49" name="TextBox 1"/>
          <p:cNvSpPr txBox="1"/>
          <p:nvPr/>
        </p:nvSpPr>
        <p:spPr>
          <a:xfrm>
            <a:off x="3505200" y="3454400"/>
            <a:ext cx="173124" cy="49500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5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ε</a:t>
            </a:r>
          </a:p>
        </p:txBody>
      </p:sp>
      <p:sp>
        <p:nvSpPr>
          <p:cNvPr id="50" name="TextBox 1"/>
          <p:cNvSpPr txBox="1"/>
          <p:nvPr/>
        </p:nvSpPr>
        <p:spPr>
          <a:xfrm>
            <a:off x="2946400" y="4711700"/>
            <a:ext cx="173124" cy="49500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5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ε</a:t>
            </a:r>
          </a:p>
        </p:txBody>
      </p:sp>
      <p:sp>
        <p:nvSpPr>
          <p:cNvPr id="52" name="TextBox 1"/>
          <p:cNvSpPr txBox="1"/>
          <p:nvPr/>
        </p:nvSpPr>
        <p:spPr>
          <a:xfrm>
            <a:off x="5638800" y="3225800"/>
            <a:ext cx="205184" cy="49500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5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b</a:t>
            </a:r>
          </a:p>
        </p:txBody>
      </p:sp>
      <p:sp>
        <p:nvSpPr>
          <p:cNvPr id="53" name="TextBox 1"/>
          <p:cNvSpPr txBox="1"/>
          <p:nvPr/>
        </p:nvSpPr>
        <p:spPr>
          <a:xfrm>
            <a:off x="5867400" y="4711700"/>
            <a:ext cx="182742" cy="49500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5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a</a:t>
            </a:r>
          </a:p>
        </p:txBody>
      </p:sp>
      <p:sp>
        <p:nvSpPr>
          <p:cNvPr id="54" name="TextBox 1"/>
          <p:cNvSpPr txBox="1"/>
          <p:nvPr/>
        </p:nvSpPr>
        <p:spPr>
          <a:xfrm>
            <a:off x="6337300" y="5981700"/>
            <a:ext cx="2481449" cy="68525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900"/>
              </a:lnSpc>
              <a:tabLst/>
            </a:pPr>
            <a:r>
              <a:rPr lang="en-US" altLang="zh-CN" sz="4400" b="1" dirty="0" smtClean="0">
                <a:latin typeface="Courier New" pitchFamily="18" charset="0"/>
                <a:cs typeface="Courier New" pitchFamily="18" charset="0"/>
              </a:rPr>
              <a:t>b</a:t>
            </a: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4400" b="1" dirty="0" smtClean="0">
                <a:latin typeface="Courier New" pitchFamily="18" charset="0"/>
                <a:cs typeface="Courier New" pitchFamily="18" charset="0"/>
              </a:rPr>
              <a:t>c</a:t>
            </a: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4400" b="1" dirty="0" smtClean="0">
                <a:latin typeface="Courier New" pitchFamily="18" charset="0"/>
                <a:cs typeface="Courier New" pitchFamily="18" charset="0"/>
              </a:rPr>
              <a:t>b</a:t>
            </a: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4400" b="1" dirty="0" smtClean="0">
                <a:latin typeface="Courier New" pitchFamily="18" charset="0"/>
                <a:cs typeface="Courier New" pitchFamily="18" charset="0"/>
              </a:rPr>
              <a:t>a</a:t>
            </a:r>
          </a:p>
        </p:txBody>
      </p:sp>
      <p:sp>
        <p:nvSpPr>
          <p:cNvPr id="55" name="TextBox 1"/>
          <p:cNvSpPr txBox="1"/>
          <p:nvPr/>
        </p:nvSpPr>
        <p:spPr>
          <a:xfrm>
            <a:off x="1231900" y="689640"/>
            <a:ext cx="7465762" cy="209801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600"/>
              </a:lnSpc>
              <a:tabLst>
                <a:tab pos="3835400" algn="l"/>
                <a:tab pos="5372100" algn="l"/>
              </a:tabLst>
            </a:pPr>
            <a:r>
              <a:rPr lang="en-US" altLang="zh-CN" sz="4000" dirty="0" smtClean="0">
                <a:latin typeface="Times New Roman" pitchFamily="18" charset="0"/>
                <a:cs typeface="Times New Roman" pitchFamily="18" charset="0"/>
              </a:rPr>
              <a:t>An Even More Complex Automaton</a:t>
            </a:r>
          </a:p>
          <a:p>
            <a:pPr>
              <a:lnSpc>
                <a:spcPts val="2600"/>
              </a:lnSpc>
              <a:tabLst>
                <a:tab pos="3835400" algn="l"/>
                <a:tab pos="5372100" algn="l"/>
              </a:tabLst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                                a, b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900"/>
              </a:lnSpc>
              <a:tabLst>
                <a:tab pos="3835400" algn="l"/>
                <a:tab pos="5372100" algn="l"/>
              </a:tabLst>
            </a:pPr>
            <a:r>
              <a:rPr lang="en-US" altLang="zh-CN" dirty="0" smtClean="0"/>
              <a:t>	                </a:t>
            </a:r>
          </a:p>
          <a:p>
            <a:pPr>
              <a:lnSpc>
                <a:spcPts val="3900"/>
              </a:lnSpc>
              <a:tabLst>
                <a:tab pos="3835400" algn="l"/>
                <a:tab pos="5372100" algn="l"/>
              </a:tabLst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                                                     c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0079990" cy="7559040"/>
          </a:xfrm>
          <a:custGeom>
            <a:avLst/>
            <a:gdLst>
              <a:gd name="connsiteX0" fmla="*/ 0 w 10079990"/>
              <a:gd name="connsiteY0" fmla="*/ 0 h 7559040"/>
              <a:gd name="connsiteX1" fmla="*/ 10079990 w 10079990"/>
              <a:gd name="connsiteY1" fmla="*/ 0 h 7559040"/>
              <a:gd name="connsiteX2" fmla="*/ 10079990 w 10079990"/>
              <a:gd name="connsiteY2" fmla="*/ 7559040 h 7559040"/>
              <a:gd name="connsiteX3" fmla="*/ 0 w 10079990"/>
              <a:gd name="connsiteY3" fmla="*/ 7559040 h 7559040"/>
              <a:gd name="connsiteX4" fmla="*/ 0 w 10079990"/>
              <a:gd name="connsiteY4" fmla="*/ 0 h 75590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079990" h="7559040">
                <a:moveTo>
                  <a:pt x="0" y="0"/>
                </a:moveTo>
                <a:lnTo>
                  <a:pt x="10079990" y="0"/>
                </a:lnTo>
                <a:lnTo>
                  <a:pt x="10079990" y="7559040"/>
                </a:lnTo>
                <a:lnTo>
                  <a:pt x="0" y="755904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2057400" y="3444240"/>
            <a:ext cx="914400" cy="914400"/>
          </a:xfrm>
          <a:custGeom>
            <a:avLst/>
            <a:gdLst>
              <a:gd name="connsiteX0" fmla="*/ 457200 w 914400"/>
              <a:gd name="connsiteY0" fmla="*/ 0 h 914400"/>
              <a:gd name="connsiteX1" fmla="*/ 914400 w 914400"/>
              <a:gd name="connsiteY1" fmla="*/ 457200 h 914400"/>
              <a:gd name="connsiteX2" fmla="*/ 457200 w 914400"/>
              <a:gd name="connsiteY2" fmla="*/ 914400 h 914400"/>
              <a:gd name="connsiteX3" fmla="*/ 0 w 914400"/>
              <a:gd name="connsiteY3" fmla="*/ 457200 h 914400"/>
              <a:gd name="connsiteX4" fmla="*/ 457200 w 914400"/>
              <a:gd name="connsiteY4" fmla="*/ 0 h 914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" h="914400">
                <a:moveTo>
                  <a:pt x="457200" y="0"/>
                </a:moveTo>
                <a:cubicBezTo>
                  <a:pt x="716279" y="0"/>
                  <a:pt x="914400" y="198119"/>
                  <a:pt x="914400" y="457200"/>
                </a:cubicBezTo>
                <a:cubicBezTo>
                  <a:pt x="914400" y="716279"/>
                  <a:pt x="716279" y="914400"/>
                  <a:pt x="457200" y="914400"/>
                </a:cubicBezTo>
                <a:cubicBezTo>
                  <a:pt x="198120" y="914400"/>
                  <a:pt x="0" y="716279"/>
                  <a:pt x="0" y="457200"/>
                </a:cubicBezTo>
                <a:cubicBezTo>
                  <a:pt x="0" y="198119"/>
                  <a:pt x="198120" y="0"/>
                  <a:pt x="457200" y="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" name="Freeform 3"/>
          <p:cNvSpPr/>
          <p:nvPr/>
        </p:nvSpPr>
        <p:spPr>
          <a:xfrm>
            <a:off x="2039070" y="3425910"/>
            <a:ext cx="951059" cy="951059"/>
          </a:xfrm>
          <a:custGeom>
            <a:avLst/>
            <a:gdLst>
              <a:gd name="connsiteX0" fmla="*/ 475529 w 951059"/>
              <a:gd name="connsiteY0" fmla="*/ 18329 h 951059"/>
              <a:gd name="connsiteX1" fmla="*/ 932729 w 951059"/>
              <a:gd name="connsiteY1" fmla="*/ 475529 h 951059"/>
              <a:gd name="connsiteX2" fmla="*/ 475529 w 951059"/>
              <a:gd name="connsiteY2" fmla="*/ 932729 h 951059"/>
              <a:gd name="connsiteX3" fmla="*/ 18329 w 951059"/>
              <a:gd name="connsiteY3" fmla="*/ 475529 h 951059"/>
              <a:gd name="connsiteX4" fmla="*/ 475529 w 951059"/>
              <a:gd name="connsiteY4" fmla="*/ 18329 h 9510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51059" h="951059">
                <a:moveTo>
                  <a:pt x="475529" y="18329"/>
                </a:moveTo>
                <a:cubicBezTo>
                  <a:pt x="734609" y="18329"/>
                  <a:pt x="932729" y="216449"/>
                  <a:pt x="932729" y="475529"/>
                </a:cubicBezTo>
                <a:cubicBezTo>
                  <a:pt x="932729" y="734609"/>
                  <a:pt x="734609" y="932729"/>
                  <a:pt x="475529" y="932729"/>
                </a:cubicBezTo>
                <a:cubicBezTo>
                  <a:pt x="216449" y="932729"/>
                  <a:pt x="18329" y="734609"/>
                  <a:pt x="18329" y="475529"/>
                </a:cubicBezTo>
                <a:cubicBezTo>
                  <a:pt x="18329" y="216449"/>
                  <a:pt x="216449" y="18329"/>
                  <a:pt x="475529" y="18329"/>
                </a:cubicBez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" name="Freeform 3"/>
          <p:cNvSpPr/>
          <p:nvPr/>
        </p:nvSpPr>
        <p:spPr>
          <a:xfrm>
            <a:off x="4237990" y="1844039"/>
            <a:ext cx="914400" cy="914400"/>
          </a:xfrm>
          <a:custGeom>
            <a:avLst/>
            <a:gdLst>
              <a:gd name="connsiteX0" fmla="*/ 457200 w 914400"/>
              <a:gd name="connsiteY0" fmla="*/ 0 h 914400"/>
              <a:gd name="connsiteX1" fmla="*/ 914400 w 914400"/>
              <a:gd name="connsiteY1" fmla="*/ 457200 h 914400"/>
              <a:gd name="connsiteX2" fmla="*/ 457200 w 914400"/>
              <a:gd name="connsiteY2" fmla="*/ 914400 h 914400"/>
              <a:gd name="connsiteX3" fmla="*/ 0 w 914400"/>
              <a:gd name="connsiteY3" fmla="*/ 457200 h 914400"/>
              <a:gd name="connsiteX4" fmla="*/ 457200 w 914400"/>
              <a:gd name="connsiteY4" fmla="*/ 0 h 914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" h="914400">
                <a:moveTo>
                  <a:pt x="457200" y="0"/>
                </a:moveTo>
                <a:cubicBezTo>
                  <a:pt x="716279" y="0"/>
                  <a:pt x="914400" y="198120"/>
                  <a:pt x="914400" y="457200"/>
                </a:cubicBezTo>
                <a:cubicBezTo>
                  <a:pt x="914400" y="716280"/>
                  <a:pt x="716279" y="914400"/>
                  <a:pt x="457200" y="914400"/>
                </a:cubicBezTo>
                <a:cubicBezTo>
                  <a:pt x="198119" y="914400"/>
                  <a:pt x="0" y="716280"/>
                  <a:pt x="0" y="457200"/>
                </a:cubicBezTo>
                <a:cubicBezTo>
                  <a:pt x="0" y="198120"/>
                  <a:pt x="198119" y="0"/>
                  <a:pt x="457200" y="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" name="Freeform 3"/>
          <p:cNvSpPr/>
          <p:nvPr/>
        </p:nvSpPr>
        <p:spPr>
          <a:xfrm>
            <a:off x="4219660" y="1825710"/>
            <a:ext cx="951059" cy="951059"/>
          </a:xfrm>
          <a:custGeom>
            <a:avLst/>
            <a:gdLst>
              <a:gd name="connsiteX0" fmla="*/ 475529 w 951059"/>
              <a:gd name="connsiteY0" fmla="*/ 18329 h 951059"/>
              <a:gd name="connsiteX1" fmla="*/ 932729 w 951059"/>
              <a:gd name="connsiteY1" fmla="*/ 475529 h 951059"/>
              <a:gd name="connsiteX2" fmla="*/ 475529 w 951059"/>
              <a:gd name="connsiteY2" fmla="*/ 932729 h 951059"/>
              <a:gd name="connsiteX3" fmla="*/ 18329 w 951059"/>
              <a:gd name="connsiteY3" fmla="*/ 475529 h 951059"/>
              <a:gd name="connsiteX4" fmla="*/ 475529 w 951059"/>
              <a:gd name="connsiteY4" fmla="*/ 18329 h 9510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51059" h="951059">
                <a:moveTo>
                  <a:pt x="475529" y="18329"/>
                </a:moveTo>
                <a:cubicBezTo>
                  <a:pt x="734609" y="18329"/>
                  <a:pt x="932729" y="216449"/>
                  <a:pt x="932729" y="475529"/>
                </a:cubicBezTo>
                <a:cubicBezTo>
                  <a:pt x="932729" y="734610"/>
                  <a:pt x="734609" y="932729"/>
                  <a:pt x="475529" y="932729"/>
                </a:cubicBezTo>
                <a:cubicBezTo>
                  <a:pt x="216449" y="932729"/>
                  <a:pt x="18329" y="734610"/>
                  <a:pt x="18329" y="475529"/>
                </a:cubicBezTo>
                <a:cubicBezTo>
                  <a:pt x="18329" y="216449"/>
                  <a:pt x="216449" y="18329"/>
                  <a:pt x="475529" y="18329"/>
                </a:cubicBez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8" name="Freeform 3"/>
          <p:cNvSpPr/>
          <p:nvPr/>
        </p:nvSpPr>
        <p:spPr>
          <a:xfrm>
            <a:off x="4221479" y="3444240"/>
            <a:ext cx="914400" cy="914400"/>
          </a:xfrm>
          <a:custGeom>
            <a:avLst/>
            <a:gdLst>
              <a:gd name="connsiteX0" fmla="*/ 457200 w 914400"/>
              <a:gd name="connsiteY0" fmla="*/ 0 h 914400"/>
              <a:gd name="connsiteX1" fmla="*/ 914400 w 914400"/>
              <a:gd name="connsiteY1" fmla="*/ 457200 h 914400"/>
              <a:gd name="connsiteX2" fmla="*/ 457200 w 914400"/>
              <a:gd name="connsiteY2" fmla="*/ 914400 h 914400"/>
              <a:gd name="connsiteX3" fmla="*/ 0 w 914400"/>
              <a:gd name="connsiteY3" fmla="*/ 457200 h 914400"/>
              <a:gd name="connsiteX4" fmla="*/ 457200 w 914400"/>
              <a:gd name="connsiteY4" fmla="*/ 0 h 914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" h="914400">
                <a:moveTo>
                  <a:pt x="457200" y="0"/>
                </a:moveTo>
                <a:cubicBezTo>
                  <a:pt x="716279" y="0"/>
                  <a:pt x="914400" y="198119"/>
                  <a:pt x="914400" y="457200"/>
                </a:cubicBezTo>
                <a:cubicBezTo>
                  <a:pt x="914400" y="716279"/>
                  <a:pt x="716279" y="914400"/>
                  <a:pt x="457200" y="914400"/>
                </a:cubicBezTo>
                <a:cubicBezTo>
                  <a:pt x="198120" y="914400"/>
                  <a:pt x="0" y="716279"/>
                  <a:pt x="0" y="457200"/>
                </a:cubicBezTo>
                <a:cubicBezTo>
                  <a:pt x="0" y="198119"/>
                  <a:pt x="198120" y="0"/>
                  <a:pt x="457200" y="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9" name="Freeform 3"/>
          <p:cNvSpPr/>
          <p:nvPr/>
        </p:nvSpPr>
        <p:spPr>
          <a:xfrm>
            <a:off x="4203150" y="3425910"/>
            <a:ext cx="951059" cy="951059"/>
          </a:xfrm>
          <a:custGeom>
            <a:avLst/>
            <a:gdLst>
              <a:gd name="connsiteX0" fmla="*/ 475529 w 951059"/>
              <a:gd name="connsiteY0" fmla="*/ 18329 h 951059"/>
              <a:gd name="connsiteX1" fmla="*/ 932729 w 951059"/>
              <a:gd name="connsiteY1" fmla="*/ 475529 h 951059"/>
              <a:gd name="connsiteX2" fmla="*/ 475529 w 951059"/>
              <a:gd name="connsiteY2" fmla="*/ 932729 h 951059"/>
              <a:gd name="connsiteX3" fmla="*/ 18329 w 951059"/>
              <a:gd name="connsiteY3" fmla="*/ 475529 h 951059"/>
              <a:gd name="connsiteX4" fmla="*/ 475529 w 951059"/>
              <a:gd name="connsiteY4" fmla="*/ 18329 h 9510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51059" h="951059">
                <a:moveTo>
                  <a:pt x="475529" y="18329"/>
                </a:moveTo>
                <a:cubicBezTo>
                  <a:pt x="734609" y="18329"/>
                  <a:pt x="932729" y="216449"/>
                  <a:pt x="932729" y="475529"/>
                </a:cubicBezTo>
                <a:cubicBezTo>
                  <a:pt x="932729" y="734609"/>
                  <a:pt x="734609" y="932729"/>
                  <a:pt x="475529" y="932729"/>
                </a:cubicBezTo>
                <a:cubicBezTo>
                  <a:pt x="216449" y="932729"/>
                  <a:pt x="18329" y="734609"/>
                  <a:pt x="18329" y="475529"/>
                </a:cubicBezTo>
                <a:cubicBezTo>
                  <a:pt x="18329" y="216449"/>
                  <a:pt x="216449" y="18329"/>
                  <a:pt x="475529" y="18329"/>
                </a:cubicBez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0" name="Freeform 3"/>
          <p:cNvSpPr/>
          <p:nvPr/>
        </p:nvSpPr>
        <p:spPr>
          <a:xfrm>
            <a:off x="4237990" y="5044440"/>
            <a:ext cx="914400" cy="914400"/>
          </a:xfrm>
          <a:custGeom>
            <a:avLst/>
            <a:gdLst>
              <a:gd name="connsiteX0" fmla="*/ 457200 w 914400"/>
              <a:gd name="connsiteY0" fmla="*/ 0 h 914400"/>
              <a:gd name="connsiteX1" fmla="*/ 914400 w 914400"/>
              <a:gd name="connsiteY1" fmla="*/ 457200 h 914400"/>
              <a:gd name="connsiteX2" fmla="*/ 457200 w 914400"/>
              <a:gd name="connsiteY2" fmla="*/ 914400 h 914400"/>
              <a:gd name="connsiteX3" fmla="*/ 0 w 914400"/>
              <a:gd name="connsiteY3" fmla="*/ 457200 h 914400"/>
              <a:gd name="connsiteX4" fmla="*/ 457200 w 914400"/>
              <a:gd name="connsiteY4" fmla="*/ 0 h 914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" h="914400">
                <a:moveTo>
                  <a:pt x="457200" y="0"/>
                </a:moveTo>
                <a:cubicBezTo>
                  <a:pt x="716279" y="0"/>
                  <a:pt x="914400" y="198119"/>
                  <a:pt x="914400" y="457200"/>
                </a:cubicBezTo>
                <a:cubicBezTo>
                  <a:pt x="914400" y="716279"/>
                  <a:pt x="716279" y="914400"/>
                  <a:pt x="457200" y="914400"/>
                </a:cubicBezTo>
                <a:cubicBezTo>
                  <a:pt x="198119" y="914400"/>
                  <a:pt x="0" y="716279"/>
                  <a:pt x="0" y="457200"/>
                </a:cubicBezTo>
                <a:cubicBezTo>
                  <a:pt x="0" y="198119"/>
                  <a:pt x="198119" y="0"/>
                  <a:pt x="457200" y="0"/>
                </a:cubicBezTo>
              </a:path>
            </a:pathLst>
          </a:custGeom>
          <a:solidFill>
            <a:srgbClr val="FFD32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1" name="Freeform 3"/>
          <p:cNvSpPr/>
          <p:nvPr/>
        </p:nvSpPr>
        <p:spPr>
          <a:xfrm>
            <a:off x="4219660" y="5026110"/>
            <a:ext cx="951059" cy="951059"/>
          </a:xfrm>
          <a:custGeom>
            <a:avLst/>
            <a:gdLst>
              <a:gd name="connsiteX0" fmla="*/ 475529 w 951059"/>
              <a:gd name="connsiteY0" fmla="*/ 18329 h 951059"/>
              <a:gd name="connsiteX1" fmla="*/ 932729 w 951059"/>
              <a:gd name="connsiteY1" fmla="*/ 475529 h 951059"/>
              <a:gd name="connsiteX2" fmla="*/ 475529 w 951059"/>
              <a:gd name="connsiteY2" fmla="*/ 932729 h 951059"/>
              <a:gd name="connsiteX3" fmla="*/ 18329 w 951059"/>
              <a:gd name="connsiteY3" fmla="*/ 475529 h 951059"/>
              <a:gd name="connsiteX4" fmla="*/ 475529 w 951059"/>
              <a:gd name="connsiteY4" fmla="*/ 18329 h 9510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51059" h="951059">
                <a:moveTo>
                  <a:pt x="475529" y="18329"/>
                </a:moveTo>
                <a:cubicBezTo>
                  <a:pt x="734609" y="18329"/>
                  <a:pt x="932729" y="216449"/>
                  <a:pt x="932729" y="475529"/>
                </a:cubicBezTo>
                <a:cubicBezTo>
                  <a:pt x="932729" y="734609"/>
                  <a:pt x="734609" y="932729"/>
                  <a:pt x="475529" y="932729"/>
                </a:cubicBezTo>
                <a:cubicBezTo>
                  <a:pt x="216449" y="932729"/>
                  <a:pt x="18329" y="734609"/>
                  <a:pt x="18329" y="475529"/>
                </a:cubicBezTo>
                <a:cubicBezTo>
                  <a:pt x="18329" y="216449"/>
                  <a:pt x="216449" y="18329"/>
                  <a:pt x="475529" y="18329"/>
                </a:cubicBez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2" name="Freeform 3"/>
          <p:cNvSpPr/>
          <p:nvPr/>
        </p:nvSpPr>
        <p:spPr>
          <a:xfrm>
            <a:off x="4352925" y="1558955"/>
            <a:ext cx="628650" cy="436849"/>
          </a:xfrm>
          <a:custGeom>
            <a:avLst/>
            <a:gdLst>
              <a:gd name="connsiteX0" fmla="*/ 18415 w 628650"/>
              <a:gd name="connsiteY0" fmla="*/ 418434 h 436849"/>
              <a:gd name="connsiteX1" fmla="*/ 610234 w 628650"/>
              <a:gd name="connsiteY1" fmla="*/ 197454 h 4368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628650" h="436849">
                <a:moveTo>
                  <a:pt x="18415" y="418434"/>
                </a:moveTo>
                <a:cubicBezTo>
                  <a:pt x="18415" y="-79405"/>
                  <a:pt x="452754" y="-62895"/>
                  <a:pt x="610234" y="197454"/>
                </a:cubicBezTo>
              </a:path>
            </a:pathLst>
          </a:custGeom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4876800" y="1720850"/>
            <a:ext cx="157479" cy="256539"/>
          </a:xfrm>
          <a:custGeom>
            <a:avLst/>
            <a:gdLst>
              <a:gd name="connsiteX0" fmla="*/ 140970 w 157479"/>
              <a:gd name="connsiteY0" fmla="*/ 256539 h 256539"/>
              <a:gd name="connsiteX1" fmla="*/ 157479 w 157479"/>
              <a:gd name="connsiteY1" fmla="*/ 0 h 256539"/>
              <a:gd name="connsiteX2" fmla="*/ 0 w 157479"/>
              <a:gd name="connsiteY2" fmla="*/ 41910 h 256539"/>
              <a:gd name="connsiteX3" fmla="*/ 140970 w 157479"/>
              <a:gd name="connsiteY3" fmla="*/ 256539 h 25653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57479" h="256539">
                <a:moveTo>
                  <a:pt x="140970" y="256539"/>
                </a:moveTo>
                <a:lnTo>
                  <a:pt x="157479" y="0"/>
                </a:lnTo>
                <a:lnTo>
                  <a:pt x="0" y="41910"/>
                </a:lnTo>
                <a:lnTo>
                  <a:pt x="140970" y="256539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4" name="Freeform 3"/>
          <p:cNvSpPr/>
          <p:nvPr/>
        </p:nvSpPr>
        <p:spPr>
          <a:xfrm>
            <a:off x="4337684" y="3158218"/>
            <a:ext cx="627380" cy="437786"/>
          </a:xfrm>
          <a:custGeom>
            <a:avLst/>
            <a:gdLst>
              <a:gd name="connsiteX0" fmla="*/ 18415 w 627380"/>
              <a:gd name="connsiteY0" fmla="*/ 419372 h 437786"/>
              <a:gd name="connsiteX1" fmla="*/ 608965 w 627380"/>
              <a:gd name="connsiteY1" fmla="*/ 198391 h 43778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627380" h="437786">
                <a:moveTo>
                  <a:pt x="18415" y="419372"/>
                </a:moveTo>
                <a:cubicBezTo>
                  <a:pt x="18415" y="-79738"/>
                  <a:pt x="452755" y="-63228"/>
                  <a:pt x="608965" y="198391"/>
                </a:cubicBezTo>
              </a:path>
            </a:pathLst>
          </a:custGeom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4861559" y="3321050"/>
            <a:ext cx="156210" cy="256540"/>
          </a:xfrm>
          <a:custGeom>
            <a:avLst/>
            <a:gdLst>
              <a:gd name="connsiteX0" fmla="*/ 140970 w 156210"/>
              <a:gd name="connsiteY0" fmla="*/ 256540 h 256540"/>
              <a:gd name="connsiteX1" fmla="*/ 156210 w 156210"/>
              <a:gd name="connsiteY1" fmla="*/ 0 h 256540"/>
              <a:gd name="connsiteX2" fmla="*/ 0 w 156210"/>
              <a:gd name="connsiteY2" fmla="*/ 41909 h 256540"/>
              <a:gd name="connsiteX3" fmla="*/ 140970 w 156210"/>
              <a:gd name="connsiteY3" fmla="*/ 256540 h 2565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56210" h="256540">
                <a:moveTo>
                  <a:pt x="140970" y="256540"/>
                </a:moveTo>
                <a:lnTo>
                  <a:pt x="156210" y="0"/>
                </a:lnTo>
                <a:lnTo>
                  <a:pt x="0" y="41909"/>
                </a:lnTo>
                <a:lnTo>
                  <a:pt x="140970" y="25654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6" name="Freeform 3"/>
          <p:cNvSpPr/>
          <p:nvPr/>
        </p:nvSpPr>
        <p:spPr>
          <a:xfrm>
            <a:off x="4352925" y="4759355"/>
            <a:ext cx="628650" cy="436849"/>
          </a:xfrm>
          <a:custGeom>
            <a:avLst/>
            <a:gdLst>
              <a:gd name="connsiteX0" fmla="*/ 18415 w 628650"/>
              <a:gd name="connsiteY0" fmla="*/ 418434 h 436849"/>
              <a:gd name="connsiteX1" fmla="*/ 610234 w 628650"/>
              <a:gd name="connsiteY1" fmla="*/ 197454 h 4368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628650" h="436849">
                <a:moveTo>
                  <a:pt x="18415" y="418434"/>
                </a:moveTo>
                <a:cubicBezTo>
                  <a:pt x="18415" y="-79405"/>
                  <a:pt x="452754" y="-62895"/>
                  <a:pt x="610234" y="197454"/>
                </a:cubicBezTo>
              </a:path>
            </a:pathLst>
          </a:custGeom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4876800" y="4921250"/>
            <a:ext cx="157479" cy="256540"/>
          </a:xfrm>
          <a:custGeom>
            <a:avLst/>
            <a:gdLst>
              <a:gd name="connsiteX0" fmla="*/ 140970 w 157479"/>
              <a:gd name="connsiteY0" fmla="*/ 256540 h 256540"/>
              <a:gd name="connsiteX1" fmla="*/ 157479 w 157479"/>
              <a:gd name="connsiteY1" fmla="*/ 0 h 256540"/>
              <a:gd name="connsiteX2" fmla="*/ 0 w 157479"/>
              <a:gd name="connsiteY2" fmla="*/ 41909 h 256540"/>
              <a:gd name="connsiteX3" fmla="*/ 140970 w 157479"/>
              <a:gd name="connsiteY3" fmla="*/ 256540 h 2565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57479" h="256540">
                <a:moveTo>
                  <a:pt x="140970" y="256540"/>
                </a:moveTo>
                <a:lnTo>
                  <a:pt x="157479" y="0"/>
                </a:lnTo>
                <a:lnTo>
                  <a:pt x="0" y="41909"/>
                </a:lnTo>
                <a:lnTo>
                  <a:pt x="140970" y="25654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8" name="Freeform 3"/>
          <p:cNvSpPr/>
          <p:nvPr/>
        </p:nvSpPr>
        <p:spPr>
          <a:xfrm>
            <a:off x="1124585" y="3867784"/>
            <a:ext cx="717550" cy="73660"/>
          </a:xfrm>
          <a:custGeom>
            <a:avLst/>
            <a:gdLst>
              <a:gd name="connsiteX0" fmla="*/ 18414 w 717550"/>
              <a:gd name="connsiteY0" fmla="*/ 18415 h 73660"/>
              <a:gd name="connsiteX1" fmla="*/ 699135 w 717550"/>
              <a:gd name="connsiteY1" fmla="*/ 29845 h 736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17550" h="73660">
                <a:moveTo>
                  <a:pt x="18414" y="18415"/>
                </a:moveTo>
                <a:lnTo>
                  <a:pt x="699135" y="29845"/>
                </a:lnTo>
              </a:path>
            </a:pathLst>
          </a:custGeom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1812289" y="3816350"/>
            <a:ext cx="245110" cy="162560"/>
          </a:xfrm>
          <a:custGeom>
            <a:avLst/>
            <a:gdLst>
              <a:gd name="connsiteX0" fmla="*/ 245110 w 245110"/>
              <a:gd name="connsiteY0" fmla="*/ 85090 h 162560"/>
              <a:gd name="connsiteX1" fmla="*/ 2539 w 245110"/>
              <a:gd name="connsiteY1" fmla="*/ 0 h 162560"/>
              <a:gd name="connsiteX2" fmla="*/ 0 w 245110"/>
              <a:gd name="connsiteY2" fmla="*/ 162559 h 162560"/>
              <a:gd name="connsiteX3" fmla="*/ 245110 w 245110"/>
              <a:gd name="connsiteY3" fmla="*/ 85090 h 1625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5110" h="162560">
                <a:moveTo>
                  <a:pt x="245110" y="85090"/>
                </a:moveTo>
                <a:lnTo>
                  <a:pt x="2539" y="0"/>
                </a:lnTo>
                <a:lnTo>
                  <a:pt x="0" y="162559"/>
                </a:lnTo>
                <a:lnTo>
                  <a:pt x="245110" y="8509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0" name="Freeform 3"/>
          <p:cNvSpPr/>
          <p:nvPr/>
        </p:nvSpPr>
        <p:spPr>
          <a:xfrm>
            <a:off x="2496185" y="2287905"/>
            <a:ext cx="1525269" cy="1174750"/>
          </a:xfrm>
          <a:custGeom>
            <a:avLst/>
            <a:gdLst>
              <a:gd name="connsiteX0" fmla="*/ 18414 w 1525269"/>
              <a:gd name="connsiteY0" fmla="*/ 1156335 h 1174750"/>
              <a:gd name="connsiteX1" fmla="*/ 1506855 w 1525269"/>
              <a:gd name="connsiteY1" fmla="*/ 18414 h 11747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525269" h="1174750">
                <a:moveTo>
                  <a:pt x="18414" y="1156335"/>
                </a:moveTo>
                <a:cubicBezTo>
                  <a:pt x="18414" y="394334"/>
                  <a:pt x="514985" y="69214"/>
                  <a:pt x="1506855" y="18414"/>
                </a:cubicBezTo>
              </a:path>
            </a:pathLst>
          </a:custGeom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3991609" y="2226310"/>
            <a:ext cx="246380" cy="162560"/>
          </a:xfrm>
          <a:custGeom>
            <a:avLst/>
            <a:gdLst>
              <a:gd name="connsiteX0" fmla="*/ 246380 w 246380"/>
              <a:gd name="connsiteY0" fmla="*/ 74929 h 162560"/>
              <a:gd name="connsiteX1" fmla="*/ 0 w 246380"/>
              <a:gd name="connsiteY1" fmla="*/ 0 h 162560"/>
              <a:gd name="connsiteX2" fmla="*/ 3810 w 246380"/>
              <a:gd name="connsiteY2" fmla="*/ 162560 h 162560"/>
              <a:gd name="connsiteX3" fmla="*/ 246380 w 246380"/>
              <a:gd name="connsiteY3" fmla="*/ 74929 h 1625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6380" h="162560">
                <a:moveTo>
                  <a:pt x="246380" y="74929"/>
                </a:moveTo>
                <a:lnTo>
                  <a:pt x="0" y="0"/>
                </a:lnTo>
                <a:lnTo>
                  <a:pt x="3810" y="162560"/>
                </a:lnTo>
                <a:lnTo>
                  <a:pt x="246380" y="74929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2" name="Freeform 3"/>
          <p:cNvSpPr/>
          <p:nvPr/>
        </p:nvSpPr>
        <p:spPr>
          <a:xfrm>
            <a:off x="2953385" y="3883025"/>
            <a:ext cx="1054100" cy="73660"/>
          </a:xfrm>
          <a:custGeom>
            <a:avLst/>
            <a:gdLst>
              <a:gd name="connsiteX0" fmla="*/ 18414 w 1054100"/>
              <a:gd name="connsiteY0" fmla="*/ 18415 h 73660"/>
              <a:gd name="connsiteX1" fmla="*/ 1035685 w 1054100"/>
              <a:gd name="connsiteY1" fmla="*/ 18415 h 736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54100" h="73660">
                <a:moveTo>
                  <a:pt x="18414" y="18415"/>
                </a:moveTo>
                <a:lnTo>
                  <a:pt x="1035685" y="18415"/>
                </a:lnTo>
              </a:path>
            </a:pathLst>
          </a:custGeom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3977640" y="3820159"/>
            <a:ext cx="243840" cy="162560"/>
          </a:xfrm>
          <a:custGeom>
            <a:avLst/>
            <a:gdLst>
              <a:gd name="connsiteX0" fmla="*/ 243839 w 243840"/>
              <a:gd name="connsiteY0" fmla="*/ 81280 h 162560"/>
              <a:gd name="connsiteX1" fmla="*/ 0 w 243840"/>
              <a:gd name="connsiteY1" fmla="*/ 0 h 162560"/>
              <a:gd name="connsiteX2" fmla="*/ 0 w 243840"/>
              <a:gd name="connsiteY2" fmla="*/ 162560 h 162560"/>
              <a:gd name="connsiteX3" fmla="*/ 243839 w 243840"/>
              <a:gd name="connsiteY3" fmla="*/ 81280 h 1625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3840" h="162560">
                <a:moveTo>
                  <a:pt x="243839" y="81280"/>
                </a:moveTo>
                <a:lnTo>
                  <a:pt x="0" y="0"/>
                </a:lnTo>
                <a:lnTo>
                  <a:pt x="0" y="162560"/>
                </a:lnTo>
                <a:lnTo>
                  <a:pt x="243839" y="8128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4" name="Freeform 3"/>
          <p:cNvSpPr/>
          <p:nvPr/>
        </p:nvSpPr>
        <p:spPr>
          <a:xfrm>
            <a:off x="2496185" y="4340225"/>
            <a:ext cx="1525269" cy="1173480"/>
          </a:xfrm>
          <a:custGeom>
            <a:avLst/>
            <a:gdLst>
              <a:gd name="connsiteX0" fmla="*/ 18414 w 1525269"/>
              <a:gd name="connsiteY0" fmla="*/ 18415 h 1173480"/>
              <a:gd name="connsiteX1" fmla="*/ 1506855 w 1525269"/>
              <a:gd name="connsiteY1" fmla="*/ 1155065 h 11734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525269" h="1173480">
                <a:moveTo>
                  <a:pt x="18414" y="18415"/>
                </a:moveTo>
                <a:cubicBezTo>
                  <a:pt x="18414" y="780415"/>
                  <a:pt x="514985" y="1105534"/>
                  <a:pt x="1506855" y="1155065"/>
                </a:cubicBezTo>
              </a:path>
            </a:pathLst>
          </a:custGeom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3991609" y="5414009"/>
            <a:ext cx="246380" cy="162560"/>
          </a:xfrm>
          <a:custGeom>
            <a:avLst/>
            <a:gdLst>
              <a:gd name="connsiteX0" fmla="*/ 246380 w 246380"/>
              <a:gd name="connsiteY0" fmla="*/ 87630 h 162560"/>
              <a:gd name="connsiteX1" fmla="*/ 3810 w 246380"/>
              <a:gd name="connsiteY1" fmla="*/ 0 h 162560"/>
              <a:gd name="connsiteX2" fmla="*/ 0 w 246380"/>
              <a:gd name="connsiteY2" fmla="*/ 162560 h 162560"/>
              <a:gd name="connsiteX3" fmla="*/ 246380 w 246380"/>
              <a:gd name="connsiteY3" fmla="*/ 87630 h 1625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6380" h="162560">
                <a:moveTo>
                  <a:pt x="246380" y="87630"/>
                </a:moveTo>
                <a:lnTo>
                  <a:pt x="3810" y="0"/>
                </a:lnTo>
                <a:lnTo>
                  <a:pt x="0" y="162560"/>
                </a:lnTo>
                <a:lnTo>
                  <a:pt x="246380" y="8763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6" name="Freeform 3"/>
          <p:cNvSpPr/>
          <p:nvPr/>
        </p:nvSpPr>
        <p:spPr>
          <a:xfrm>
            <a:off x="6374129" y="3444240"/>
            <a:ext cx="914400" cy="914400"/>
          </a:xfrm>
          <a:custGeom>
            <a:avLst/>
            <a:gdLst>
              <a:gd name="connsiteX0" fmla="*/ 457200 w 914400"/>
              <a:gd name="connsiteY0" fmla="*/ 0 h 914400"/>
              <a:gd name="connsiteX1" fmla="*/ 914400 w 914400"/>
              <a:gd name="connsiteY1" fmla="*/ 457200 h 914400"/>
              <a:gd name="connsiteX2" fmla="*/ 457200 w 914400"/>
              <a:gd name="connsiteY2" fmla="*/ 914400 h 914400"/>
              <a:gd name="connsiteX3" fmla="*/ 0 w 914400"/>
              <a:gd name="connsiteY3" fmla="*/ 457200 h 914400"/>
              <a:gd name="connsiteX4" fmla="*/ 457200 w 914400"/>
              <a:gd name="connsiteY4" fmla="*/ 0 h 914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" h="914400">
                <a:moveTo>
                  <a:pt x="457200" y="0"/>
                </a:moveTo>
                <a:cubicBezTo>
                  <a:pt x="716279" y="0"/>
                  <a:pt x="914400" y="198119"/>
                  <a:pt x="914400" y="457200"/>
                </a:cubicBezTo>
                <a:cubicBezTo>
                  <a:pt x="914400" y="716279"/>
                  <a:pt x="716279" y="914400"/>
                  <a:pt x="457200" y="914400"/>
                </a:cubicBezTo>
                <a:cubicBezTo>
                  <a:pt x="198120" y="914400"/>
                  <a:pt x="0" y="716279"/>
                  <a:pt x="0" y="457200"/>
                </a:cubicBezTo>
                <a:cubicBezTo>
                  <a:pt x="0" y="198119"/>
                  <a:pt x="198120" y="0"/>
                  <a:pt x="457200" y="0"/>
                </a:cubicBezTo>
              </a:path>
            </a:pathLst>
          </a:custGeom>
          <a:solidFill>
            <a:srgbClr val="FFD32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7" name="Freeform 3"/>
          <p:cNvSpPr/>
          <p:nvPr/>
        </p:nvSpPr>
        <p:spPr>
          <a:xfrm>
            <a:off x="6355800" y="3425910"/>
            <a:ext cx="951060" cy="951059"/>
          </a:xfrm>
          <a:custGeom>
            <a:avLst/>
            <a:gdLst>
              <a:gd name="connsiteX0" fmla="*/ 475530 w 951060"/>
              <a:gd name="connsiteY0" fmla="*/ 18329 h 951059"/>
              <a:gd name="connsiteX1" fmla="*/ 932730 w 951060"/>
              <a:gd name="connsiteY1" fmla="*/ 475529 h 951059"/>
              <a:gd name="connsiteX2" fmla="*/ 475530 w 951060"/>
              <a:gd name="connsiteY2" fmla="*/ 932729 h 951059"/>
              <a:gd name="connsiteX3" fmla="*/ 18329 w 951060"/>
              <a:gd name="connsiteY3" fmla="*/ 475529 h 951059"/>
              <a:gd name="connsiteX4" fmla="*/ 475530 w 951060"/>
              <a:gd name="connsiteY4" fmla="*/ 18329 h 9510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51060" h="951059">
                <a:moveTo>
                  <a:pt x="475530" y="18329"/>
                </a:moveTo>
                <a:cubicBezTo>
                  <a:pt x="734609" y="18329"/>
                  <a:pt x="932730" y="216449"/>
                  <a:pt x="932730" y="475529"/>
                </a:cubicBezTo>
                <a:cubicBezTo>
                  <a:pt x="932730" y="734609"/>
                  <a:pt x="734609" y="932729"/>
                  <a:pt x="475530" y="932729"/>
                </a:cubicBezTo>
                <a:cubicBezTo>
                  <a:pt x="216449" y="932729"/>
                  <a:pt x="18329" y="734609"/>
                  <a:pt x="18329" y="475529"/>
                </a:cubicBezTo>
                <a:cubicBezTo>
                  <a:pt x="18329" y="216449"/>
                  <a:pt x="216449" y="18329"/>
                  <a:pt x="475530" y="18329"/>
                </a:cubicBez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8" name="Freeform 3"/>
          <p:cNvSpPr/>
          <p:nvPr/>
        </p:nvSpPr>
        <p:spPr>
          <a:xfrm>
            <a:off x="5133975" y="2282825"/>
            <a:ext cx="1696719" cy="948690"/>
          </a:xfrm>
          <a:custGeom>
            <a:avLst/>
            <a:gdLst>
              <a:gd name="connsiteX0" fmla="*/ 18415 w 1696719"/>
              <a:gd name="connsiteY0" fmla="*/ 18414 h 948690"/>
              <a:gd name="connsiteX1" fmla="*/ 1678305 w 1696719"/>
              <a:gd name="connsiteY1" fmla="*/ 930275 h 94869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696719" h="948690">
                <a:moveTo>
                  <a:pt x="18415" y="18414"/>
                </a:moveTo>
                <a:cubicBezTo>
                  <a:pt x="1138554" y="18414"/>
                  <a:pt x="1571625" y="321945"/>
                  <a:pt x="1678305" y="930275"/>
                </a:cubicBezTo>
              </a:path>
            </a:pathLst>
          </a:custGeom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6729730" y="3194050"/>
            <a:ext cx="161290" cy="250190"/>
          </a:xfrm>
          <a:custGeom>
            <a:avLst/>
            <a:gdLst>
              <a:gd name="connsiteX0" fmla="*/ 101600 w 161290"/>
              <a:gd name="connsiteY0" fmla="*/ 250190 h 250190"/>
              <a:gd name="connsiteX1" fmla="*/ 161289 w 161290"/>
              <a:gd name="connsiteY1" fmla="*/ 0 h 250190"/>
              <a:gd name="connsiteX2" fmla="*/ 0 w 161290"/>
              <a:gd name="connsiteY2" fmla="*/ 13970 h 250190"/>
              <a:gd name="connsiteX3" fmla="*/ 101600 w 161290"/>
              <a:gd name="connsiteY3" fmla="*/ 250190 h 25019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61290" h="250190">
                <a:moveTo>
                  <a:pt x="101600" y="250190"/>
                </a:moveTo>
                <a:lnTo>
                  <a:pt x="161289" y="0"/>
                </a:lnTo>
                <a:lnTo>
                  <a:pt x="0" y="13970"/>
                </a:lnTo>
                <a:lnTo>
                  <a:pt x="101600" y="25019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0" name="Freeform 3"/>
          <p:cNvSpPr/>
          <p:nvPr/>
        </p:nvSpPr>
        <p:spPr>
          <a:xfrm>
            <a:off x="5117464" y="3883025"/>
            <a:ext cx="1041400" cy="73660"/>
          </a:xfrm>
          <a:custGeom>
            <a:avLst/>
            <a:gdLst>
              <a:gd name="connsiteX0" fmla="*/ 18415 w 1041400"/>
              <a:gd name="connsiteY0" fmla="*/ 18415 h 73660"/>
              <a:gd name="connsiteX1" fmla="*/ 1022985 w 1041400"/>
              <a:gd name="connsiteY1" fmla="*/ 18415 h 736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41400" h="73660">
                <a:moveTo>
                  <a:pt x="18415" y="18415"/>
                </a:moveTo>
                <a:lnTo>
                  <a:pt x="1022985" y="18415"/>
                </a:lnTo>
              </a:path>
            </a:pathLst>
          </a:custGeom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6130290" y="3820159"/>
            <a:ext cx="243840" cy="162560"/>
          </a:xfrm>
          <a:custGeom>
            <a:avLst/>
            <a:gdLst>
              <a:gd name="connsiteX0" fmla="*/ 243839 w 243840"/>
              <a:gd name="connsiteY0" fmla="*/ 81280 h 162560"/>
              <a:gd name="connsiteX1" fmla="*/ 0 w 243840"/>
              <a:gd name="connsiteY1" fmla="*/ 0 h 162560"/>
              <a:gd name="connsiteX2" fmla="*/ 0 w 243840"/>
              <a:gd name="connsiteY2" fmla="*/ 162560 h 162560"/>
              <a:gd name="connsiteX3" fmla="*/ 243839 w 243840"/>
              <a:gd name="connsiteY3" fmla="*/ 81280 h 1625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3840" h="162560">
                <a:moveTo>
                  <a:pt x="243839" y="81280"/>
                </a:moveTo>
                <a:lnTo>
                  <a:pt x="0" y="0"/>
                </a:lnTo>
                <a:lnTo>
                  <a:pt x="0" y="162560"/>
                </a:lnTo>
                <a:lnTo>
                  <a:pt x="243839" y="8128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2" name="Freeform 3"/>
          <p:cNvSpPr/>
          <p:nvPr/>
        </p:nvSpPr>
        <p:spPr>
          <a:xfrm>
            <a:off x="5133975" y="4570094"/>
            <a:ext cx="1696719" cy="949960"/>
          </a:xfrm>
          <a:custGeom>
            <a:avLst/>
            <a:gdLst>
              <a:gd name="connsiteX0" fmla="*/ 18415 w 1696719"/>
              <a:gd name="connsiteY0" fmla="*/ 931545 h 949960"/>
              <a:gd name="connsiteX1" fmla="*/ 1678305 w 1696719"/>
              <a:gd name="connsiteY1" fmla="*/ 18415 h 9499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696719" h="949960">
                <a:moveTo>
                  <a:pt x="18415" y="931545"/>
                </a:moveTo>
                <a:cubicBezTo>
                  <a:pt x="1138554" y="931545"/>
                  <a:pt x="1571625" y="626745"/>
                  <a:pt x="1678305" y="18415"/>
                </a:cubicBezTo>
              </a:path>
            </a:pathLst>
          </a:custGeom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6729730" y="4358640"/>
            <a:ext cx="161290" cy="250190"/>
          </a:xfrm>
          <a:custGeom>
            <a:avLst/>
            <a:gdLst>
              <a:gd name="connsiteX0" fmla="*/ 101600 w 161290"/>
              <a:gd name="connsiteY0" fmla="*/ 0 h 250190"/>
              <a:gd name="connsiteX1" fmla="*/ 0 w 161290"/>
              <a:gd name="connsiteY1" fmla="*/ 236219 h 250190"/>
              <a:gd name="connsiteX2" fmla="*/ 161289 w 161290"/>
              <a:gd name="connsiteY2" fmla="*/ 250189 h 250190"/>
              <a:gd name="connsiteX3" fmla="*/ 101600 w 161290"/>
              <a:gd name="connsiteY3" fmla="*/ 0 h 25019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61290" h="250190">
                <a:moveTo>
                  <a:pt x="101600" y="0"/>
                </a:moveTo>
                <a:lnTo>
                  <a:pt x="0" y="236219"/>
                </a:lnTo>
                <a:lnTo>
                  <a:pt x="161289" y="250189"/>
                </a:lnTo>
                <a:lnTo>
                  <a:pt x="10160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4" name="Freeform 3"/>
          <p:cNvSpPr/>
          <p:nvPr/>
        </p:nvSpPr>
        <p:spPr>
          <a:xfrm>
            <a:off x="6465570" y="3535679"/>
            <a:ext cx="731520" cy="731520"/>
          </a:xfrm>
          <a:custGeom>
            <a:avLst/>
            <a:gdLst>
              <a:gd name="connsiteX0" fmla="*/ 365760 w 731520"/>
              <a:gd name="connsiteY0" fmla="*/ 0 h 731520"/>
              <a:gd name="connsiteX1" fmla="*/ 731520 w 731520"/>
              <a:gd name="connsiteY1" fmla="*/ 365760 h 731520"/>
              <a:gd name="connsiteX2" fmla="*/ 365760 w 731520"/>
              <a:gd name="connsiteY2" fmla="*/ 731520 h 731520"/>
              <a:gd name="connsiteX3" fmla="*/ 0 w 731520"/>
              <a:gd name="connsiteY3" fmla="*/ 365760 h 731520"/>
              <a:gd name="connsiteX4" fmla="*/ 365760 w 731520"/>
              <a:gd name="connsiteY4" fmla="*/ 0 h 7315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31520" h="731520">
                <a:moveTo>
                  <a:pt x="365760" y="0"/>
                </a:moveTo>
                <a:cubicBezTo>
                  <a:pt x="572770" y="0"/>
                  <a:pt x="731520" y="157479"/>
                  <a:pt x="731520" y="365760"/>
                </a:cubicBezTo>
                <a:cubicBezTo>
                  <a:pt x="731520" y="572770"/>
                  <a:pt x="572770" y="731520"/>
                  <a:pt x="365760" y="731520"/>
                </a:cubicBezTo>
                <a:cubicBezTo>
                  <a:pt x="157479" y="731520"/>
                  <a:pt x="0" y="572770"/>
                  <a:pt x="0" y="365760"/>
                </a:cubicBezTo>
                <a:cubicBezTo>
                  <a:pt x="0" y="157479"/>
                  <a:pt x="157479" y="0"/>
                  <a:pt x="365760" y="0"/>
                </a:cubicBezTo>
              </a:path>
            </a:pathLst>
          </a:custGeom>
          <a:solidFill>
            <a:srgbClr val="FFD32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5" name="Freeform 3"/>
          <p:cNvSpPr/>
          <p:nvPr/>
        </p:nvSpPr>
        <p:spPr>
          <a:xfrm>
            <a:off x="6447240" y="3517350"/>
            <a:ext cx="768179" cy="768179"/>
          </a:xfrm>
          <a:custGeom>
            <a:avLst/>
            <a:gdLst>
              <a:gd name="connsiteX0" fmla="*/ 384090 w 768179"/>
              <a:gd name="connsiteY0" fmla="*/ 18329 h 768179"/>
              <a:gd name="connsiteX1" fmla="*/ 749849 w 768179"/>
              <a:gd name="connsiteY1" fmla="*/ 384090 h 768179"/>
              <a:gd name="connsiteX2" fmla="*/ 384090 w 768179"/>
              <a:gd name="connsiteY2" fmla="*/ 749849 h 768179"/>
              <a:gd name="connsiteX3" fmla="*/ 18329 w 768179"/>
              <a:gd name="connsiteY3" fmla="*/ 384090 h 768179"/>
              <a:gd name="connsiteX4" fmla="*/ 384090 w 768179"/>
              <a:gd name="connsiteY4" fmla="*/ 18329 h 7681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68179" h="768179">
                <a:moveTo>
                  <a:pt x="384090" y="18329"/>
                </a:moveTo>
                <a:cubicBezTo>
                  <a:pt x="591099" y="18329"/>
                  <a:pt x="749849" y="175809"/>
                  <a:pt x="749849" y="384090"/>
                </a:cubicBezTo>
                <a:cubicBezTo>
                  <a:pt x="749849" y="591099"/>
                  <a:pt x="591099" y="749849"/>
                  <a:pt x="384090" y="749849"/>
                </a:cubicBezTo>
                <a:cubicBezTo>
                  <a:pt x="175809" y="749849"/>
                  <a:pt x="18329" y="591099"/>
                  <a:pt x="18329" y="384090"/>
                </a:cubicBezTo>
                <a:cubicBezTo>
                  <a:pt x="18329" y="175809"/>
                  <a:pt x="175809" y="18329"/>
                  <a:pt x="384090" y="18329"/>
                </a:cubicBez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6" name="Freeform 3"/>
          <p:cNvSpPr/>
          <p:nvPr/>
        </p:nvSpPr>
        <p:spPr>
          <a:xfrm>
            <a:off x="6172200" y="5943600"/>
            <a:ext cx="685800" cy="685800"/>
          </a:xfrm>
          <a:custGeom>
            <a:avLst/>
            <a:gdLst>
              <a:gd name="connsiteX0" fmla="*/ 342900 w 685800"/>
              <a:gd name="connsiteY0" fmla="*/ 685800 h 685800"/>
              <a:gd name="connsiteX1" fmla="*/ 0 w 685800"/>
              <a:gd name="connsiteY1" fmla="*/ 685800 h 685800"/>
              <a:gd name="connsiteX2" fmla="*/ 0 w 685800"/>
              <a:gd name="connsiteY2" fmla="*/ 0 h 685800"/>
              <a:gd name="connsiteX3" fmla="*/ 685800 w 685800"/>
              <a:gd name="connsiteY3" fmla="*/ 0 h 685800"/>
              <a:gd name="connsiteX4" fmla="*/ 685800 w 685800"/>
              <a:gd name="connsiteY4" fmla="*/ 685800 h 685800"/>
              <a:gd name="connsiteX5" fmla="*/ 342900 w 685800"/>
              <a:gd name="connsiteY5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85800" h="685800">
                <a:moveTo>
                  <a:pt x="342900" y="685800"/>
                </a:moveTo>
                <a:lnTo>
                  <a:pt x="0" y="685800"/>
                </a:lnTo>
                <a:lnTo>
                  <a:pt x="0" y="0"/>
                </a:lnTo>
                <a:lnTo>
                  <a:pt x="685800" y="0"/>
                </a:lnTo>
                <a:lnTo>
                  <a:pt x="685800" y="685800"/>
                </a:lnTo>
                <a:lnTo>
                  <a:pt x="342900" y="685800"/>
                </a:lnTo>
              </a:path>
            </a:pathLst>
          </a:custGeom>
          <a:solidFill>
            <a:srgbClr val="99CC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7" name="Freeform 3"/>
          <p:cNvSpPr/>
          <p:nvPr/>
        </p:nvSpPr>
        <p:spPr>
          <a:xfrm>
            <a:off x="6165850" y="5937250"/>
            <a:ext cx="698500" cy="698500"/>
          </a:xfrm>
          <a:custGeom>
            <a:avLst/>
            <a:gdLst>
              <a:gd name="connsiteX0" fmla="*/ 349250 w 698500"/>
              <a:gd name="connsiteY0" fmla="*/ 692150 h 698500"/>
              <a:gd name="connsiteX1" fmla="*/ 6350 w 698500"/>
              <a:gd name="connsiteY1" fmla="*/ 692150 h 698500"/>
              <a:gd name="connsiteX2" fmla="*/ 6350 w 698500"/>
              <a:gd name="connsiteY2" fmla="*/ 6350 h 698500"/>
              <a:gd name="connsiteX3" fmla="*/ 692150 w 698500"/>
              <a:gd name="connsiteY3" fmla="*/ 6350 h 698500"/>
              <a:gd name="connsiteX4" fmla="*/ 692150 w 698500"/>
              <a:gd name="connsiteY4" fmla="*/ 692150 h 698500"/>
              <a:gd name="connsiteX5" fmla="*/ 349250 w 698500"/>
              <a:gd name="connsiteY5" fmla="*/ 692150 h 6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98500" h="698500">
                <a:moveTo>
                  <a:pt x="349250" y="692150"/>
                </a:moveTo>
                <a:lnTo>
                  <a:pt x="6350" y="692150"/>
                </a:lnTo>
                <a:lnTo>
                  <a:pt x="6350" y="6350"/>
                </a:lnTo>
                <a:lnTo>
                  <a:pt x="692150" y="6350"/>
                </a:lnTo>
                <a:lnTo>
                  <a:pt x="692150" y="692150"/>
                </a:lnTo>
                <a:lnTo>
                  <a:pt x="349250" y="692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8" name="Freeform 3"/>
          <p:cNvSpPr/>
          <p:nvPr/>
        </p:nvSpPr>
        <p:spPr>
          <a:xfrm>
            <a:off x="6858000" y="5943600"/>
            <a:ext cx="685800" cy="685800"/>
          </a:xfrm>
          <a:custGeom>
            <a:avLst/>
            <a:gdLst>
              <a:gd name="connsiteX0" fmla="*/ 342900 w 685800"/>
              <a:gd name="connsiteY0" fmla="*/ 685800 h 685800"/>
              <a:gd name="connsiteX1" fmla="*/ 0 w 685800"/>
              <a:gd name="connsiteY1" fmla="*/ 685800 h 685800"/>
              <a:gd name="connsiteX2" fmla="*/ 0 w 685800"/>
              <a:gd name="connsiteY2" fmla="*/ 0 h 685800"/>
              <a:gd name="connsiteX3" fmla="*/ 685800 w 685800"/>
              <a:gd name="connsiteY3" fmla="*/ 0 h 685800"/>
              <a:gd name="connsiteX4" fmla="*/ 685800 w 685800"/>
              <a:gd name="connsiteY4" fmla="*/ 685800 h 685800"/>
              <a:gd name="connsiteX5" fmla="*/ 342900 w 685800"/>
              <a:gd name="connsiteY5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85800" h="685800">
                <a:moveTo>
                  <a:pt x="342900" y="685800"/>
                </a:moveTo>
                <a:lnTo>
                  <a:pt x="0" y="685800"/>
                </a:lnTo>
                <a:lnTo>
                  <a:pt x="0" y="0"/>
                </a:lnTo>
                <a:lnTo>
                  <a:pt x="685800" y="0"/>
                </a:lnTo>
                <a:lnTo>
                  <a:pt x="685800" y="685800"/>
                </a:lnTo>
                <a:lnTo>
                  <a:pt x="342900" y="685800"/>
                </a:lnTo>
              </a:path>
            </a:pathLst>
          </a:custGeom>
          <a:solidFill>
            <a:srgbClr val="99CC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9" name="Freeform 3"/>
          <p:cNvSpPr/>
          <p:nvPr/>
        </p:nvSpPr>
        <p:spPr>
          <a:xfrm>
            <a:off x="6851650" y="5937250"/>
            <a:ext cx="698500" cy="698500"/>
          </a:xfrm>
          <a:custGeom>
            <a:avLst/>
            <a:gdLst>
              <a:gd name="connsiteX0" fmla="*/ 349250 w 698500"/>
              <a:gd name="connsiteY0" fmla="*/ 692150 h 698500"/>
              <a:gd name="connsiteX1" fmla="*/ 6350 w 698500"/>
              <a:gd name="connsiteY1" fmla="*/ 692150 h 698500"/>
              <a:gd name="connsiteX2" fmla="*/ 6350 w 698500"/>
              <a:gd name="connsiteY2" fmla="*/ 6350 h 698500"/>
              <a:gd name="connsiteX3" fmla="*/ 692150 w 698500"/>
              <a:gd name="connsiteY3" fmla="*/ 6350 h 698500"/>
              <a:gd name="connsiteX4" fmla="*/ 692150 w 698500"/>
              <a:gd name="connsiteY4" fmla="*/ 692150 h 698500"/>
              <a:gd name="connsiteX5" fmla="*/ 349250 w 698500"/>
              <a:gd name="connsiteY5" fmla="*/ 692150 h 6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98500" h="698500">
                <a:moveTo>
                  <a:pt x="349250" y="692150"/>
                </a:moveTo>
                <a:lnTo>
                  <a:pt x="6350" y="692150"/>
                </a:lnTo>
                <a:lnTo>
                  <a:pt x="6350" y="6350"/>
                </a:lnTo>
                <a:lnTo>
                  <a:pt x="692150" y="6350"/>
                </a:lnTo>
                <a:lnTo>
                  <a:pt x="692150" y="692150"/>
                </a:lnTo>
                <a:lnTo>
                  <a:pt x="349250" y="692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0" name="Freeform 3"/>
          <p:cNvSpPr/>
          <p:nvPr/>
        </p:nvSpPr>
        <p:spPr>
          <a:xfrm>
            <a:off x="7543800" y="5943600"/>
            <a:ext cx="685800" cy="685800"/>
          </a:xfrm>
          <a:custGeom>
            <a:avLst/>
            <a:gdLst>
              <a:gd name="connsiteX0" fmla="*/ 342900 w 685800"/>
              <a:gd name="connsiteY0" fmla="*/ 685800 h 685800"/>
              <a:gd name="connsiteX1" fmla="*/ 0 w 685800"/>
              <a:gd name="connsiteY1" fmla="*/ 685800 h 685800"/>
              <a:gd name="connsiteX2" fmla="*/ 0 w 685800"/>
              <a:gd name="connsiteY2" fmla="*/ 0 h 685800"/>
              <a:gd name="connsiteX3" fmla="*/ 685800 w 685800"/>
              <a:gd name="connsiteY3" fmla="*/ 0 h 685800"/>
              <a:gd name="connsiteX4" fmla="*/ 685800 w 685800"/>
              <a:gd name="connsiteY4" fmla="*/ 685800 h 685800"/>
              <a:gd name="connsiteX5" fmla="*/ 342900 w 685800"/>
              <a:gd name="connsiteY5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85800" h="685800">
                <a:moveTo>
                  <a:pt x="342900" y="685800"/>
                </a:moveTo>
                <a:lnTo>
                  <a:pt x="0" y="685800"/>
                </a:lnTo>
                <a:lnTo>
                  <a:pt x="0" y="0"/>
                </a:lnTo>
                <a:lnTo>
                  <a:pt x="685800" y="0"/>
                </a:lnTo>
                <a:lnTo>
                  <a:pt x="685800" y="685800"/>
                </a:lnTo>
                <a:lnTo>
                  <a:pt x="342900" y="685800"/>
                </a:lnTo>
              </a:path>
            </a:pathLst>
          </a:custGeom>
          <a:solidFill>
            <a:srgbClr val="99CC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1" name="Freeform 3"/>
          <p:cNvSpPr/>
          <p:nvPr/>
        </p:nvSpPr>
        <p:spPr>
          <a:xfrm>
            <a:off x="7537450" y="5937250"/>
            <a:ext cx="698500" cy="698500"/>
          </a:xfrm>
          <a:custGeom>
            <a:avLst/>
            <a:gdLst>
              <a:gd name="connsiteX0" fmla="*/ 349250 w 698500"/>
              <a:gd name="connsiteY0" fmla="*/ 692150 h 698500"/>
              <a:gd name="connsiteX1" fmla="*/ 6350 w 698500"/>
              <a:gd name="connsiteY1" fmla="*/ 692150 h 698500"/>
              <a:gd name="connsiteX2" fmla="*/ 6350 w 698500"/>
              <a:gd name="connsiteY2" fmla="*/ 6350 h 698500"/>
              <a:gd name="connsiteX3" fmla="*/ 692150 w 698500"/>
              <a:gd name="connsiteY3" fmla="*/ 6350 h 698500"/>
              <a:gd name="connsiteX4" fmla="*/ 692150 w 698500"/>
              <a:gd name="connsiteY4" fmla="*/ 692150 h 698500"/>
              <a:gd name="connsiteX5" fmla="*/ 349250 w 698500"/>
              <a:gd name="connsiteY5" fmla="*/ 692150 h 6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98500" h="698500">
                <a:moveTo>
                  <a:pt x="349250" y="692150"/>
                </a:moveTo>
                <a:lnTo>
                  <a:pt x="6350" y="692150"/>
                </a:lnTo>
                <a:lnTo>
                  <a:pt x="6350" y="6350"/>
                </a:lnTo>
                <a:lnTo>
                  <a:pt x="692150" y="6350"/>
                </a:lnTo>
                <a:lnTo>
                  <a:pt x="692150" y="692150"/>
                </a:lnTo>
                <a:lnTo>
                  <a:pt x="349250" y="692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2" name="Freeform 3"/>
          <p:cNvSpPr/>
          <p:nvPr/>
        </p:nvSpPr>
        <p:spPr>
          <a:xfrm>
            <a:off x="8229600" y="5943600"/>
            <a:ext cx="685800" cy="685800"/>
          </a:xfrm>
          <a:custGeom>
            <a:avLst/>
            <a:gdLst>
              <a:gd name="connsiteX0" fmla="*/ 342900 w 685800"/>
              <a:gd name="connsiteY0" fmla="*/ 685800 h 685800"/>
              <a:gd name="connsiteX1" fmla="*/ 0 w 685800"/>
              <a:gd name="connsiteY1" fmla="*/ 685800 h 685800"/>
              <a:gd name="connsiteX2" fmla="*/ 0 w 685800"/>
              <a:gd name="connsiteY2" fmla="*/ 0 h 685800"/>
              <a:gd name="connsiteX3" fmla="*/ 685800 w 685800"/>
              <a:gd name="connsiteY3" fmla="*/ 0 h 685800"/>
              <a:gd name="connsiteX4" fmla="*/ 685800 w 685800"/>
              <a:gd name="connsiteY4" fmla="*/ 685800 h 685800"/>
              <a:gd name="connsiteX5" fmla="*/ 342900 w 685800"/>
              <a:gd name="connsiteY5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85800" h="685800">
                <a:moveTo>
                  <a:pt x="342900" y="685800"/>
                </a:moveTo>
                <a:lnTo>
                  <a:pt x="0" y="685800"/>
                </a:lnTo>
                <a:lnTo>
                  <a:pt x="0" y="0"/>
                </a:lnTo>
                <a:lnTo>
                  <a:pt x="685800" y="0"/>
                </a:lnTo>
                <a:lnTo>
                  <a:pt x="685800" y="685800"/>
                </a:lnTo>
                <a:lnTo>
                  <a:pt x="342900" y="685800"/>
                </a:lnTo>
              </a:path>
            </a:pathLst>
          </a:custGeom>
          <a:solidFill>
            <a:srgbClr val="99CC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3" name="Freeform 3"/>
          <p:cNvSpPr/>
          <p:nvPr/>
        </p:nvSpPr>
        <p:spPr>
          <a:xfrm>
            <a:off x="8223250" y="5937250"/>
            <a:ext cx="698500" cy="698500"/>
          </a:xfrm>
          <a:custGeom>
            <a:avLst/>
            <a:gdLst>
              <a:gd name="connsiteX0" fmla="*/ 349250 w 698500"/>
              <a:gd name="connsiteY0" fmla="*/ 692150 h 698500"/>
              <a:gd name="connsiteX1" fmla="*/ 6350 w 698500"/>
              <a:gd name="connsiteY1" fmla="*/ 692150 h 698500"/>
              <a:gd name="connsiteX2" fmla="*/ 6350 w 698500"/>
              <a:gd name="connsiteY2" fmla="*/ 6350 h 698500"/>
              <a:gd name="connsiteX3" fmla="*/ 692150 w 698500"/>
              <a:gd name="connsiteY3" fmla="*/ 6350 h 698500"/>
              <a:gd name="connsiteX4" fmla="*/ 692150 w 698500"/>
              <a:gd name="connsiteY4" fmla="*/ 692150 h 698500"/>
              <a:gd name="connsiteX5" fmla="*/ 349250 w 698500"/>
              <a:gd name="connsiteY5" fmla="*/ 692150 h 6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98500" h="698500">
                <a:moveTo>
                  <a:pt x="349250" y="692150"/>
                </a:moveTo>
                <a:lnTo>
                  <a:pt x="6350" y="692150"/>
                </a:lnTo>
                <a:lnTo>
                  <a:pt x="6350" y="6350"/>
                </a:lnTo>
                <a:lnTo>
                  <a:pt x="692150" y="6350"/>
                </a:lnTo>
                <a:lnTo>
                  <a:pt x="692150" y="692150"/>
                </a:lnTo>
                <a:lnTo>
                  <a:pt x="349250" y="692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4" name="Freeform 3"/>
          <p:cNvSpPr/>
          <p:nvPr/>
        </p:nvSpPr>
        <p:spPr>
          <a:xfrm>
            <a:off x="7543800" y="6629400"/>
            <a:ext cx="685800" cy="685800"/>
          </a:xfrm>
          <a:custGeom>
            <a:avLst/>
            <a:gdLst>
              <a:gd name="connsiteX0" fmla="*/ 176530 w 685800"/>
              <a:gd name="connsiteY0" fmla="*/ 685800 h 685800"/>
              <a:gd name="connsiteX1" fmla="*/ 176530 w 685800"/>
              <a:gd name="connsiteY1" fmla="*/ 321309 h 685800"/>
              <a:gd name="connsiteX2" fmla="*/ 0 w 685800"/>
              <a:gd name="connsiteY2" fmla="*/ 321309 h 685800"/>
              <a:gd name="connsiteX3" fmla="*/ 342900 w 685800"/>
              <a:gd name="connsiteY3" fmla="*/ 0 h 685800"/>
              <a:gd name="connsiteX4" fmla="*/ 685800 w 685800"/>
              <a:gd name="connsiteY4" fmla="*/ 321309 h 685800"/>
              <a:gd name="connsiteX5" fmla="*/ 508000 w 685800"/>
              <a:gd name="connsiteY5" fmla="*/ 321309 h 685800"/>
              <a:gd name="connsiteX6" fmla="*/ 508000 w 685800"/>
              <a:gd name="connsiteY6" fmla="*/ 685800 h 685800"/>
              <a:gd name="connsiteX7" fmla="*/ 176530 w 685800"/>
              <a:gd name="connsiteY7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85800" h="685800">
                <a:moveTo>
                  <a:pt x="176530" y="685800"/>
                </a:moveTo>
                <a:lnTo>
                  <a:pt x="176530" y="321309"/>
                </a:lnTo>
                <a:lnTo>
                  <a:pt x="0" y="321309"/>
                </a:lnTo>
                <a:lnTo>
                  <a:pt x="342900" y="0"/>
                </a:lnTo>
                <a:lnTo>
                  <a:pt x="685800" y="321309"/>
                </a:lnTo>
                <a:lnTo>
                  <a:pt x="508000" y="321309"/>
                </a:lnTo>
                <a:lnTo>
                  <a:pt x="508000" y="685800"/>
                </a:lnTo>
                <a:lnTo>
                  <a:pt x="176530" y="685800"/>
                </a:lnTo>
              </a:path>
            </a:pathLst>
          </a:custGeom>
          <a:solidFill>
            <a:srgbClr val="00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5" name="Freeform 3"/>
          <p:cNvSpPr/>
          <p:nvPr/>
        </p:nvSpPr>
        <p:spPr>
          <a:xfrm>
            <a:off x="7537450" y="6623050"/>
            <a:ext cx="698500" cy="698500"/>
          </a:xfrm>
          <a:custGeom>
            <a:avLst/>
            <a:gdLst>
              <a:gd name="connsiteX0" fmla="*/ 182880 w 698500"/>
              <a:gd name="connsiteY0" fmla="*/ 692150 h 698500"/>
              <a:gd name="connsiteX1" fmla="*/ 182880 w 698500"/>
              <a:gd name="connsiteY1" fmla="*/ 327659 h 698500"/>
              <a:gd name="connsiteX2" fmla="*/ 6350 w 698500"/>
              <a:gd name="connsiteY2" fmla="*/ 327659 h 698500"/>
              <a:gd name="connsiteX3" fmla="*/ 349250 w 698500"/>
              <a:gd name="connsiteY3" fmla="*/ 6350 h 698500"/>
              <a:gd name="connsiteX4" fmla="*/ 692150 w 698500"/>
              <a:gd name="connsiteY4" fmla="*/ 327659 h 698500"/>
              <a:gd name="connsiteX5" fmla="*/ 514350 w 698500"/>
              <a:gd name="connsiteY5" fmla="*/ 327659 h 698500"/>
              <a:gd name="connsiteX6" fmla="*/ 514350 w 698500"/>
              <a:gd name="connsiteY6" fmla="*/ 692150 h 698500"/>
              <a:gd name="connsiteX7" fmla="*/ 182880 w 698500"/>
              <a:gd name="connsiteY7" fmla="*/ 692150 h 6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98500" h="698500">
                <a:moveTo>
                  <a:pt x="182880" y="692150"/>
                </a:moveTo>
                <a:lnTo>
                  <a:pt x="182880" y="327659"/>
                </a:lnTo>
                <a:lnTo>
                  <a:pt x="6350" y="327659"/>
                </a:lnTo>
                <a:lnTo>
                  <a:pt x="349250" y="6350"/>
                </a:lnTo>
                <a:lnTo>
                  <a:pt x="692150" y="327659"/>
                </a:lnTo>
                <a:lnTo>
                  <a:pt x="514350" y="327659"/>
                </a:lnTo>
                <a:lnTo>
                  <a:pt x="514350" y="692150"/>
                </a:lnTo>
                <a:lnTo>
                  <a:pt x="182880" y="692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343400" y="2717800"/>
            <a:ext cx="570669" cy="49500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5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a, c</a:t>
            </a:r>
          </a:p>
        </p:txBody>
      </p:sp>
      <p:sp>
        <p:nvSpPr>
          <p:cNvPr id="46" name="TextBox 1"/>
          <p:cNvSpPr txBox="1"/>
          <p:nvPr/>
        </p:nvSpPr>
        <p:spPr>
          <a:xfrm>
            <a:off x="4356100" y="4318000"/>
            <a:ext cx="593111" cy="49500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5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b, c</a:t>
            </a:r>
          </a:p>
        </p:txBody>
      </p:sp>
      <p:sp>
        <p:nvSpPr>
          <p:cNvPr id="47" name="TextBox 1"/>
          <p:cNvSpPr txBox="1"/>
          <p:nvPr/>
        </p:nvSpPr>
        <p:spPr>
          <a:xfrm>
            <a:off x="1206500" y="3429000"/>
            <a:ext cx="706925" cy="37959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start</a:t>
            </a:r>
          </a:p>
        </p:txBody>
      </p:sp>
      <p:sp>
        <p:nvSpPr>
          <p:cNvPr id="48" name="TextBox 1"/>
          <p:cNvSpPr txBox="1"/>
          <p:nvPr/>
        </p:nvSpPr>
        <p:spPr>
          <a:xfrm>
            <a:off x="2946400" y="2654300"/>
            <a:ext cx="173124" cy="49500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5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ε</a:t>
            </a:r>
          </a:p>
        </p:txBody>
      </p:sp>
      <p:sp>
        <p:nvSpPr>
          <p:cNvPr id="49" name="TextBox 1"/>
          <p:cNvSpPr txBox="1"/>
          <p:nvPr/>
        </p:nvSpPr>
        <p:spPr>
          <a:xfrm>
            <a:off x="3505200" y="3454400"/>
            <a:ext cx="173124" cy="49500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5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ε</a:t>
            </a:r>
          </a:p>
        </p:txBody>
      </p:sp>
      <p:sp>
        <p:nvSpPr>
          <p:cNvPr id="50" name="TextBox 1"/>
          <p:cNvSpPr txBox="1"/>
          <p:nvPr/>
        </p:nvSpPr>
        <p:spPr>
          <a:xfrm>
            <a:off x="2946400" y="4711700"/>
            <a:ext cx="173124" cy="49500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5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ε</a:t>
            </a:r>
          </a:p>
        </p:txBody>
      </p:sp>
      <p:sp>
        <p:nvSpPr>
          <p:cNvPr id="52" name="TextBox 1"/>
          <p:cNvSpPr txBox="1"/>
          <p:nvPr/>
        </p:nvSpPr>
        <p:spPr>
          <a:xfrm>
            <a:off x="5638800" y="3225800"/>
            <a:ext cx="205184" cy="49500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5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b</a:t>
            </a:r>
          </a:p>
        </p:txBody>
      </p:sp>
      <p:sp>
        <p:nvSpPr>
          <p:cNvPr id="53" name="TextBox 1"/>
          <p:cNvSpPr txBox="1"/>
          <p:nvPr/>
        </p:nvSpPr>
        <p:spPr>
          <a:xfrm>
            <a:off x="5867400" y="4711700"/>
            <a:ext cx="182742" cy="49500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5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a</a:t>
            </a:r>
          </a:p>
        </p:txBody>
      </p:sp>
      <p:sp>
        <p:nvSpPr>
          <p:cNvPr id="54" name="TextBox 1"/>
          <p:cNvSpPr txBox="1"/>
          <p:nvPr/>
        </p:nvSpPr>
        <p:spPr>
          <a:xfrm>
            <a:off x="6337300" y="5981700"/>
            <a:ext cx="2481449" cy="68525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900"/>
              </a:lnSpc>
              <a:tabLst/>
            </a:pPr>
            <a:r>
              <a:rPr lang="en-US" altLang="zh-CN" sz="4400" b="1" dirty="0" smtClean="0">
                <a:latin typeface="Courier New" pitchFamily="18" charset="0"/>
                <a:cs typeface="Courier New" pitchFamily="18" charset="0"/>
              </a:rPr>
              <a:t>b</a:t>
            </a: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4400" b="1" dirty="0" smtClean="0">
                <a:latin typeface="Courier New" pitchFamily="18" charset="0"/>
                <a:cs typeface="Courier New" pitchFamily="18" charset="0"/>
              </a:rPr>
              <a:t>c</a:t>
            </a: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4400" b="1" dirty="0" smtClean="0">
                <a:latin typeface="Courier New" pitchFamily="18" charset="0"/>
                <a:cs typeface="Courier New" pitchFamily="18" charset="0"/>
              </a:rPr>
              <a:t>b</a:t>
            </a: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4400" b="1" dirty="0" smtClean="0">
                <a:latin typeface="Courier New" pitchFamily="18" charset="0"/>
                <a:cs typeface="Courier New" pitchFamily="18" charset="0"/>
              </a:rPr>
              <a:t>a</a:t>
            </a:r>
          </a:p>
        </p:txBody>
      </p:sp>
      <p:sp>
        <p:nvSpPr>
          <p:cNvPr id="55" name="TextBox 1"/>
          <p:cNvSpPr txBox="1"/>
          <p:nvPr/>
        </p:nvSpPr>
        <p:spPr>
          <a:xfrm>
            <a:off x="1231900" y="689640"/>
            <a:ext cx="7465762" cy="209801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600"/>
              </a:lnSpc>
              <a:tabLst>
                <a:tab pos="3835400" algn="l"/>
                <a:tab pos="5372100" algn="l"/>
              </a:tabLst>
            </a:pPr>
            <a:r>
              <a:rPr lang="en-US" altLang="zh-CN" sz="4000" dirty="0" smtClean="0">
                <a:latin typeface="Times New Roman" pitchFamily="18" charset="0"/>
                <a:cs typeface="Times New Roman" pitchFamily="18" charset="0"/>
              </a:rPr>
              <a:t>An Even More Complex Automaton</a:t>
            </a:r>
          </a:p>
          <a:p>
            <a:pPr>
              <a:lnSpc>
                <a:spcPts val="2600"/>
              </a:lnSpc>
              <a:tabLst>
                <a:tab pos="3835400" algn="l"/>
                <a:tab pos="5372100" algn="l"/>
              </a:tabLst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                                a, b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900"/>
              </a:lnSpc>
              <a:tabLst>
                <a:tab pos="3835400" algn="l"/>
                <a:tab pos="5372100" algn="l"/>
              </a:tabLst>
            </a:pPr>
            <a:r>
              <a:rPr lang="en-US" altLang="zh-CN" dirty="0" smtClean="0"/>
              <a:t>	                </a:t>
            </a:r>
          </a:p>
          <a:p>
            <a:pPr>
              <a:lnSpc>
                <a:spcPts val="3900"/>
              </a:lnSpc>
              <a:tabLst>
                <a:tab pos="3835400" algn="l"/>
                <a:tab pos="5372100" algn="l"/>
              </a:tabLst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                                                     c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0079990" cy="7559040"/>
          </a:xfrm>
          <a:custGeom>
            <a:avLst/>
            <a:gdLst>
              <a:gd name="connsiteX0" fmla="*/ 0 w 10079990"/>
              <a:gd name="connsiteY0" fmla="*/ 0 h 7559040"/>
              <a:gd name="connsiteX1" fmla="*/ 10079990 w 10079990"/>
              <a:gd name="connsiteY1" fmla="*/ 0 h 7559040"/>
              <a:gd name="connsiteX2" fmla="*/ 10079990 w 10079990"/>
              <a:gd name="connsiteY2" fmla="*/ 7559040 h 7559040"/>
              <a:gd name="connsiteX3" fmla="*/ 0 w 10079990"/>
              <a:gd name="connsiteY3" fmla="*/ 7559040 h 7559040"/>
              <a:gd name="connsiteX4" fmla="*/ 0 w 10079990"/>
              <a:gd name="connsiteY4" fmla="*/ 0 h 75590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079990" h="7559040">
                <a:moveTo>
                  <a:pt x="0" y="0"/>
                </a:moveTo>
                <a:lnTo>
                  <a:pt x="10079990" y="0"/>
                </a:lnTo>
                <a:lnTo>
                  <a:pt x="10079990" y="7559040"/>
                </a:lnTo>
                <a:lnTo>
                  <a:pt x="0" y="755904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2057400" y="3444240"/>
            <a:ext cx="914400" cy="914400"/>
          </a:xfrm>
          <a:custGeom>
            <a:avLst/>
            <a:gdLst>
              <a:gd name="connsiteX0" fmla="*/ 457200 w 914400"/>
              <a:gd name="connsiteY0" fmla="*/ 0 h 914400"/>
              <a:gd name="connsiteX1" fmla="*/ 914400 w 914400"/>
              <a:gd name="connsiteY1" fmla="*/ 457200 h 914400"/>
              <a:gd name="connsiteX2" fmla="*/ 457200 w 914400"/>
              <a:gd name="connsiteY2" fmla="*/ 914400 h 914400"/>
              <a:gd name="connsiteX3" fmla="*/ 0 w 914400"/>
              <a:gd name="connsiteY3" fmla="*/ 457200 h 914400"/>
              <a:gd name="connsiteX4" fmla="*/ 457200 w 914400"/>
              <a:gd name="connsiteY4" fmla="*/ 0 h 914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" h="914400">
                <a:moveTo>
                  <a:pt x="457200" y="0"/>
                </a:moveTo>
                <a:cubicBezTo>
                  <a:pt x="716279" y="0"/>
                  <a:pt x="914400" y="198119"/>
                  <a:pt x="914400" y="457200"/>
                </a:cubicBezTo>
                <a:cubicBezTo>
                  <a:pt x="914400" y="716279"/>
                  <a:pt x="716279" y="914400"/>
                  <a:pt x="457200" y="914400"/>
                </a:cubicBezTo>
                <a:cubicBezTo>
                  <a:pt x="198120" y="914400"/>
                  <a:pt x="0" y="716279"/>
                  <a:pt x="0" y="457200"/>
                </a:cubicBezTo>
                <a:cubicBezTo>
                  <a:pt x="0" y="198119"/>
                  <a:pt x="198120" y="0"/>
                  <a:pt x="457200" y="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" name="Freeform 3"/>
          <p:cNvSpPr/>
          <p:nvPr/>
        </p:nvSpPr>
        <p:spPr>
          <a:xfrm>
            <a:off x="2039070" y="3425910"/>
            <a:ext cx="951059" cy="951059"/>
          </a:xfrm>
          <a:custGeom>
            <a:avLst/>
            <a:gdLst>
              <a:gd name="connsiteX0" fmla="*/ 475529 w 951059"/>
              <a:gd name="connsiteY0" fmla="*/ 18329 h 951059"/>
              <a:gd name="connsiteX1" fmla="*/ 932729 w 951059"/>
              <a:gd name="connsiteY1" fmla="*/ 475529 h 951059"/>
              <a:gd name="connsiteX2" fmla="*/ 475529 w 951059"/>
              <a:gd name="connsiteY2" fmla="*/ 932729 h 951059"/>
              <a:gd name="connsiteX3" fmla="*/ 18329 w 951059"/>
              <a:gd name="connsiteY3" fmla="*/ 475529 h 951059"/>
              <a:gd name="connsiteX4" fmla="*/ 475529 w 951059"/>
              <a:gd name="connsiteY4" fmla="*/ 18329 h 9510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51059" h="951059">
                <a:moveTo>
                  <a:pt x="475529" y="18329"/>
                </a:moveTo>
                <a:cubicBezTo>
                  <a:pt x="734609" y="18329"/>
                  <a:pt x="932729" y="216449"/>
                  <a:pt x="932729" y="475529"/>
                </a:cubicBezTo>
                <a:cubicBezTo>
                  <a:pt x="932729" y="734609"/>
                  <a:pt x="734609" y="932729"/>
                  <a:pt x="475529" y="932729"/>
                </a:cubicBezTo>
                <a:cubicBezTo>
                  <a:pt x="216449" y="932729"/>
                  <a:pt x="18329" y="734609"/>
                  <a:pt x="18329" y="475529"/>
                </a:cubicBezTo>
                <a:cubicBezTo>
                  <a:pt x="18329" y="216449"/>
                  <a:pt x="216449" y="18329"/>
                  <a:pt x="475529" y="18329"/>
                </a:cubicBez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" name="Freeform 3"/>
          <p:cNvSpPr/>
          <p:nvPr/>
        </p:nvSpPr>
        <p:spPr>
          <a:xfrm>
            <a:off x="4237990" y="1844039"/>
            <a:ext cx="914400" cy="914400"/>
          </a:xfrm>
          <a:custGeom>
            <a:avLst/>
            <a:gdLst>
              <a:gd name="connsiteX0" fmla="*/ 457200 w 914400"/>
              <a:gd name="connsiteY0" fmla="*/ 0 h 914400"/>
              <a:gd name="connsiteX1" fmla="*/ 914400 w 914400"/>
              <a:gd name="connsiteY1" fmla="*/ 457200 h 914400"/>
              <a:gd name="connsiteX2" fmla="*/ 457200 w 914400"/>
              <a:gd name="connsiteY2" fmla="*/ 914400 h 914400"/>
              <a:gd name="connsiteX3" fmla="*/ 0 w 914400"/>
              <a:gd name="connsiteY3" fmla="*/ 457200 h 914400"/>
              <a:gd name="connsiteX4" fmla="*/ 457200 w 914400"/>
              <a:gd name="connsiteY4" fmla="*/ 0 h 914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" h="914400">
                <a:moveTo>
                  <a:pt x="457200" y="0"/>
                </a:moveTo>
                <a:cubicBezTo>
                  <a:pt x="716279" y="0"/>
                  <a:pt x="914400" y="198120"/>
                  <a:pt x="914400" y="457200"/>
                </a:cubicBezTo>
                <a:cubicBezTo>
                  <a:pt x="914400" y="716280"/>
                  <a:pt x="716279" y="914400"/>
                  <a:pt x="457200" y="914400"/>
                </a:cubicBezTo>
                <a:cubicBezTo>
                  <a:pt x="198119" y="914400"/>
                  <a:pt x="0" y="716280"/>
                  <a:pt x="0" y="457200"/>
                </a:cubicBezTo>
                <a:cubicBezTo>
                  <a:pt x="0" y="198120"/>
                  <a:pt x="198119" y="0"/>
                  <a:pt x="457200" y="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" name="Freeform 3"/>
          <p:cNvSpPr/>
          <p:nvPr/>
        </p:nvSpPr>
        <p:spPr>
          <a:xfrm>
            <a:off x="4219660" y="1825710"/>
            <a:ext cx="951059" cy="951059"/>
          </a:xfrm>
          <a:custGeom>
            <a:avLst/>
            <a:gdLst>
              <a:gd name="connsiteX0" fmla="*/ 475529 w 951059"/>
              <a:gd name="connsiteY0" fmla="*/ 18329 h 951059"/>
              <a:gd name="connsiteX1" fmla="*/ 932729 w 951059"/>
              <a:gd name="connsiteY1" fmla="*/ 475529 h 951059"/>
              <a:gd name="connsiteX2" fmla="*/ 475529 w 951059"/>
              <a:gd name="connsiteY2" fmla="*/ 932729 h 951059"/>
              <a:gd name="connsiteX3" fmla="*/ 18329 w 951059"/>
              <a:gd name="connsiteY3" fmla="*/ 475529 h 951059"/>
              <a:gd name="connsiteX4" fmla="*/ 475529 w 951059"/>
              <a:gd name="connsiteY4" fmla="*/ 18329 h 9510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51059" h="951059">
                <a:moveTo>
                  <a:pt x="475529" y="18329"/>
                </a:moveTo>
                <a:cubicBezTo>
                  <a:pt x="734609" y="18329"/>
                  <a:pt x="932729" y="216449"/>
                  <a:pt x="932729" y="475529"/>
                </a:cubicBezTo>
                <a:cubicBezTo>
                  <a:pt x="932729" y="734610"/>
                  <a:pt x="734609" y="932729"/>
                  <a:pt x="475529" y="932729"/>
                </a:cubicBezTo>
                <a:cubicBezTo>
                  <a:pt x="216449" y="932729"/>
                  <a:pt x="18329" y="734610"/>
                  <a:pt x="18329" y="475529"/>
                </a:cubicBezTo>
                <a:cubicBezTo>
                  <a:pt x="18329" y="216449"/>
                  <a:pt x="216449" y="18329"/>
                  <a:pt x="475529" y="18329"/>
                </a:cubicBez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8" name="Freeform 3"/>
          <p:cNvSpPr/>
          <p:nvPr/>
        </p:nvSpPr>
        <p:spPr>
          <a:xfrm>
            <a:off x="4221479" y="3444240"/>
            <a:ext cx="914400" cy="914400"/>
          </a:xfrm>
          <a:custGeom>
            <a:avLst/>
            <a:gdLst>
              <a:gd name="connsiteX0" fmla="*/ 457200 w 914400"/>
              <a:gd name="connsiteY0" fmla="*/ 0 h 914400"/>
              <a:gd name="connsiteX1" fmla="*/ 914400 w 914400"/>
              <a:gd name="connsiteY1" fmla="*/ 457200 h 914400"/>
              <a:gd name="connsiteX2" fmla="*/ 457200 w 914400"/>
              <a:gd name="connsiteY2" fmla="*/ 914400 h 914400"/>
              <a:gd name="connsiteX3" fmla="*/ 0 w 914400"/>
              <a:gd name="connsiteY3" fmla="*/ 457200 h 914400"/>
              <a:gd name="connsiteX4" fmla="*/ 457200 w 914400"/>
              <a:gd name="connsiteY4" fmla="*/ 0 h 914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" h="914400">
                <a:moveTo>
                  <a:pt x="457200" y="0"/>
                </a:moveTo>
                <a:cubicBezTo>
                  <a:pt x="716279" y="0"/>
                  <a:pt x="914400" y="198119"/>
                  <a:pt x="914400" y="457200"/>
                </a:cubicBezTo>
                <a:cubicBezTo>
                  <a:pt x="914400" y="716279"/>
                  <a:pt x="716279" y="914400"/>
                  <a:pt x="457200" y="914400"/>
                </a:cubicBezTo>
                <a:cubicBezTo>
                  <a:pt x="198120" y="914400"/>
                  <a:pt x="0" y="716279"/>
                  <a:pt x="0" y="457200"/>
                </a:cubicBezTo>
                <a:cubicBezTo>
                  <a:pt x="0" y="198119"/>
                  <a:pt x="198120" y="0"/>
                  <a:pt x="457200" y="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9" name="Freeform 3"/>
          <p:cNvSpPr/>
          <p:nvPr/>
        </p:nvSpPr>
        <p:spPr>
          <a:xfrm>
            <a:off x="4203150" y="3425910"/>
            <a:ext cx="951059" cy="951059"/>
          </a:xfrm>
          <a:custGeom>
            <a:avLst/>
            <a:gdLst>
              <a:gd name="connsiteX0" fmla="*/ 475529 w 951059"/>
              <a:gd name="connsiteY0" fmla="*/ 18329 h 951059"/>
              <a:gd name="connsiteX1" fmla="*/ 932729 w 951059"/>
              <a:gd name="connsiteY1" fmla="*/ 475529 h 951059"/>
              <a:gd name="connsiteX2" fmla="*/ 475529 w 951059"/>
              <a:gd name="connsiteY2" fmla="*/ 932729 h 951059"/>
              <a:gd name="connsiteX3" fmla="*/ 18329 w 951059"/>
              <a:gd name="connsiteY3" fmla="*/ 475529 h 951059"/>
              <a:gd name="connsiteX4" fmla="*/ 475529 w 951059"/>
              <a:gd name="connsiteY4" fmla="*/ 18329 h 9510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51059" h="951059">
                <a:moveTo>
                  <a:pt x="475529" y="18329"/>
                </a:moveTo>
                <a:cubicBezTo>
                  <a:pt x="734609" y="18329"/>
                  <a:pt x="932729" y="216449"/>
                  <a:pt x="932729" y="475529"/>
                </a:cubicBezTo>
                <a:cubicBezTo>
                  <a:pt x="932729" y="734609"/>
                  <a:pt x="734609" y="932729"/>
                  <a:pt x="475529" y="932729"/>
                </a:cubicBezTo>
                <a:cubicBezTo>
                  <a:pt x="216449" y="932729"/>
                  <a:pt x="18329" y="734609"/>
                  <a:pt x="18329" y="475529"/>
                </a:cubicBezTo>
                <a:cubicBezTo>
                  <a:pt x="18329" y="216449"/>
                  <a:pt x="216449" y="18329"/>
                  <a:pt x="475529" y="18329"/>
                </a:cubicBez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0" name="Freeform 3"/>
          <p:cNvSpPr/>
          <p:nvPr/>
        </p:nvSpPr>
        <p:spPr>
          <a:xfrm>
            <a:off x="4237990" y="5044440"/>
            <a:ext cx="914400" cy="914400"/>
          </a:xfrm>
          <a:custGeom>
            <a:avLst/>
            <a:gdLst>
              <a:gd name="connsiteX0" fmla="*/ 457200 w 914400"/>
              <a:gd name="connsiteY0" fmla="*/ 0 h 914400"/>
              <a:gd name="connsiteX1" fmla="*/ 914400 w 914400"/>
              <a:gd name="connsiteY1" fmla="*/ 457200 h 914400"/>
              <a:gd name="connsiteX2" fmla="*/ 457200 w 914400"/>
              <a:gd name="connsiteY2" fmla="*/ 914400 h 914400"/>
              <a:gd name="connsiteX3" fmla="*/ 0 w 914400"/>
              <a:gd name="connsiteY3" fmla="*/ 457200 h 914400"/>
              <a:gd name="connsiteX4" fmla="*/ 457200 w 914400"/>
              <a:gd name="connsiteY4" fmla="*/ 0 h 914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" h="914400">
                <a:moveTo>
                  <a:pt x="457200" y="0"/>
                </a:moveTo>
                <a:cubicBezTo>
                  <a:pt x="716279" y="0"/>
                  <a:pt x="914400" y="198119"/>
                  <a:pt x="914400" y="457200"/>
                </a:cubicBezTo>
                <a:cubicBezTo>
                  <a:pt x="914400" y="716279"/>
                  <a:pt x="716279" y="914400"/>
                  <a:pt x="457200" y="914400"/>
                </a:cubicBezTo>
                <a:cubicBezTo>
                  <a:pt x="198119" y="914400"/>
                  <a:pt x="0" y="716279"/>
                  <a:pt x="0" y="457200"/>
                </a:cubicBezTo>
                <a:cubicBezTo>
                  <a:pt x="0" y="198119"/>
                  <a:pt x="198119" y="0"/>
                  <a:pt x="457200" y="0"/>
                </a:cubicBezTo>
              </a:path>
            </a:pathLst>
          </a:custGeom>
          <a:solidFill>
            <a:srgbClr val="FFD32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1" name="Freeform 3"/>
          <p:cNvSpPr/>
          <p:nvPr/>
        </p:nvSpPr>
        <p:spPr>
          <a:xfrm>
            <a:off x="4219660" y="5026110"/>
            <a:ext cx="951059" cy="951059"/>
          </a:xfrm>
          <a:custGeom>
            <a:avLst/>
            <a:gdLst>
              <a:gd name="connsiteX0" fmla="*/ 475529 w 951059"/>
              <a:gd name="connsiteY0" fmla="*/ 18329 h 951059"/>
              <a:gd name="connsiteX1" fmla="*/ 932729 w 951059"/>
              <a:gd name="connsiteY1" fmla="*/ 475529 h 951059"/>
              <a:gd name="connsiteX2" fmla="*/ 475529 w 951059"/>
              <a:gd name="connsiteY2" fmla="*/ 932729 h 951059"/>
              <a:gd name="connsiteX3" fmla="*/ 18329 w 951059"/>
              <a:gd name="connsiteY3" fmla="*/ 475529 h 951059"/>
              <a:gd name="connsiteX4" fmla="*/ 475529 w 951059"/>
              <a:gd name="connsiteY4" fmla="*/ 18329 h 9510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51059" h="951059">
                <a:moveTo>
                  <a:pt x="475529" y="18329"/>
                </a:moveTo>
                <a:cubicBezTo>
                  <a:pt x="734609" y="18329"/>
                  <a:pt x="932729" y="216449"/>
                  <a:pt x="932729" y="475529"/>
                </a:cubicBezTo>
                <a:cubicBezTo>
                  <a:pt x="932729" y="734609"/>
                  <a:pt x="734609" y="932729"/>
                  <a:pt x="475529" y="932729"/>
                </a:cubicBezTo>
                <a:cubicBezTo>
                  <a:pt x="216449" y="932729"/>
                  <a:pt x="18329" y="734609"/>
                  <a:pt x="18329" y="475529"/>
                </a:cubicBezTo>
                <a:cubicBezTo>
                  <a:pt x="18329" y="216449"/>
                  <a:pt x="216449" y="18329"/>
                  <a:pt x="475529" y="18329"/>
                </a:cubicBez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2" name="Freeform 3"/>
          <p:cNvSpPr/>
          <p:nvPr/>
        </p:nvSpPr>
        <p:spPr>
          <a:xfrm>
            <a:off x="4352925" y="1558955"/>
            <a:ext cx="628650" cy="436849"/>
          </a:xfrm>
          <a:custGeom>
            <a:avLst/>
            <a:gdLst>
              <a:gd name="connsiteX0" fmla="*/ 18415 w 628650"/>
              <a:gd name="connsiteY0" fmla="*/ 418434 h 436849"/>
              <a:gd name="connsiteX1" fmla="*/ 610234 w 628650"/>
              <a:gd name="connsiteY1" fmla="*/ 197454 h 4368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628650" h="436849">
                <a:moveTo>
                  <a:pt x="18415" y="418434"/>
                </a:moveTo>
                <a:cubicBezTo>
                  <a:pt x="18415" y="-79405"/>
                  <a:pt x="452754" y="-62895"/>
                  <a:pt x="610234" y="197454"/>
                </a:cubicBezTo>
              </a:path>
            </a:pathLst>
          </a:custGeom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4876800" y="1720850"/>
            <a:ext cx="157479" cy="256539"/>
          </a:xfrm>
          <a:custGeom>
            <a:avLst/>
            <a:gdLst>
              <a:gd name="connsiteX0" fmla="*/ 140970 w 157479"/>
              <a:gd name="connsiteY0" fmla="*/ 256539 h 256539"/>
              <a:gd name="connsiteX1" fmla="*/ 157479 w 157479"/>
              <a:gd name="connsiteY1" fmla="*/ 0 h 256539"/>
              <a:gd name="connsiteX2" fmla="*/ 0 w 157479"/>
              <a:gd name="connsiteY2" fmla="*/ 41910 h 256539"/>
              <a:gd name="connsiteX3" fmla="*/ 140970 w 157479"/>
              <a:gd name="connsiteY3" fmla="*/ 256539 h 25653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57479" h="256539">
                <a:moveTo>
                  <a:pt x="140970" y="256539"/>
                </a:moveTo>
                <a:lnTo>
                  <a:pt x="157479" y="0"/>
                </a:lnTo>
                <a:lnTo>
                  <a:pt x="0" y="41910"/>
                </a:lnTo>
                <a:lnTo>
                  <a:pt x="140970" y="256539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4" name="Freeform 3"/>
          <p:cNvSpPr/>
          <p:nvPr/>
        </p:nvSpPr>
        <p:spPr>
          <a:xfrm>
            <a:off x="4337684" y="3158218"/>
            <a:ext cx="627380" cy="437786"/>
          </a:xfrm>
          <a:custGeom>
            <a:avLst/>
            <a:gdLst>
              <a:gd name="connsiteX0" fmla="*/ 18415 w 627380"/>
              <a:gd name="connsiteY0" fmla="*/ 419372 h 437786"/>
              <a:gd name="connsiteX1" fmla="*/ 608965 w 627380"/>
              <a:gd name="connsiteY1" fmla="*/ 198391 h 43778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627380" h="437786">
                <a:moveTo>
                  <a:pt x="18415" y="419372"/>
                </a:moveTo>
                <a:cubicBezTo>
                  <a:pt x="18415" y="-79738"/>
                  <a:pt x="452755" y="-63228"/>
                  <a:pt x="608965" y="198391"/>
                </a:cubicBezTo>
              </a:path>
            </a:pathLst>
          </a:custGeom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4861559" y="3321050"/>
            <a:ext cx="156210" cy="256540"/>
          </a:xfrm>
          <a:custGeom>
            <a:avLst/>
            <a:gdLst>
              <a:gd name="connsiteX0" fmla="*/ 140970 w 156210"/>
              <a:gd name="connsiteY0" fmla="*/ 256540 h 256540"/>
              <a:gd name="connsiteX1" fmla="*/ 156210 w 156210"/>
              <a:gd name="connsiteY1" fmla="*/ 0 h 256540"/>
              <a:gd name="connsiteX2" fmla="*/ 0 w 156210"/>
              <a:gd name="connsiteY2" fmla="*/ 41909 h 256540"/>
              <a:gd name="connsiteX3" fmla="*/ 140970 w 156210"/>
              <a:gd name="connsiteY3" fmla="*/ 256540 h 2565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56210" h="256540">
                <a:moveTo>
                  <a:pt x="140970" y="256540"/>
                </a:moveTo>
                <a:lnTo>
                  <a:pt x="156210" y="0"/>
                </a:lnTo>
                <a:lnTo>
                  <a:pt x="0" y="41909"/>
                </a:lnTo>
                <a:lnTo>
                  <a:pt x="140970" y="25654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6" name="Freeform 3"/>
          <p:cNvSpPr/>
          <p:nvPr/>
        </p:nvSpPr>
        <p:spPr>
          <a:xfrm>
            <a:off x="4352925" y="4759355"/>
            <a:ext cx="628650" cy="436849"/>
          </a:xfrm>
          <a:custGeom>
            <a:avLst/>
            <a:gdLst>
              <a:gd name="connsiteX0" fmla="*/ 18415 w 628650"/>
              <a:gd name="connsiteY0" fmla="*/ 418434 h 436849"/>
              <a:gd name="connsiteX1" fmla="*/ 610234 w 628650"/>
              <a:gd name="connsiteY1" fmla="*/ 197454 h 4368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628650" h="436849">
                <a:moveTo>
                  <a:pt x="18415" y="418434"/>
                </a:moveTo>
                <a:cubicBezTo>
                  <a:pt x="18415" y="-79405"/>
                  <a:pt x="452754" y="-62895"/>
                  <a:pt x="610234" y="197454"/>
                </a:cubicBezTo>
              </a:path>
            </a:pathLst>
          </a:custGeom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4876800" y="4921250"/>
            <a:ext cx="157479" cy="256540"/>
          </a:xfrm>
          <a:custGeom>
            <a:avLst/>
            <a:gdLst>
              <a:gd name="connsiteX0" fmla="*/ 140970 w 157479"/>
              <a:gd name="connsiteY0" fmla="*/ 256540 h 256540"/>
              <a:gd name="connsiteX1" fmla="*/ 157479 w 157479"/>
              <a:gd name="connsiteY1" fmla="*/ 0 h 256540"/>
              <a:gd name="connsiteX2" fmla="*/ 0 w 157479"/>
              <a:gd name="connsiteY2" fmla="*/ 41909 h 256540"/>
              <a:gd name="connsiteX3" fmla="*/ 140970 w 157479"/>
              <a:gd name="connsiteY3" fmla="*/ 256540 h 2565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57479" h="256540">
                <a:moveTo>
                  <a:pt x="140970" y="256540"/>
                </a:moveTo>
                <a:lnTo>
                  <a:pt x="157479" y="0"/>
                </a:lnTo>
                <a:lnTo>
                  <a:pt x="0" y="41909"/>
                </a:lnTo>
                <a:lnTo>
                  <a:pt x="140970" y="25654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8" name="Freeform 3"/>
          <p:cNvSpPr/>
          <p:nvPr/>
        </p:nvSpPr>
        <p:spPr>
          <a:xfrm>
            <a:off x="1124585" y="3867784"/>
            <a:ext cx="717550" cy="73660"/>
          </a:xfrm>
          <a:custGeom>
            <a:avLst/>
            <a:gdLst>
              <a:gd name="connsiteX0" fmla="*/ 18414 w 717550"/>
              <a:gd name="connsiteY0" fmla="*/ 18415 h 73660"/>
              <a:gd name="connsiteX1" fmla="*/ 699135 w 717550"/>
              <a:gd name="connsiteY1" fmla="*/ 29845 h 736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17550" h="73660">
                <a:moveTo>
                  <a:pt x="18414" y="18415"/>
                </a:moveTo>
                <a:lnTo>
                  <a:pt x="699135" y="29845"/>
                </a:lnTo>
              </a:path>
            </a:pathLst>
          </a:custGeom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1812289" y="3816350"/>
            <a:ext cx="245110" cy="162560"/>
          </a:xfrm>
          <a:custGeom>
            <a:avLst/>
            <a:gdLst>
              <a:gd name="connsiteX0" fmla="*/ 245110 w 245110"/>
              <a:gd name="connsiteY0" fmla="*/ 85090 h 162560"/>
              <a:gd name="connsiteX1" fmla="*/ 2539 w 245110"/>
              <a:gd name="connsiteY1" fmla="*/ 0 h 162560"/>
              <a:gd name="connsiteX2" fmla="*/ 0 w 245110"/>
              <a:gd name="connsiteY2" fmla="*/ 162559 h 162560"/>
              <a:gd name="connsiteX3" fmla="*/ 245110 w 245110"/>
              <a:gd name="connsiteY3" fmla="*/ 85090 h 1625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5110" h="162560">
                <a:moveTo>
                  <a:pt x="245110" y="85090"/>
                </a:moveTo>
                <a:lnTo>
                  <a:pt x="2539" y="0"/>
                </a:lnTo>
                <a:lnTo>
                  <a:pt x="0" y="162559"/>
                </a:lnTo>
                <a:lnTo>
                  <a:pt x="245110" y="8509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0" name="Freeform 3"/>
          <p:cNvSpPr/>
          <p:nvPr/>
        </p:nvSpPr>
        <p:spPr>
          <a:xfrm>
            <a:off x="2496185" y="2287905"/>
            <a:ext cx="1525269" cy="1174750"/>
          </a:xfrm>
          <a:custGeom>
            <a:avLst/>
            <a:gdLst>
              <a:gd name="connsiteX0" fmla="*/ 18414 w 1525269"/>
              <a:gd name="connsiteY0" fmla="*/ 1156335 h 1174750"/>
              <a:gd name="connsiteX1" fmla="*/ 1506855 w 1525269"/>
              <a:gd name="connsiteY1" fmla="*/ 18414 h 11747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525269" h="1174750">
                <a:moveTo>
                  <a:pt x="18414" y="1156335"/>
                </a:moveTo>
                <a:cubicBezTo>
                  <a:pt x="18414" y="394334"/>
                  <a:pt x="514985" y="69214"/>
                  <a:pt x="1506855" y="18414"/>
                </a:cubicBezTo>
              </a:path>
            </a:pathLst>
          </a:custGeom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3991609" y="2226310"/>
            <a:ext cx="246380" cy="162560"/>
          </a:xfrm>
          <a:custGeom>
            <a:avLst/>
            <a:gdLst>
              <a:gd name="connsiteX0" fmla="*/ 246380 w 246380"/>
              <a:gd name="connsiteY0" fmla="*/ 74929 h 162560"/>
              <a:gd name="connsiteX1" fmla="*/ 0 w 246380"/>
              <a:gd name="connsiteY1" fmla="*/ 0 h 162560"/>
              <a:gd name="connsiteX2" fmla="*/ 3810 w 246380"/>
              <a:gd name="connsiteY2" fmla="*/ 162560 h 162560"/>
              <a:gd name="connsiteX3" fmla="*/ 246380 w 246380"/>
              <a:gd name="connsiteY3" fmla="*/ 74929 h 1625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6380" h="162560">
                <a:moveTo>
                  <a:pt x="246380" y="74929"/>
                </a:moveTo>
                <a:lnTo>
                  <a:pt x="0" y="0"/>
                </a:lnTo>
                <a:lnTo>
                  <a:pt x="3810" y="162560"/>
                </a:lnTo>
                <a:lnTo>
                  <a:pt x="246380" y="74929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2" name="Freeform 3"/>
          <p:cNvSpPr/>
          <p:nvPr/>
        </p:nvSpPr>
        <p:spPr>
          <a:xfrm>
            <a:off x="2953385" y="3883025"/>
            <a:ext cx="1054100" cy="73660"/>
          </a:xfrm>
          <a:custGeom>
            <a:avLst/>
            <a:gdLst>
              <a:gd name="connsiteX0" fmla="*/ 18414 w 1054100"/>
              <a:gd name="connsiteY0" fmla="*/ 18415 h 73660"/>
              <a:gd name="connsiteX1" fmla="*/ 1035685 w 1054100"/>
              <a:gd name="connsiteY1" fmla="*/ 18415 h 736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54100" h="73660">
                <a:moveTo>
                  <a:pt x="18414" y="18415"/>
                </a:moveTo>
                <a:lnTo>
                  <a:pt x="1035685" y="18415"/>
                </a:lnTo>
              </a:path>
            </a:pathLst>
          </a:custGeom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3977640" y="3820159"/>
            <a:ext cx="243840" cy="162560"/>
          </a:xfrm>
          <a:custGeom>
            <a:avLst/>
            <a:gdLst>
              <a:gd name="connsiteX0" fmla="*/ 243839 w 243840"/>
              <a:gd name="connsiteY0" fmla="*/ 81280 h 162560"/>
              <a:gd name="connsiteX1" fmla="*/ 0 w 243840"/>
              <a:gd name="connsiteY1" fmla="*/ 0 h 162560"/>
              <a:gd name="connsiteX2" fmla="*/ 0 w 243840"/>
              <a:gd name="connsiteY2" fmla="*/ 162560 h 162560"/>
              <a:gd name="connsiteX3" fmla="*/ 243839 w 243840"/>
              <a:gd name="connsiteY3" fmla="*/ 81280 h 1625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3840" h="162560">
                <a:moveTo>
                  <a:pt x="243839" y="81280"/>
                </a:moveTo>
                <a:lnTo>
                  <a:pt x="0" y="0"/>
                </a:lnTo>
                <a:lnTo>
                  <a:pt x="0" y="162560"/>
                </a:lnTo>
                <a:lnTo>
                  <a:pt x="243839" y="8128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4" name="Freeform 3"/>
          <p:cNvSpPr/>
          <p:nvPr/>
        </p:nvSpPr>
        <p:spPr>
          <a:xfrm>
            <a:off x="2496185" y="4340225"/>
            <a:ext cx="1525269" cy="1173480"/>
          </a:xfrm>
          <a:custGeom>
            <a:avLst/>
            <a:gdLst>
              <a:gd name="connsiteX0" fmla="*/ 18414 w 1525269"/>
              <a:gd name="connsiteY0" fmla="*/ 18415 h 1173480"/>
              <a:gd name="connsiteX1" fmla="*/ 1506855 w 1525269"/>
              <a:gd name="connsiteY1" fmla="*/ 1155065 h 11734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525269" h="1173480">
                <a:moveTo>
                  <a:pt x="18414" y="18415"/>
                </a:moveTo>
                <a:cubicBezTo>
                  <a:pt x="18414" y="780415"/>
                  <a:pt x="514985" y="1105534"/>
                  <a:pt x="1506855" y="1155065"/>
                </a:cubicBezTo>
              </a:path>
            </a:pathLst>
          </a:custGeom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3991609" y="5414009"/>
            <a:ext cx="246380" cy="162560"/>
          </a:xfrm>
          <a:custGeom>
            <a:avLst/>
            <a:gdLst>
              <a:gd name="connsiteX0" fmla="*/ 246380 w 246380"/>
              <a:gd name="connsiteY0" fmla="*/ 87630 h 162560"/>
              <a:gd name="connsiteX1" fmla="*/ 3810 w 246380"/>
              <a:gd name="connsiteY1" fmla="*/ 0 h 162560"/>
              <a:gd name="connsiteX2" fmla="*/ 0 w 246380"/>
              <a:gd name="connsiteY2" fmla="*/ 162560 h 162560"/>
              <a:gd name="connsiteX3" fmla="*/ 246380 w 246380"/>
              <a:gd name="connsiteY3" fmla="*/ 87630 h 1625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6380" h="162560">
                <a:moveTo>
                  <a:pt x="246380" y="87630"/>
                </a:moveTo>
                <a:lnTo>
                  <a:pt x="3810" y="0"/>
                </a:lnTo>
                <a:lnTo>
                  <a:pt x="0" y="162560"/>
                </a:lnTo>
                <a:lnTo>
                  <a:pt x="246380" y="8763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6" name="Freeform 3"/>
          <p:cNvSpPr/>
          <p:nvPr/>
        </p:nvSpPr>
        <p:spPr>
          <a:xfrm>
            <a:off x="6374129" y="3444240"/>
            <a:ext cx="914400" cy="914400"/>
          </a:xfrm>
          <a:custGeom>
            <a:avLst/>
            <a:gdLst>
              <a:gd name="connsiteX0" fmla="*/ 457200 w 914400"/>
              <a:gd name="connsiteY0" fmla="*/ 0 h 914400"/>
              <a:gd name="connsiteX1" fmla="*/ 914400 w 914400"/>
              <a:gd name="connsiteY1" fmla="*/ 457200 h 914400"/>
              <a:gd name="connsiteX2" fmla="*/ 457200 w 914400"/>
              <a:gd name="connsiteY2" fmla="*/ 914400 h 914400"/>
              <a:gd name="connsiteX3" fmla="*/ 0 w 914400"/>
              <a:gd name="connsiteY3" fmla="*/ 457200 h 914400"/>
              <a:gd name="connsiteX4" fmla="*/ 457200 w 914400"/>
              <a:gd name="connsiteY4" fmla="*/ 0 h 914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" h="914400">
                <a:moveTo>
                  <a:pt x="457200" y="0"/>
                </a:moveTo>
                <a:cubicBezTo>
                  <a:pt x="716279" y="0"/>
                  <a:pt x="914400" y="198119"/>
                  <a:pt x="914400" y="457200"/>
                </a:cubicBezTo>
                <a:cubicBezTo>
                  <a:pt x="914400" y="716279"/>
                  <a:pt x="716279" y="914400"/>
                  <a:pt x="457200" y="914400"/>
                </a:cubicBezTo>
                <a:cubicBezTo>
                  <a:pt x="198120" y="914400"/>
                  <a:pt x="0" y="716279"/>
                  <a:pt x="0" y="457200"/>
                </a:cubicBezTo>
                <a:cubicBezTo>
                  <a:pt x="0" y="198119"/>
                  <a:pt x="198120" y="0"/>
                  <a:pt x="457200" y="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7" name="Freeform 3"/>
          <p:cNvSpPr/>
          <p:nvPr/>
        </p:nvSpPr>
        <p:spPr>
          <a:xfrm>
            <a:off x="6355800" y="3425910"/>
            <a:ext cx="951060" cy="951059"/>
          </a:xfrm>
          <a:custGeom>
            <a:avLst/>
            <a:gdLst>
              <a:gd name="connsiteX0" fmla="*/ 475530 w 951060"/>
              <a:gd name="connsiteY0" fmla="*/ 18329 h 951059"/>
              <a:gd name="connsiteX1" fmla="*/ 932730 w 951060"/>
              <a:gd name="connsiteY1" fmla="*/ 475529 h 951059"/>
              <a:gd name="connsiteX2" fmla="*/ 475530 w 951060"/>
              <a:gd name="connsiteY2" fmla="*/ 932729 h 951059"/>
              <a:gd name="connsiteX3" fmla="*/ 18329 w 951060"/>
              <a:gd name="connsiteY3" fmla="*/ 475529 h 951059"/>
              <a:gd name="connsiteX4" fmla="*/ 475530 w 951060"/>
              <a:gd name="connsiteY4" fmla="*/ 18329 h 9510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51060" h="951059">
                <a:moveTo>
                  <a:pt x="475530" y="18329"/>
                </a:moveTo>
                <a:cubicBezTo>
                  <a:pt x="734609" y="18329"/>
                  <a:pt x="932730" y="216449"/>
                  <a:pt x="932730" y="475529"/>
                </a:cubicBezTo>
                <a:cubicBezTo>
                  <a:pt x="932730" y="734609"/>
                  <a:pt x="734609" y="932729"/>
                  <a:pt x="475530" y="932729"/>
                </a:cubicBezTo>
                <a:cubicBezTo>
                  <a:pt x="216449" y="932729"/>
                  <a:pt x="18329" y="734609"/>
                  <a:pt x="18329" y="475529"/>
                </a:cubicBezTo>
                <a:cubicBezTo>
                  <a:pt x="18329" y="216449"/>
                  <a:pt x="216449" y="18329"/>
                  <a:pt x="475530" y="18329"/>
                </a:cubicBez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8" name="Freeform 3"/>
          <p:cNvSpPr/>
          <p:nvPr/>
        </p:nvSpPr>
        <p:spPr>
          <a:xfrm>
            <a:off x="5133975" y="2282825"/>
            <a:ext cx="1696719" cy="948690"/>
          </a:xfrm>
          <a:custGeom>
            <a:avLst/>
            <a:gdLst>
              <a:gd name="connsiteX0" fmla="*/ 18415 w 1696719"/>
              <a:gd name="connsiteY0" fmla="*/ 18414 h 948690"/>
              <a:gd name="connsiteX1" fmla="*/ 1678305 w 1696719"/>
              <a:gd name="connsiteY1" fmla="*/ 930275 h 94869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696719" h="948690">
                <a:moveTo>
                  <a:pt x="18415" y="18414"/>
                </a:moveTo>
                <a:cubicBezTo>
                  <a:pt x="1138554" y="18414"/>
                  <a:pt x="1571625" y="321945"/>
                  <a:pt x="1678305" y="930275"/>
                </a:cubicBezTo>
              </a:path>
            </a:pathLst>
          </a:custGeom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6729730" y="3194050"/>
            <a:ext cx="161290" cy="250190"/>
          </a:xfrm>
          <a:custGeom>
            <a:avLst/>
            <a:gdLst>
              <a:gd name="connsiteX0" fmla="*/ 101600 w 161290"/>
              <a:gd name="connsiteY0" fmla="*/ 250190 h 250190"/>
              <a:gd name="connsiteX1" fmla="*/ 161289 w 161290"/>
              <a:gd name="connsiteY1" fmla="*/ 0 h 250190"/>
              <a:gd name="connsiteX2" fmla="*/ 0 w 161290"/>
              <a:gd name="connsiteY2" fmla="*/ 13970 h 250190"/>
              <a:gd name="connsiteX3" fmla="*/ 101600 w 161290"/>
              <a:gd name="connsiteY3" fmla="*/ 250190 h 25019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61290" h="250190">
                <a:moveTo>
                  <a:pt x="101600" y="250190"/>
                </a:moveTo>
                <a:lnTo>
                  <a:pt x="161289" y="0"/>
                </a:lnTo>
                <a:lnTo>
                  <a:pt x="0" y="13970"/>
                </a:lnTo>
                <a:lnTo>
                  <a:pt x="101600" y="25019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0" name="Freeform 3"/>
          <p:cNvSpPr/>
          <p:nvPr/>
        </p:nvSpPr>
        <p:spPr>
          <a:xfrm>
            <a:off x="5117464" y="3883025"/>
            <a:ext cx="1041400" cy="73660"/>
          </a:xfrm>
          <a:custGeom>
            <a:avLst/>
            <a:gdLst>
              <a:gd name="connsiteX0" fmla="*/ 18415 w 1041400"/>
              <a:gd name="connsiteY0" fmla="*/ 18415 h 73660"/>
              <a:gd name="connsiteX1" fmla="*/ 1022985 w 1041400"/>
              <a:gd name="connsiteY1" fmla="*/ 18415 h 736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41400" h="73660">
                <a:moveTo>
                  <a:pt x="18415" y="18415"/>
                </a:moveTo>
                <a:lnTo>
                  <a:pt x="1022985" y="18415"/>
                </a:lnTo>
              </a:path>
            </a:pathLst>
          </a:custGeom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6130290" y="3820159"/>
            <a:ext cx="243840" cy="162560"/>
          </a:xfrm>
          <a:custGeom>
            <a:avLst/>
            <a:gdLst>
              <a:gd name="connsiteX0" fmla="*/ 243839 w 243840"/>
              <a:gd name="connsiteY0" fmla="*/ 81280 h 162560"/>
              <a:gd name="connsiteX1" fmla="*/ 0 w 243840"/>
              <a:gd name="connsiteY1" fmla="*/ 0 h 162560"/>
              <a:gd name="connsiteX2" fmla="*/ 0 w 243840"/>
              <a:gd name="connsiteY2" fmla="*/ 162560 h 162560"/>
              <a:gd name="connsiteX3" fmla="*/ 243839 w 243840"/>
              <a:gd name="connsiteY3" fmla="*/ 81280 h 1625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3840" h="162560">
                <a:moveTo>
                  <a:pt x="243839" y="81280"/>
                </a:moveTo>
                <a:lnTo>
                  <a:pt x="0" y="0"/>
                </a:lnTo>
                <a:lnTo>
                  <a:pt x="0" y="162560"/>
                </a:lnTo>
                <a:lnTo>
                  <a:pt x="243839" y="8128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2" name="Freeform 3"/>
          <p:cNvSpPr/>
          <p:nvPr/>
        </p:nvSpPr>
        <p:spPr>
          <a:xfrm>
            <a:off x="5133975" y="4570094"/>
            <a:ext cx="1696719" cy="949960"/>
          </a:xfrm>
          <a:custGeom>
            <a:avLst/>
            <a:gdLst>
              <a:gd name="connsiteX0" fmla="*/ 18415 w 1696719"/>
              <a:gd name="connsiteY0" fmla="*/ 931545 h 949960"/>
              <a:gd name="connsiteX1" fmla="*/ 1678305 w 1696719"/>
              <a:gd name="connsiteY1" fmla="*/ 18415 h 9499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696719" h="949960">
                <a:moveTo>
                  <a:pt x="18415" y="931545"/>
                </a:moveTo>
                <a:cubicBezTo>
                  <a:pt x="1138554" y="931545"/>
                  <a:pt x="1571625" y="626745"/>
                  <a:pt x="1678305" y="18415"/>
                </a:cubicBezTo>
              </a:path>
            </a:pathLst>
          </a:custGeom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6729730" y="4358640"/>
            <a:ext cx="161290" cy="250190"/>
          </a:xfrm>
          <a:custGeom>
            <a:avLst/>
            <a:gdLst>
              <a:gd name="connsiteX0" fmla="*/ 101600 w 161290"/>
              <a:gd name="connsiteY0" fmla="*/ 0 h 250190"/>
              <a:gd name="connsiteX1" fmla="*/ 0 w 161290"/>
              <a:gd name="connsiteY1" fmla="*/ 236219 h 250190"/>
              <a:gd name="connsiteX2" fmla="*/ 161289 w 161290"/>
              <a:gd name="connsiteY2" fmla="*/ 250189 h 250190"/>
              <a:gd name="connsiteX3" fmla="*/ 101600 w 161290"/>
              <a:gd name="connsiteY3" fmla="*/ 0 h 25019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61290" h="250190">
                <a:moveTo>
                  <a:pt x="101600" y="0"/>
                </a:moveTo>
                <a:lnTo>
                  <a:pt x="0" y="236219"/>
                </a:lnTo>
                <a:lnTo>
                  <a:pt x="161289" y="250189"/>
                </a:lnTo>
                <a:lnTo>
                  <a:pt x="10160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4" name="Freeform 3"/>
          <p:cNvSpPr/>
          <p:nvPr/>
        </p:nvSpPr>
        <p:spPr>
          <a:xfrm>
            <a:off x="6465570" y="3535679"/>
            <a:ext cx="731520" cy="731520"/>
          </a:xfrm>
          <a:custGeom>
            <a:avLst/>
            <a:gdLst>
              <a:gd name="connsiteX0" fmla="*/ 365760 w 731520"/>
              <a:gd name="connsiteY0" fmla="*/ 0 h 731520"/>
              <a:gd name="connsiteX1" fmla="*/ 731520 w 731520"/>
              <a:gd name="connsiteY1" fmla="*/ 365760 h 731520"/>
              <a:gd name="connsiteX2" fmla="*/ 365760 w 731520"/>
              <a:gd name="connsiteY2" fmla="*/ 731520 h 731520"/>
              <a:gd name="connsiteX3" fmla="*/ 0 w 731520"/>
              <a:gd name="connsiteY3" fmla="*/ 365760 h 731520"/>
              <a:gd name="connsiteX4" fmla="*/ 365760 w 731520"/>
              <a:gd name="connsiteY4" fmla="*/ 0 h 7315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31520" h="731520">
                <a:moveTo>
                  <a:pt x="365760" y="0"/>
                </a:moveTo>
                <a:cubicBezTo>
                  <a:pt x="572770" y="0"/>
                  <a:pt x="731520" y="157479"/>
                  <a:pt x="731520" y="365760"/>
                </a:cubicBezTo>
                <a:cubicBezTo>
                  <a:pt x="731520" y="572770"/>
                  <a:pt x="572770" y="731520"/>
                  <a:pt x="365760" y="731520"/>
                </a:cubicBezTo>
                <a:cubicBezTo>
                  <a:pt x="157479" y="731520"/>
                  <a:pt x="0" y="572770"/>
                  <a:pt x="0" y="365760"/>
                </a:cubicBezTo>
                <a:cubicBezTo>
                  <a:pt x="0" y="157479"/>
                  <a:pt x="157479" y="0"/>
                  <a:pt x="365760" y="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5" name="Freeform 3"/>
          <p:cNvSpPr/>
          <p:nvPr/>
        </p:nvSpPr>
        <p:spPr>
          <a:xfrm>
            <a:off x="6447240" y="3517350"/>
            <a:ext cx="768179" cy="768179"/>
          </a:xfrm>
          <a:custGeom>
            <a:avLst/>
            <a:gdLst>
              <a:gd name="connsiteX0" fmla="*/ 384090 w 768179"/>
              <a:gd name="connsiteY0" fmla="*/ 18329 h 768179"/>
              <a:gd name="connsiteX1" fmla="*/ 749849 w 768179"/>
              <a:gd name="connsiteY1" fmla="*/ 384090 h 768179"/>
              <a:gd name="connsiteX2" fmla="*/ 384090 w 768179"/>
              <a:gd name="connsiteY2" fmla="*/ 749849 h 768179"/>
              <a:gd name="connsiteX3" fmla="*/ 18329 w 768179"/>
              <a:gd name="connsiteY3" fmla="*/ 384090 h 768179"/>
              <a:gd name="connsiteX4" fmla="*/ 384090 w 768179"/>
              <a:gd name="connsiteY4" fmla="*/ 18329 h 7681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68179" h="768179">
                <a:moveTo>
                  <a:pt x="384090" y="18329"/>
                </a:moveTo>
                <a:cubicBezTo>
                  <a:pt x="591099" y="18329"/>
                  <a:pt x="749849" y="175809"/>
                  <a:pt x="749849" y="384090"/>
                </a:cubicBezTo>
                <a:cubicBezTo>
                  <a:pt x="749849" y="591099"/>
                  <a:pt x="591099" y="749849"/>
                  <a:pt x="384090" y="749849"/>
                </a:cubicBezTo>
                <a:cubicBezTo>
                  <a:pt x="175809" y="749849"/>
                  <a:pt x="18329" y="591099"/>
                  <a:pt x="18329" y="384090"/>
                </a:cubicBezTo>
                <a:cubicBezTo>
                  <a:pt x="18329" y="175809"/>
                  <a:pt x="175809" y="18329"/>
                  <a:pt x="384090" y="18329"/>
                </a:cubicBez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6" name="Freeform 3"/>
          <p:cNvSpPr/>
          <p:nvPr/>
        </p:nvSpPr>
        <p:spPr>
          <a:xfrm>
            <a:off x="6172200" y="5943600"/>
            <a:ext cx="685800" cy="685800"/>
          </a:xfrm>
          <a:custGeom>
            <a:avLst/>
            <a:gdLst>
              <a:gd name="connsiteX0" fmla="*/ 342900 w 685800"/>
              <a:gd name="connsiteY0" fmla="*/ 685800 h 685800"/>
              <a:gd name="connsiteX1" fmla="*/ 0 w 685800"/>
              <a:gd name="connsiteY1" fmla="*/ 685800 h 685800"/>
              <a:gd name="connsiteX2" fmla="*/ 0 w 685800"/>
              <a:gd name="connsiteY2" fmla="*/ 0 h 685800"/>
              <a:gd name="connsiteX3" fmla="*/ 685800 w 685800"/>
              <a:gd name="connsiteY3" fmla="*/ 0 h 685800"/>
              <a:gd name="connsiteX4" fmla="*/ 685800 w 685800"/>
              <a:gd name="connsiteY4" fmla="*/ 685800 h 685800"/>
              <a:gd name="connsiteX5" fmla="*/ 342900 w 685800"/>
              <a:gd name="connsiteY5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85800" h="685800">
                <a:moveTo>
                  <a:pt x="342900" y="685800"/>
                </a:moveTo>
                <a:lnTo>
                  <a:pt x="0" y="685800"/>
                </a:lnTo>
                <a:lnTo>
                  <a:pt x="0" y="0"/>
                </a:lnTo>
                <a:lnTo>
                  <a:pt x="685800" y="0"/>
                </a:lnTo>
                <a:lnTo>
                  <a:pt x="685800" y="685800"/>
                </a:lnTo>
                <a:lnTo>
                  <a:pt x="342900" y="685800"/>
                </a:lnTo>
              </a:path>
            </a:pathLst>
          </a:custGeom>
          <a:solidFill>
            <a:srgbClr val="99CC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7" name="Freeform 3"/>
          <p:cNvSpPr/>
          <p:nvPr/>
        </p:nvSpPr>
        <p:spPr>
          <a:xfrm>
            <a:off x="6165850" y="5937250"/>
            <a:ext cx="698500" cy="698500"/>
          </a:xfrm>
          <a:custGeom>
            <a:avLst/>
            <a:gdLst>
              <a:gd name="connsiteX0" fmla="*/ 349250 w 698500"/>
              <a:gd name="connsiteY0" fmla="*/ 692150 h 698500"/>
              <a:gd name="connsiteX1" fmla="*/ 6350 w 698500"/>
              <a:gd name="connsiteY1" fmla="*/ 692150 h 698500"/>
              <a:gd name="connsiteX2" fmla="*/ 6350 w 698500"/>
              <a:gd name="connsiteY2" fmla="*/ 6350 h 698500"/>
              <a:gd name="connsiteX3" fmla="*/ 692150 w 698500"/>
              <a:gd name="connsiteY3" fmla="*/ 6350 h 698500"/>
              <a:gd name="connsiteX4" fmla="*/ 692150 w 698500"/>
              <a:gd name="connsiteY4" fmla="*/ 692150 h 698500"/>
              <a:gd name="connsiteX5" fmla="*/ 349250 w 698500"/>
              <a:gd name="connsiteY5" fmla="*/ 692150 h 6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98500" h="698500">
                <a:moveTo>
                  <a:pt x="349250" y="692150"/>
                </a:moveTo>
                <a:lnTo>
                  <a:pt x="6350" y="692150"/>
                </a:lnTo>
                <a:lnTo>
                  <a:pt x="6350" y="6350"/>
                </a:lnTo>
                <a:lnTo>
                  <a:pt x="692150" y="6350"/>
                </a:lnTo>
                <a:lnTo>
                  <a:pt x="692150" y="692150"/>
                </a:lnTo>
                <a:lnTo>
                  <a:pt x="349250" y="692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8" name="Freeform 3"/>
          <p:cNvSpPr/>
          <p:nvPr/>
        </p:nvSpPr>
        <p:spPr>
          <a:xfrm>
            <a:off x="6858000" y="5943600"/>
            <a:ext cx="685800" cy="685800"/>
          </a:xfrm>
          <a:custGeom>
            <a:avLst/>
            <a:gdLst>
              <a:gd name="connsiteX0" fmla="*/ 342900 w 685800"/>
              <a:gd name="connsiteY0" fmla="*/ 685800 h 685800"/>
              <a:gd name="connsiteX1" fmla="*/ 0 w 685800"/>
              <a:gd name="connsiteY1" fmla="*/ 685800 h 685800"/>
              <a:gd name="connsiteX2" fmla="*/ 0 w 685800"/>
              <a:gd name="connsiteY2" fmla="*/ 0 h 685800"/>
              <a:gd name="connsiteX3" fmla="*/ 685800 w 685800"/>
              <a:gd name="connsiteY3" fmla="*/ 0 h 685800"/>
              <a:gd name="connsiteX4" fmla="*/ 685800 w 685800"/>
              <a:gd name="connsiteY4" fmla="*/ 685800 h 685800"/>
              <a:gd name="connsiteX5" fmla="*/ 342900 w 685800"/>
              <a:gd name="connsiteY5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85800" h="685800">
                <a:moveTo>
                  <a:pt x="342900" y="685800"/>
                </a:moveTo>
                <a:lnTo>
                  <a:pt x="0" y="685800"/>
                </a:lnTo>
                <a:lnTo>
                  <a:pt x="0" y="0"/>
                </a:lnTo>
                <a:lnTo>
                  <a:pt x="685800" y="0"/>
                </a:lnTo>
                <a:lnTo>
                  <a:pt x="685800" y="685800"/>
                </a:lnTo>
                <a:lnTo>
                  <a:pt x="342900" y="685800"/>
                </a:lnTo>
              </a:path>
            </a:pathLst>
          </a:custGeom>
          <a:solidFill>
            <a:srgbClr val="99CC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9" name="Freeform 3"/>
          <p:cNvSpPr/>
          <p:nvPr/>
        </p:nvSpPr>
        <p:spPr>
          <a:xfrm>
            <a:off x="6851650" y="5937250"/>
            <a:ext cx="698500" cy="698500"/>
          </a:xfrm>
          <a:custGeom>
            <a:avLst/>
            <a:gdLst>
              <a:gd name="connsiteX0" fmla="*/ 349250 w 698500"/>
              <a:gd name="connsiteY0" fmla="*/ 692150 h 698500"/>
              <a:gd name="connsiteX1" fmla="*/ 6350 w 698500"/>
              <a:gd name="connsiteY1" fmla="*/ 692150 h 698500"/>
              <a:gd name="connsiteX2" fmla="*/ 6350 w 698500"/>
              <a:gd name="connsiteY2" fmla="*/ 6350 h 698500"/>
              <a:gd name="connsiteX3" fmla="*/ 692150 w 698500"/>
              <a:gd name="connsiteY3" fmla="*/ 6350 h 698500"/>
              <a:gd name="connsiteX4" fmla="*/ 692150 w 698500"/>
              <a:gd name="connsiteY4" fmla="*/ 692150 h 698500"/>
              <a:gd name="connsiteX5" fmla="*/ 349250 w 698500"/>
              <a:gd name="connsiteY5" fmla="*/ 692150 h 6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98500" h="698500">
                <a:moveTo>
                  <a:pt x="349250" y="692150"/>
                </a:moveTo>
                <a:lnTo>
                  <a:pt x="6350" y="692150"/>
                </a:lnTo>
                <a:lnTo>
                  <a:pt x="6350" y="6350"/>
                </a:lnTo>
                <a:lnTo>
                  <a:pt x="692150" y="6350"/>
                </a:lnTo>
                <a:lnTo>
                  <a:pt x="692150" y="692150"/>
                </a:lnTo>
                <a:lnTo>
                  <a:pt x="349250" y="692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0" name="Freeform 3"/>
          <p:cNvSpPr/>
          <p:nvPr/>
        </p:nvSpPr>
        <p:spPr>
          <a:xfrm>
            <a:off x="7543800" y="5943600"/>
            <a:ext cx="685800" cy="685800"/>
          </a:xfrm>
          <a:custGeom>
            <a:avLst/>
            <a:gdLst>
              <a:gd name="connsiteX0" fmla="*/ 342900 w 685800"/>
              <a:gd name="connsiteY0" fmla="*/ 685800 h 685800"/>
              <a:gd name="connsiteX1" fmla="*/ 0 w 685800"/>
              <a:gd name="connsiteY1" fmla="*/ 685800 h 685800"/>
              <a:gd name="connsiteX2" fmla="*/ 0 w 685800"/>
              <a:gd name="connsiteY2" fmla="*/ 0 h 685800"/>
              <a:gd name="connsiteX3" fmla="*/ 685800 w 685800"/>
              <a:gd name="connsiteY3" fmla="*/ 0 h 685800"/>
              <a:gd name="connsiteX4" fmla="*/ 685800 w 685800"/>
              <a:gd name="connsiteY4" fmla="*/ 685800 h 685800"/>
              <a:gd name="connsiteX5" fmla="*/ 342900 w 685800"/>
              <a:gd name="connsiteY5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85800" h="685800">
                <a:moveTo>
                  <a:pt x="342900" y="685800"/>
                </a:moveTo>
                <a:lnTo>
                  <a:pt x="0" y="685800"/>
                </a:lnTo>
                <a:lnTo>
                  <a:pt x="0" y="0"/>
                </a:lnTo>
                <a:lnTo>
                  <a:pt x="685800" y="0"/>
                </a:lnTo>
                <a:lnTo>
                  <a:pt x="685800" y="685800"/>
                </a:lnTo>
                <a:lnTo>
                  <a:pt x="342900" y="685800"/>
                </a:lnTo>
              </a:path>
            </a:pathLst>
          </a:custGeom>
          <a:solidFill>
            <a:srgbClr val="99CC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1" name="Freeform 3"/>
          <p:cNvSpPr/>
          <p:nvPr/>
        </p:nvSpPr>
        <p:spPr>
          <a:xfrm>
            <a:off x="7537450" y="5937250"/>
            <a:ext cx="698500" cy="698500"/>
          </a:xfrm>
          <a:custGeom>
            <a:avLst/>
            <a:gdLst>
              <a:gd name="connsiteX0" fmla="*/ 349250 w 698500"/>
              <a:gd name="connsiteY0" fmla="*/ 692150 h 698500"/>
              <a:gd name="connsiteX1" fmla="*/ 6350 w 698500"/>
              <a:gd name="connsiteY1" fmla="*/ 692150 h 698500"/>
              <a:gd name="connsiteX2" fmla="*/ 6350 w 698500"/>
              <a:gd name="connsiteY2" fmla="*/ 6350 h 698500"/>
              <a:gd name="connsiteX3" fmla="*/ 692150 w 698500"/>
              <a:gd name="connsiteY3" fmla="*/ 6350 h 698500"/>
              <a:gd name="connsiteX4" fmla="*/ 692150 w 698500"/>
              <a:gd name="connsiteY4" fmla="*/ 692150 h 698500"/>
              <a:gd name="connsiteX5" fmla="*/ 349250 w 698500"/>
              <a:gd name="connsiteY5" fmla="*/ 692150 h 6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98500" h="698500">
                <a:moveTo>
                  <a:pt x="349250" y="692150"/>
                </a:moveTo>
                <a:lnTo>
                  <a:pt x="6350" y="692150"/>
                </a:lnTo>
                <a:lnTo>
                  <a:pt x="6350" y="6350"/>
                </a:lnTo>
                <a:lnTo>
                  <a:pt x="692150" y="6350"/>
                </a:lnTo>
                <a:lnTo>
                  <a:pt x="692150" y="692150"/>
                </a:lnTo>
                <a:lnTo>
                  <a:pt x="349250" y="692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2" name="Freeform 3"/>
          <p:cNvSpPr/>
          <p:nvPr/>
        </p:nvSpPr>
        <p:spPr>
          <a:xfrm>
            <a:off x="8229600" y="5943600"/>
            <a:ext cx="685800" cy="685800"/>
          </a:xfrm>
          <a:custGeom>
            <a:avLst/>
            <a:gdLst>
              <a:gd name="connsiteX0" fmla="*/ 342900 w 685800"/>
              <a:gd name="connsiteY0" fmla="*/ 685800 h 685800"/>
              <a:gd name="connsiteX1" fmla="*/ 0 w 685800"/>
              <a:gd name="connsiteY1" fmla="*/ 685800 h 685800"/>
              <a:gd name="connsiteX2" fmla="*/ 0 w 685800"/>
              <a:gd name="connsiteY2" fmla="*/ 0 h 685800"/>
              <a:gd name="connsiteX3" fmla="*/ 685800 w 685800"/>
              <a:gd name="connsiteY3" fmla="*/ 0 h 685800"/>
              <a:gd name="connsiteX4" fmla="*/ 685800 w 685800"/>
              <a:gd name="connsiteY4" fmla="*/ 685800 h 685800"/>
              <a:gd name="connsiteX5" fmla="*/ 342900 w 685800"/>
              <a:gd name="connsiteY5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85800" h="685800">
                <a:moveTo>
                  <a:pt x="342900" y="685800"/>
                </a:moveTo>
                <a:lnTo>
                  <a:pt x="0" y="685800"/>
                </a:lnTo>
                <a:lnTo>
                  <a:pt x="0" y="0"/>
                </a:lnTo>
                <a:lnTo>
                  <a:pt x="685800" y="0"/>
                </a:lnTo>
                <a:lnTo>
                  <a:pt x="685800" y="685800"/>
                </a:lnTo>
                <a:lnTo>
                  <a:pt x="342900" y="685800"/>
                </a:lnTo>
              </a:path>
            </a:pathLst>
          </a:custGeom>
          <a:solidFill>
            <a:srgbClr val="99CC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3" name="Freeform 3"/>
          <p:cNvSpPr/>
          <p:nvPr/>
        </p:nvSpPr>
        <p:spPr>
          <a:xfrm>
            <a:off x="8223250" y="5937250"/>
            <a:ext cx="698500" cy="698500"/>
          </a:xfrm>
          <a:custGeom>
            <a:avLst/>
            <a:gdLst>
              <a:gd name="connsiteX0" fmla="*/ 349250 w 698500"/>
              <a:gd name="connsiteY0" fmla="*/ 692150 h 698500"/>
              <a:gd name="connsiteX1" fmla="*/ 6350 w 698500"/>
              <a:gd name="connsiteY1" fmla="*/ 692150 h 698500"/>
              <a:gd name="connsiteX2" fmla="*/ 6350 w 698500"/>
              <a:gd name="connsiteY2" fmla="*/ 6350 h 698500"/>
              <a:gd name="connsiteX3" fmla="*/ 692150 w 698500"/>
              <a:gd name="connsiteY3" fmla="*/ 6350 h 698500"/>
              <a:gd name="connsiteX4" fmla="*/ 692150 w 698500"/>
              <a:gd name="connsiteY4" fmla="*/ 692150 h 698500"/>
              <a:gd name="connsiteX5" fmla="*/ 349250 w 698500"/>
              <a:gd name="connsiteY5" fmla="*/ 692150 h 6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98500" h="698500">
                <a:moveTo>
                  <a:pt x="349250" y="692150"/>
                </a:moveTo>
                <a:lnTo>
                  <a:pt x="6350" y="692150"/>
                </a:lnTo>
                <a:lnTo>
                  <a:pt x="6350" y="6350"/>
                </a:lnTo>
                <a:lnTo>
                  <a:pt x="692150" y="6350"/>
                </a:lnTo>
                <a:lnTo>
                  <a:pt x="692150" y="692150"/>
                </a:lnTo>
                <a:lnTo>
                  <a:pt x="349250" y="692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4" name="Freeform 3"/>
          <p:cNvSpPr/>
          <p:nvPr/>
        </p:nvSpPr>
        <p:spPr>
          <a:xfrm>
            <a:off x="7543800" y="6629400"/>
            <a:ext cx="685800" cy="685800"/>
          </a:xfrm>
          <a:custGeom>
            <a:avLst/>
            <a:gdLst>
              <a:gd name="connsiteX0" fmla="*/ 176530 w 685800"/>
              <a:gd name="connsiteY0" fmla="*/ 685800 h 685800"/>
              <a:gd name="connsiteX1" fmla="*/ 176530 w 685800"/>
              <a:gd name="connsiteY1" fmla="*/ 321309 h 685800"/>
              <a:gd name="connsiteX2" fmla="*/ 0 w 685800"/>
              <a:gd name="connsiteY2" fmla="*/ 321309 h 685800"/>
              <a:gd name="connsiteX3" fmla="*/ 342900 w 685800"/>
              <a:gd name="connsiteY3" fmla="*/ 0 h 685800"/>
              <a:gd name="connsiteX4" fmla="*/ 685800 w 685800"/>
              <a:gd name="connsiteY4" fmla="*/ 321309 h 685800"/>
              <a:gd name="connsiteX5" fmla="*/ 508000 w 685800"/>
              <a:gd name="connsiteY5" fmla="*/ 321309 h 685800"/>
              <a:gd name="connsiteX6" fmla="*/ 508000 w 685800"/>
              <a:gd name="connsiteY6" fmla="*/ 685800 h 685800"/>
              <a:gd name="connsiteX7" fmla="*/ 176530 w 685800"/>
              <a:gd name="connsiteY7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85800" h="685800">
                <a:moveTo>
                  <a:pt x="176530" y="685800"/>
                </a:moveTo>
                <a:lnTo>
                  <a:pt x="176530" y="321309"/>
                </a:lnTo>
                <a:lnTo>
                  <a:pt x="0" y="321309"/>
                </a:lnTo>
                <a:lnTo>
                  <a:pt x="342900" y="0"/>
                </a:lnTo>
                <a:lnTo>
                  <a:pt x="685800" y="321309"/>
                </a:lnTo>
                <a:lnTo>
                  <a:pt x="508000" y="321309"/>
                </a:lnTo>
                <a:lnTo>
                  <a:pt x="508000" y="685800"/>
                </a:lnTo>
                <a:lnTo>
                  <a:pt x="176530" y="685800"/>
                </a:lnTo>
              </a:path>
            </a:pathLst>
          </a:custGeom>
          <a:solidFill>
            <a:srgbClr val="00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5" name="Freeform 3"/>
          <p:cNvSpPr/>
          <p:nvPr/>
        </p:nvSpPr>
        <p:spPr>
          <a:xfrm>
            <a:off x="7537450" y="6623050"/>
            <a:ext cx="698500" cy="698500"/>
          </a:xfrm>
          <a:custGeom>
            <a:avLst/>
            <a:gdLst>
              <a:gd name="connsiteX0" fmla="*/ 182880 w 698500"/>
              <a:gd name="connsiteY0" fmla="*/ 692150 h 698500"/>
              <a:gd name="connsiteX1" fmla="*/ 182880 w 698500"/>
              <a:gd name="connsiteY1" fmla="*/ 327659 h 698500"/>
              <a:gd name="connsiteX2" fmla="*/ 6350 w 698500"/>
              <a:gd name="connsiteY2" fmla="*/ 327659 h 698500"/>
              <a:gd name="connsiteX3" fmla="*/ 349250 w 698500"/>
              <a:gd name="connsiteY3" fmla="*/ 6350 h 698500"/>
              <a:gd name="connsiteX4" fmla="*/ 692150 w 698500"/>
              <a:gd name="connsiteY4" fmla="*/ 327659 h 698500"/>
              <a:gd name="connsiteX5" fmla="*/ 514350 w 698500"/>
              <a:gd name="connsiteY5" fmla="*/ 327659 h 698500"/>
              <a:gd name="connsiteX6" fmla="*/ 514350 w 698500"/>
              <a:gd name="connsiteY6" fmla="*/ 692150 h 698500"/>
              <a:gd name="connsiteX7" fmla="*/ 182880 w 698500"/>
              <a:gd name="connsiteY7" fmla="*/ 692150 h 6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98500" h="698500">
                <a:moveTo>
                  <a:pt x="182880" y="692150"/>
                </a:moveTo>
                <a:lnTo>
                  <a:pt x="182880" y="327659"/>
                </a:lnTo>
                <a:lnTo>
                  <a:pt x="6350" y="327659"/>
                </a:lnTo>
                <a:lnTo>
                  <a:pt x="349250" y="6350"/>
                </a:lnTo>
                <a:lnTo>
                  <a:pt x="692150" y="327659"/>
                </a:lnTo>
                <a:lnTo>
                  <a:pt x="514350" y="327659"/>
                </a:lnTo>
                <a:lnTo>
                  <a:pt x="514350" y="692150"/>
                </a:lnTo>
                <a:lnTo>
                  <a:pt x="182880" y="692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343400" y="2717800"/>
            <a:ext cx="570669" cy="49500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5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a, c</a:t>
            </a:r>
          </a:p>
        </p:txBody>
      </p:sp>
      <p:sp>
        <p:nvSpPr>
          <p:cNvPr id="46" name="TextBox 1"/>
          <p:cNvSpPr txBox="1"/>
          <p:nvPr/>
        </p:nvSpPr>
        <p:spPr>
          <a:xfrm>
            <a:off x="4356100" y="4318000"/>
            <a:ext cx="593111" cy="49500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5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b, c</a:t>
            </a:r>
          </a:p>
        </p:txBody>
      </p:sp>
      <p:sp>
        <p:nvSpPr>
          <p:cNvPr id="47" name="TextBox 1"/>
          <p:cNvSpPr txBox="1"/>
          <p:nvPr/>
        </p:nvSpPr>
        <p:spPr>
          <a:xfrm>
            <a:off x="1206500" y="3429000"/>
            <a:ext cx="706925" cy="39241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start</a:t>
            </a:r>
          </a:p>
        </p:txBody>
      </p:sp>
      <p:sp>
        <p:nvSpPr>
          <p:cNvPr id="48" name="TextBox 1"/>
          <p:cNvSpPr txBox="1"/>
          <p:nvPr/>
        </p:nvSpPr>
        <p:spPr>
          <a:xfrm>
            <a:off x="2946400" y="2654300"/>
            <a:ext cx="173124" cy="49500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5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ε</a:t>
            </a:r>
          </a:p>
        </p:txBody>
      </p:sp>
      <p:sp>
        <p:nvSpPr>
          <p:cNvPr id="49" name="TextBox 1"/>
          <p:cNvSpPr txBox="1"/>
          <p:nvPr/>
        </p:nvSpPr>
        <p:spPr>
          <a:xfrm>
            <a:off x="3505200" y="3454400"/>
            <a:ext cx="173124" cy="49500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5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ε</a:t>
            </a:r>
          </a:p>
        </p:txBody>
      </p:sp>
      <p:sp>
        <p:nvSpPr>
          <p:cNvPr id="50" name="TextBox 1"/>
          <p:cNvSpPr txBox="1"/>
          <p:nvPr/>
        </p:nvSpPr>
        <p:spPr>
          <a:xfrm>
            <a:off x="2946400" y="4711700"/>
            <a:ext cx="173124" cy="49500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5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ε</a:t>
            </a:r>
          </a:p>
        </p:txBody>
      </p:sp>
      <p:sp>
        <p:nvSpPr>
          <p:cNvPr id="52" name="TextBox 1"/>
          <p:cNvSpPr txBox="1"/>
          <p:nvPr/>
        </p:nvSpPr>
        <p:spPr>
          <a:xfrm>
            <a:off x="5638800" y="3225800"/>
            <a:ext cx="205184" cy="49500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5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b</a:t>
            </a:r>
          </a:p>
        </p:txBody>
      </p:sp>
      <p:sp>
        <p:nvSpPr>
          <p:cNvPr id="53" name="TextBox 1"/>
          <p:cNvSpPr txBox="1"/>
          <p:nvPr/>
        </p:nvSpPr>
        <p:spPr>
          <a:xfrm>
            <a:off x="5867400" y="4711700"/>
            <a:ext cx="182742" cy="49500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5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a</a:t>
            </a:r>
          </a:p>
        </p:txBody>
      </p:sp>
      <p:sp>
        <p:nvSpPr>
          <p:cNvPr id="54" name="TextBox 1"/>
          <p:cNvSpPr txBox="1"/>
          <p:nvPr/>
        </p:nvSpPr>
        <p:spPr>
          <a:xfrm>
            <a:off x="6337300" y="5981700"/>
            <a:ext cx="2481449" cy="67454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900"/>
              </a:lnSpc>
              <a:tabLst/>
            </a:pPr>
            <a:r>
              <a:rPr lang="en-US" altLang="zh-CN" sz="4400" b="1" dirty="0" smtClean="0">
                <a:latin typeface="Courier New" pitchFamily="18" charset="0"/>
                <a:cs typeface="Courier New" pitchFamily="18" charset="0"/>
              </a:rPr>
              <a:t>b</a:t>
            </a: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4400" b="1" dirty="0" smtClean="0">
                <a:latin typeface="Courier New" pitchFamily="18" charset="0"/>
                <a:cs typeface="Courier New" pitchFamily="18" charset="0"/>
              </a:rPr>
              <a:t>c</a:t>
            </a: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4400" b="1" dirty="0" smtClean="0">
                <a:latin typeface="Courier New" pitchFamily="18" charset="0"/>
                <a:cs typeface="Courier New" pitchFamily="18" charset="0"/>
              </a:rPr>
              <a:t>b</a:t>
            </a: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4400" b="1" dirty="0" smtClean="0">
                <a:latin typeface="Courier New" pitchFamily="18" charset="0"/>
                <a:cs typeface="Courier New" pitchFamily="18" charset="0"/>
              </a:rPr>
              <a:t>a</a:t>
            </a:r>
          </a:p>
        </p:txBody>
      </p:sp>
      <p:sp>
        <p:nvSpPr>
          <p:cNvPr id="55" name="TextBox 1"/>
          <p:cNvSpPr txBox="1"/>
          <p:nvPr/>
        </p:nvSpPr>
        <p:spPr>
          <a:xfrm>
            <a:off x="1231900" y="689640"/>
            <a:ext cx="7465762" cy="209801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600"/>
              </a:lnSpc>
              <a:tabLst>
                <a:tab pos="3835400" algn="l"/>
                <a:tab pos="5372100" algn="l"/>
              </a:tabLst>
            </a:pPr>
            <a:r>
              <a:rPr lang="en-US" altLang="zh-CN" sz="4000" dirty="0" smtClean="0">
                <a:latin typeface="Times New Roman" pitchFamily="18" charset="0"/>
                <a:cs typeface="Times New Roman" pitchFamily="18" charset="0"/>
              </a:rPr>
              <a:t>An Even More Complex Automaton</a:t>
            </a:r>
          </a:p>
          <a:p>
            <a:pPr>
              <a:lnSpc>
                <a:spcPts val="2600"/>
              </a:lnSpc>
              <a:tabLst>
                <a:tab pos="3835400" algn="l"/>
                <a:tab pos="5372100" algn="l"/>
              </a:tabLst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                                a, b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900"/>
              </a:lnSpc>
              <a:tabLst>
                <a:tab pos="3835400" algn="l"/>
                <a:tab pos="5372100" algn="l"/>
              </a:tabLst>
            </a:pPr>
            <a:r>
              <a:rPr lang="en-US" altLang="zh-CN" dirty="0" smtClean="0"/>
              <a:t>	                </a:t>
            </a:r>
          </a:p>
          <a:p>
            <a:pPr>
              <a:lnSpc>
                <a:spcPts val="3900"/>
              </a:lnSpc>
              <a:tabLst>
                <a:tab pos="3835400" algn="l"/>
                <a:tab pos="5372100" algn="l"/>
              </a:tabLst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                                                     c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0079990" cy="7559040"/>
          </a:xfrm>
          <a:custGeom>
            <a:avLst/>
            <a:gdLst>
              <a:gd name="connsiteX0" fmla="*/ 0 w 10079990"/>
              <a:gd name="connsiteY0" fmla="*/ 0 h 7559040"/>
              <a:gd name="connsiteX1" fmla="*/ 10079990 w 10079990"/>
              <a:gd name="connsiteY1" fmla="*/ 0 h 7559040"/>
              <a:gd name="connsiteX2" fmla="*/ 10079990 w 10079990"/>
              <a:gd name="connsiteY2" fmla="*/ 7559040 h 7559040"/>
              <a:gd name="connsiteX3" fmla="*/ 0 w 10079990"/>
              <a:gd name="connsiteY3" fmla="*/ 7559040 h 7559040"/>
              <a:gd name="connsiteX4" fmla="*/ 0 w 10079990"/>
              <a:gd name="connsiteY4" fmla="*/ 0 h 75590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079990" h="7559040">
                <a:moveTo>
                  <a:pt x="0" y="0"/>
                </a:moveTo>
                <a:lnTo>
                  <a:pt x="10079990" y="0"/>
                </a:lnTo>
                <a:lnTo>
                  <a:pt x="10079990" y="7559040"/>
                </a:lnTo>
                <a:lnTo>
                  <a:pt x="0" y="755904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2057400" y="3444240"/>
            <a:ext cx="914400" cy="914400"/>
          </a:xfrm>
          <a:custGeom>
            <a:avLst/>
            <a:gdLst>
              <a:gd name="connsiteX0" fmla="*/ 457200 w 914400"/>
              <a:gd name="connsiteY0" fmla="*/ 0 h 914400"/>
              <a:gd name="connsiteX1" fmla="*/ 914400 w 914400"/>
              <a:gd name="connsiteY1" fmla="*/ 457200 h 914400"/>
              <a:gd name="connsiteX2" fmla="*/ 457200 w 914400"/>
              <a:gd name="connsiteY2" fmla="*/ 914400 h 914400"/>
              <a:gd name="connsiteX3" fmla="*/ 0 w 914400"/>
              <a:gd name="connsiteY3" fmla="*/ 457200 h 914400"/>
              <a:gd name="connsiteX4" fmla="*/ 457200 w 914400"/>
              <a:gd name="connsiteY4" fmla="*/ 0 h 914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" h="914400">
                <a:moveTo>
                  <a:pt x="457200" y="0"/>
                </a:moveTo>
                <a:cubicBezTo>
                  <a:pt x="716279" y="0"/>
                  <a:pt x="914400" y="198119"/>
                  <a:pt x="914400" y="457200"/>
                </a:cubicBezTo>
                <a:cubicBezTo>
                  <a:pt x="914400" y="716279"/>
                  <a:pt x="716279" y="914400"/>
                  <a:pt x="457200" y="914400"/>
                </a:cubicBezTo>
                <a:cubicBezTo>
                  <a:pt x="198120" y="914400"/>
                  <a:pt x="0" y="716279"/>
                  <a:pt x="0" y="457200"/>
                </a:cubicBezTo>
                <a:cubicBezTo>
                  <a:pt x="0" y="198119"/>
                  <a:pt x="198120" y="0"/>
                  <a:pt x="457200" y="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" name="Freeform 3"/>
          <p:cNvSpPr/>
          <p:nvPr/>
        </p:nvSpPr>
        <p:spPr>
          <a:xfrm>
            <a:off x="2039070" y="3425910"/>
            <a:ext cx="951059" cy="951059"/>
          </a:xfrm>
          <a:custGeom>
            <a:avLst/>
            <a:gdLst>
              <a:gd name="connsiteX0" fmla="*/ 475529 w 951059"/>
              <a:gd name="connsiteY0" fmla="*/ 18329 h 951059"/>
              <a:gd name="connsiteX1" fmla="*/ 932729 w 951059"/>
              <a:gd name="connsiteY1" fmla="*/ 475529 h 951059"/>
              <a:gd name="connsiteX2" fmla="*/ 475529 w 951059"/>
              <a:gd name="connsiteY2" fmla="*/ 932729 h 951059"/>
              <a:gd name="connsiteX3" fmla="*/ 18329 w 951059"/>
              <a:gd name="connsiteY3" fmla="*/ 475529 h 951059"/>
              <a:gd name="connsiteX4" fmla="*/ 475529 w 951059"/>
              <a:gd name="connsiteY4" fmla="*/ 18329 h 9510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51059" h="951059">
                <a:moveTo>
                  <a:pt x="475529" y="18329"/>
                </a:moveTo>
                <a:cubicBezTo>
                  <a:pt x="734609" y="18329"/>
                  <a:pt x="932729" y="216449"/>
                  <a:pt x="932729" y="475529"/>
                </a:cubicBezTo>
                <a:cubicBezTo>
                  <a:pt x="932729" y="734609"/>
                  <a:pt x="734609" y="932729"/>
                  <a:pt x="475529" y="932729"/>
                </a:cubicBezTo>
                <a:cubicBezTo>
                  <a:pt x="216449" y="932729"/>
                  <a:pt x="18329" y="734609"/>
                  <a:pt x="18329" y="475529"/>
                </a:cubicBezTo>
                <a:cubicBezTo>
                  <a:pt x="18329" y="216449"/>
                  <a:pt x="216449" y="18329"/>
                  <a:pt x="475529" y="18329"/>
                </a:cubicBez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" name="Freeform 3"/>
          <p:cNvSpPr/>
          <p:nvPr/>
        </p:nvSpPr>
        <p:spPr>
          <a:xfrm>
            <a:off x="4237990" y="1844039"/>
            <a:ext cx="914400" cy="914400"/>
          </a:xfrm>
          <a:custGeom>
            <a:avLst/>
            <a:gdLst>
              <a:gd name="connsiteX0" fmla="*/ 457200 w 914400"/>
              <a:gd name="connsiteY0" fmla="*/ 0 h 914400"/>
              <a:gd name="connsiteX1" fmla="*/ 914400 w 914400"/>
              <a:gd name="connsiteY1" fmla="*/ 457200 h 914400"/>
              <a:gd name="connsiteX2" fmla="*/ 457200 w 914400"/>
              <a:gd name="connsiteY2" fmla="*/ 914400 h 914400"/>
              <a:gd name="connsiteX3" fmla="*/ 0 w 914400"/>
              <a:gd name="connsiteY3" fmla="*/ 457200 h 914400"/>
              <a:gd name="connsiteX4" fmla="*/ 457200 w 914400"/>
              <a:gd name="connsiteY4" fmla="*/ 0 h 914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" h="914400">
                <a:moveTo>
                  <a:pt x="457200" y="0"/>
                </a:moveTo>
                <a:cubicBezTo>
                  <a:pt x="716279" y="0"/>
                  <a:pt x="914400" y="198120"/>
                  <a:pt x="914400" y="457200"/>
                </a:cubicBezTo>
                <a:cubicBezTo>
                  <a:pt x="914400" y="716280"/>
                  <a:pt x="716279" y="914400"/>
                  <a:pt x="457200" y="914400"/>
                </a:cubicBezTo>
                <a:cubicBezTo>
                  <a:pt x="198119" y="914400"/>
                  <a:pt x="0" y="716280"/>
                  <a:pt x="0" y="457200"/>
                </a:cubicBezTo>
                <a:cubicBezTo>
                  <a:pt x="0" y="198120"/>
                  <a:pt x="198119" y="0"/>
                  <a:pt x="457200" y="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" name="Freeform 3"/>
          <p:cNvSpPr/>
          <p:nvPr/>
        </p:nvSpPr>
        <p:spPr>
          <a:xfrm>
            <a:off x="4219660" y="1825710"/>
            <a:ext cx="951059" cy="951059"/>
          </a:xfrm>
          <a:custGeom>
            <a:avLst/>
            <a:gdLst>
              <a:gd name="connsiteX0" fmla="*/ 475529 w 951059"/>
              <a:gd name="connsiteY0" fmla="*/ 18329 h 951059"/>
              <a:gd name="connsiteX1" fmla="*/ 932729 w 951059"/>
              <a:gd name="connsiteY1" fmla="*/ 475529 h 951059"/>
              <a:gd name="connsiteX2" fmla="*/ 475529 w 951059"/>
              <a:gd name="connsiteY2" fmla="*/ 932729 h 951059"/>
              <a:gd name="connsiteX3" fmla="*/ 18329 w 951059"/>
              <a:gd name="connsiteY3" fmla="*/ 475529 h 951059"/>
              <a:gd name="connsiteX4" fmla="*/ 475529 w 951059"/>
              <a:gd name="connsiteY4" fmla="*/ 18329 h 9510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51059" h="951059">
                <a:moveTo>
                  <a:pt x="475529" y="18329"/>
                </a:moveTo>
                <a:cubicBezTo>
                  <a:pt x="734609" y="18329"/>
                  <a:pt x="932729" y="216449"/>
                  <a:pt x="932729" y="475529"/>
                </a:cubicBezTo>
                <a:cubicBezTo>
                  <a:pt x="932729" y="734610"/>
                  <a:pt x="734609" y="932729"/>
                  <a:pt x="475529" y="932729"/>
                </a:cubicBezTo>
                <a:cubicBezTo>
                  <a:pt x="216449" y="932729"/>
                  <a:pt x="18329" y="734610"/>
                  <a:pt x="18329" y="475529"/>
                </a:cubicBezTo>
                <a:cubicBezTo>
                  <a:pt x="18329" y="216449"/>
                  <a:pt x="216449" y="18329"/>
                  <a:pt x="475529" y="18329"/>
                </a:cubicBez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8" name="Freeform 3"/>
          <p:cNvSpPr/>
          <p:nvPr/>
        </p:nvSpPr>
        <p:spPr>
          <a:xfrm>
            <a:off x="4221479" y="3444240"/>
            <a:ext cx="914400" cy="914400"/>
          </a:xfrm>
          <a:custGeom>
            <a:avLst/>
            <a:gdLst>
              <a:gd name="connsiteX0" fmla="*/ 457200 w 914400"/>
              <a:gd name="connsiteY0" fmla="*/ 0 h 914400"/>
              <a:gd name="connsiteX1" fmla="*/ 914400 w 914400"/>
              <a:gd name="connsiteY1" fmla="*/ 457200 h 914400"/>
              <a:gd name="connsiteX2" fmla="*/ 457200 w 914400"/>
              <a:gd name="connsiteY2" fmla="*/ 914400 h 914400"/>
              <a:gd name="connsiteX3" fmla="*/ 0 w 914400"/>
              <a:gd name="connsiteY3" fmla="*/ 457200 h 914400"/>
              <a:gd name="connsiteX4" fmla="*/ 457200 w 914400"/>
              <a:gd name="connsiteY4" fmla="*/ 0 h 914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" h="914400">
                <a:moveTo>
                  <a:pt x="457200" y="0"/>
                </a:moveTo>
                <a:cubicBezTo>
                  <a:pt x="716279" y="0"/>
                  <a:pt x="914400" y="198119"/>
                  <a:pt x="914400" y="457200"/>
                </a:cubicBezTo>
                <a:cubicBezTo>
                  <a:pt x="914400" y="716279"/>
                  <a:pt x="716279" y="914400"/>
                  <a:pt x="457200" y="914400"/>
                </a:cubicBezTo>
                <a:cubicBezTo>
                  <a:pt x="198120" y="914400"/>
                  <a:pt x="0" y="716279"/>
                  <a:pt x="0" y="457200"/>
                </a:cubicBezTo>
                <a:cubicBezTo>
                  <a:pt x="0" y="198119"/>
                  <a:pt x="198120" y="0"/>
                  <a:pt x="457200" y="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9" name="Freeform 3"/>
          <p:cNvSpPr/>
          <p:nvPr/>
        </p:nvSpPr>
        <p:spPr>
          <a:xfrm>
            <a:off x="4203150" y="3425910"/>
            <a:ext cx="951059" cy="951059"/>
          </a:xfrm>
          <a:custGeom>
            <a:avLst/>
            <a:gdLst>
              <a:gd name="connsiteX0" fmla="*/ 475529 w 951059"/>
              <a:gd name="connsiteY0" fmla="*/ 18329 h 951059"/>
              <a:gd name="connsiteX1" fmla="*/ 932729 w 951059"/>
              <a:gd name="connsiteY1" fmla="*/ 475529 h 951059"/>
              <a:gd name="connsiteX2" fmla="*/ 475529 w 951059"/>
              <a:gd name="connsiteY2" fmla="*/ 932729 h 951059"/>
              <a:gd name="connsiteX3" fmla="*/ 18329 w 951059"/>
              <a:gd name="connsiteY3" fmla="*/ 475529 h 951059"/>
              <a:gd name="connsiteX4" fmla="*/ 475529 w 951059"/>
              <a:gd name="connsiteY4" fmla="*/ 18329 h 9510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51059" h="951059">
                <a:moveTo>
                  <a:pt x="475529" y="18329"/>
                </a:moveTo>
                <a:cubicBezTo>
                  <a:pt x="734609" y="18329"/>
                  <a:pt x="932729" y="216449"/>
                  <a:pt x="932729" y="475529"/>
                </a:cubicBezTo>
                <a:cubicBezTo>
                  <a:pt x="932729" y="734609"/>
                  <a:pt x="734609" y="932729"/>
                  <a:pt x="475529" y="932729"/>
                </a:cubicBezTo>
                <a:cubicBezTo>
                  <a:pt x="216449" y="932729"/>
                  <a:pt x="18329" y="734609"/>
                  <a:pt x="18329" y="475529"/>
                </a:cubicBezTo>
                <a:cubicBezTo>
                  <a:pt x="18329" y="216449"/>
                  <a:pt x="216449" y="18329"/>
                  <a:pt x="475529" y="18329"/>
                </a:cubicBez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0" name="Freeform 3"/>
          <p:cNvSpPr/>
          <p:nvPr/>
        </p:nvSpPr>
        <p:spPr>
          <a:xfrm>
            <a:off x="4237990" y="5044440"/>
            <a:ext cx="914400" cy="914400"/>
          </a:xfrm>
          <a:custGeom>
            <a:avLst/>
            <a:gdLst>
              <a:gd name="connsiteX0" fmla="*/ 457200 w 914400"/>
              <a:gd name="connsiteY0" fmla="*/ 0 h 914400"/>
              <a:gd name="connsiteX1" fmla="*/ 914400 w 914400"/>
              <a:gd name="connsiteY1" fmla="*/ 457200 h 914400"/>
              <a:gd name="connsiteX2" fmla="*/ 457200 w 914400"/>
              <a:gd name="connsiteY2" fmla="*/ 914400 h 914400"/>
              <a:gd name="connsiteX3" fmla="*/ 0 w 914400"/>
              <a:gd name="connsiteY3" fmla="*/ 457200 h 914400"/>
              <a:gd name="connsiteX4" fmla="*/ 457200 w 914400"/>
              <a:gd name="connsiteY4" fmla="*/ 0 h 914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" h="914400">
                <a:moveTo>
                  <a:pt x="457200" y="0"/>
                </a:moveTo>
                <a:cubicBezTo>
                  <a:pt x="716279" y="0"/>
                  <a:pt x="914400" y="198119"/>
                  <a:pt x="914400" y="457200"/>
                </a:cubicBezTo>
                <a:cubicBezTo>
                  <a:pt x="914400" y="716279"/>
                  <a:pt x="716279" y="914400"/>
                  <a:pt x="457200" y="914400"/>
                </a:cubicBezTo>
                <a:cubicBezTo>
                  <a:pt x="198119" y="914400"/>
                  <a:pt x="0" y="716279"/>
                  <a:pt x="0" y="457200"/>
                </a:cubicBezTo>
                <a:cubicBezTo>
                  <a:pt x="0" y="198119"/>
                  <a:pt x="198119" y="0"/>
                  <a:pt x="457200" y="0"/>
                </a:cubicBezTo>
              </a:path>
            </a:pathLst>
          </a:custGeom>
          <a:solidFill>
            <a:srgbClr val="FFD32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1" name="Freeform 3"/>
          <p:cNvSpPr/>
          <p:nvPr/>
        </p:nvSpPr>
        <p:spPr>
          <a:xfrm>
            <a:off x="4219660" y="5026110"/>
            <a:ext cx="951059" cy="951059"/>
          </a:xfrm>
          <a:custGeom>
            <a:avLst/>
            <a:gdLst>
              <a:gd name="connsiteX0" fmla="*/ 475529 w 951059"/>
              <a:gd name="connsiteY0" fmla="*/ 18329 h 951059"/>
              <a:gd name="connsiteX1" fmla="*/ 932729 w 951059"/>
              <a:gd name="connsiteY1" fmla="*/ 475529 h 951059"/>
              <a:gd name="connsiteX2" fmla="*/ 475529 w 951059"/>
              <a:gd name="connsiteY2" fmla="*/ 932729 h 951059"/>
              <a:gd name="connsiteX3" fmla="*/ 18329 w 951059"/>
              <a:gd name="connsiteY3" fmla="*/ 475529 h 951059"/>
              <a:gd name="connsiteX4" fmla="*/ 475529 w 951059"/>
              <a:gd name="connsiteY4" fmla="*/ 18329 h 9510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51059" h="951059">
                <a:moveTo>
                  <a:pt x="475529" y="18329"/>
                </a:moveTo>
                <a:cubicBezTo>
                  <a:pt x="734609" y="18329"/>
                  <a:pt x="932729" y="216449"/>
                  <a:pt x="932729" y="475529"/>
                </a:cubicBezTo>
                <a:cubicBezTo>
                  <a:pt x="932729" y="734609"/>
                  <a:pt x="734609" y="932729"/>
                  <a:pt x="475529" y="932729"/>
                </a:cubicBezTo>
                <a:cubicBezTo>
                  <a:pt x="216449" y="932729"/>
                  <a:pt x="18329" y="734609"/>
                  <a:pt x="18329" y="475529"/>
                </a:cubicBezTo>
                <a:cubicBezTo>
                  <a:pt x="18329" y="216449"/>
                  <a:pt x="216449" y="18329"/>
                  <a:pt x="475529" y="18329"/>
                </a:cubicBez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2" name="Freeform 3"/>
          <p:cNvSpPr/>
          <p:nvPr/>
        </p:nvSpPr>
        <p:spPr>
          <a:xfrm>
            <a:off x="4352925" y="1558955"/>
            <a:ext cx="628650" cy="436849"/>
          </a:xfrm>
          <a:custGeom>
            <a:avLst/>
            <a:gdLst>
              <a:gd name="connsiteX0" fmla="*/ 18415 w 628650"/>
              <a:gd name="connsiteY0" fmla="*/ 418434 h 436849"/>
              <a:gd name="connsiteX1" fmla="*/ 610234 w 628650"/>
              <a:gd name="connsiteY1" fmla="*/ 197454 h 4368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628650" h="436849">
                <a:moveTo>
                  <a:pt x="18415" y="418434"/>
                </a:moveTo>
                <a:cubicBezTo>
                  <a:pt x="18415" y="-79405"/>
                  <a:pt x="452754" y="-62895"/>
                  <a:pt x="610234" y="197454"/>
                </a:cubicBezTo>
              </a:path>
            </a:pathLst>
          </a:custGeom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4876800" y="1720850"/>
            <a:ext cx="157479" cy="256539"/>
          </a:xfrm>
          <a:custGeom>
            <a:avLst/>
            <a:gdLst>
              <a:gd name="connsiteX0" fmla="*/ 140970 w 157479"/>
              <a:gd name="connsiteY0" fmla="*/ 256539 h 256539"/>
              <a:gd name="connsiteX1" fmla="*/ 157479 w 157479"/>
              <a:gd name="connsiteY1" fmla="*/ 0 h 256539"/>
              <a:gd name="connsiteX2" fmla="*/ 0 w 157479"/>
              <a:gd name="connsiteY2" fmla="*/ 41910 h 256539"/>
              <a:gd name="connsiteX3" fmla="*/ 140970 w 157479"/>
              <a:gd name="connsiteY3" fmla="*/ 256539 h 25653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57479" h="256539">
                <a:moveTo>
                  <a:pt x="140970" y="256539"/>
                </a:moveTo>
                <a:lnTo>
                  <a:pt x="157479" y="0"/>
                </a:lnTo>
                <a:lnTo>
                  <a:pt x="0" y="41910"/>
                </a:lnTo>
                <a:lnTo>
                  <a:pt x="140970" y="256539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4" name="Freeform 3"/>
          <p:cNvSpPr/>
          <p:nvPr/>
        </p:nvSpPr>
        <p:spPr>
          <a:xfrm>
            <a:off x="4337684" y="3158218"/>
            <a:ext cx="627380" cy="437786"/>
          </a:xfrm>
          <a:custGeom>
            <a:avLst/>
            <a:gdLst>
              <a:gd name="connsiteX0" fmla="*/ 18415 w 627380"/>
              <a:gd name="connsiteY0" fmla="*/ 419372 h 437786"/>
              <a:gd name="connsiteX1" fmla="*/ 608965 w 627380"/>
              <a:gd name="connsiteY1" fmla="*/ 198391 h 43778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627380" h="437786">
                <a:moveTo>
                  <a:pt x="18415" y="419372"/>
                </a:moveTo>
                <a:cubicBezTo>
                  <a:pt x="18415" y="-79738"/>
                  <a:pt x="452755" y="-63228"/>
                  <a:pt x="608965" y="198391"/>
                </a:cubicBezTo>
              </a:path>
            </a:pathLst>
          </a:custGeom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4861559" y="3321050"/>
            <a:ext cx="156210" cy="256540"/>
          </a:xfrm>
          <a:custGeom>
            <a:avLst/>
            <a:gdLst>
              <a:gd name="connsiteX0" fmla="*/ 140970 w 156210"/>
              <a:gd name="connsiteY0" fmla="*/ 256540 h 256540"/>
              <a:gd name="connsiteX1" fmla="*/ 156210 w 156210"/>
              <a:gd name="connsiteY1" fmla="*/ 0 h 256540"/>
              <a:gd name="connsiteX2" fmla="*/ 0 w 156210"/>
              <a:gd name="connsiteY2" fmla="*/ 41909 h 256540"/>
              <a:gd name="connsiteX3" fmla="*/ 140970 w 156210"/>
              <a:gd name="connsiteY3" fmla="*/ 256540 h 2565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56210" h="256540">
                <a:moveTo>
                  <a:pt x="140970" y="256540"/>
                </a:moveTo>
                <a:lnTo>
                  <a:pt x="156210" y="0"/>
                </a:lnTo>
                <a:lnTo>
                  <a:pt x="0" y="41909"/>
                </a:lnTo>
                <a:lnTo>
                  <a:pt x="140970" y="25654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6" name="Freeform 3"/>
          <p:cNvSpPr/>
          <p:nvPr/>
        </p:nvSpPr>
        <p:spPr>
          <a:xfrm>
            <a:off x="4352925" y="4759355"/>
            <a:ext cx="628650" cy="436849"/>
          </a:xfrm>
          <a:custGeom>
            <a:avLst/>
            <a:gdLst>
              <a:gd name="connsiteX0" fmla="*/ 18415 w 628650"/>
              <a:gd name="connsiteY0" fmla="*/ 418434 h 436849"/>
              <a:gd name="connsiteX1" fmla="*/ 610234 w 628650"/>
              <a:gd name="connsiteY1" fmla="*/ 197454 h 4368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628650" h="436849">
                <a:moveTo>
                  <a:pt x="18415" y="418434"/>
                </a:moveTo>
                <a:cubicBezTo>
                  <a:pt x="18415" y="-79405"/>
                  <a:pt x="452754" y="-62895"/>
                  <a:pt x="610234" y="197454"/>
                </a:cubicBezTo>
              </a:path>
            </a:pathLst>
          </a:custGeom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4876800" y="4921250"/>
            <a:ext cx="157479" cy="256540"/>
          </a:xfrm>
          <a:custGeom>
            <a:avLst/>
            <a:gdLst>
              <a:gd name="connsiteX0" fmla="*/ 140970 w 157479"/>
              <a:gd name="connsiteY0" fmla="*/ 256540 h 256540"/>
              <a:gd name="connsiteX1" fmla="*/ 157479 w 157479"/>
              <a:gd name="connsiteY1" fmla="*/ 0 h 256540"/>
              <a:gd name="connsiteX2" fmla="*/ 0 w 157479"/>
              <a:gd name="connsiteY2" fmla="*/ 41909 h 256540"/>
              <a:gd name="connsiteX3" fmla="*/ 140970 w 157479"/>
              <a:gd name="connsiteY3" fmla="*/ 256540 h 2565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57479" h="256540">
                <a:moveTo>
                  <a:pt x="140970" y="256540"/>
                </a:moveTo>
                <a:lnTo>
                  <a:pt x="157479" y="0"/>
                </a:lnTo>
                <a:lnTo>
                  <a:pt x="0" y="41909"/>
                </a:lnTo>
                <a:lnTo>
                  <a:pt x="140970" y="25654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8" name="Freeform 3"/>
          <p:cNvSpPr/>
          <p:nvPr/>
        </p:nvSpPr>
        <p:spPr>
          <a:xfrm>
            <a:off x="1124585" y="3867784"/>
            <a:ext cx="717550" cy="73660"/>
          </a:xfrm>
          <a:custGeom>
            <a:avLst/>
            <a:gdLst>
              <a:gd name="connsiteX0" fmla="*/ 18414 w 717550"/>
              <a:gd name="connsiteY0" fmla="*/ 18415 h 73660"/>
              <a:gd name="connsiteX1" fmla="*/ 699135 w 717550"/>
              <a:gd name="connsiteY1" fmla="*/ 29845 h 736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17550" h="73660">
                <a:moveTo>
                  <a:pt x="18414" y="18415"/>
                </a:moveTo>
                <a:lnTo>
                  <a:pt x="699135" y="29845"/>
                </a:lnTo>
              </a:path>
            </a:pathLst>
          </a:custGeom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1812289" y="3816350"/>
            <a:ext cx="245110" cy="162560"/>
          </a:xfrm>
          <a:custGeom>
            <a:avLst/>
            <a:gdLst>
              <a:gd name="connsiteX0" fmla="*/ 245110 w 245110"/>
              <a:gd name="connsiteY0" fmla="*/ 85090 h 162560"/>
              <a:gd name="connsiteX1" fmla="*/ 2539 w 245110"/>
              <a:gd name="connsiteY1" fmla="*/ 0 h 162560"/>
              <a:gd name="connsiteX2" fmla="*/ 0 w 245110"/>
              <a:gd name="connsiteY2" fmla="*/ 162559 h 162560"/>
              <a:gd name="connsiteX3" fmla="*/ 245110 w 245110"/>
              <a:gd name="connsiteY3" fmla="*/ 85090 h 1625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5110" h="162560">
                <a:moveTo>
                  <a:pt x="245110" y="85090"/>
                </a:moveTo>
                <a:lnTo>
                  <a:pt x="2539" y="0"/>
                </a:lnTo>
                <a:lnTo>
                  <a:pt x="0" y="162559"/>
                </a:lnTo>
                <a:lnTo>
                  <a:pt x="245110" y="8509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0" name="Freeform 3"/>
          <p:cNvSpPr/>
          <p:nvPr/>
        </p:nvSpPr>
        <p:spPr>
          <a:xfrm>
            <a:off x="2496185" y="2287905"/>
            <a:ext cx="1525269" cy="1174750"/>
          </a:xfrm>
          <a:custGeom>
            <a:avLst/>
            <a:gdLst>
              <a:gd name="connsiteX0" fmla="*/ 18414 w 1525269"/>
              <a:gd name="connsiteY0" fmla="*/ 1156335 h 1174750"/>
              <a:gd name="connsiteX1" fmla="*/ 1506855 w 1525269"/>
              <a:gd name="connsiteY1" fmla="*/ 18414 h 11747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525269" h="1174750">
                <a:moveTo>
                  <a:pt x="18414" y="1156335"/>
                </a:moveTo>
                <a:cubicBezTo>
                  <a:pt x="18414" y="394334"/>
                  <a:pt x="514985" y="69214"/>
                  <a:pt x="1506855" y="18414"/>
                </a:cubicBezTo>
              </a:path>
            </a:pathLst>
          </a:custGeom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3991609" y="2226310"/>
            <a:ext cx="246380" cy="162560"/>
          </a:xfrm>
          <a:custGeom>
            <a:avLst/>
            <a:gdLst>
              <a:gd name="connsiteX0" fmla="*/ 246380 w 246380"/>
              <a:gd name="connsiteY0" fmla="*/ 74929 h 162560"/>
              <a:gd name="connsiteX1" fmla="*/ 0 w 246380"/>
              <a:gd name="connsiteY1" fmla="*/ 0 h 162560"/>
              <a:gd name="connsiteX2" fmla="*/ 3810 w 246380"/>
              <a:gd name="connsiteY2" fmla="*/ 162560 h 162560"/>
              <a:gd name="connsiteX3" fmla="*/ 246380 w 246380"/>
              <a:gd name="connsiteY3" fmla="*/ 74929 h 1625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6380" h="162560">
                <a:moveTo>
                  <a:pt x="246380" y="74929"/>
                </a:moveTo>
                <a:lnTo>
                  <a:pt x="0" y="0"/>
                </a:lnTo>
                <a:lnTo>
                  <a:pt x="3810" y="162560"/>
                </a:lnTo>
                <a:lnTo>
                  <a:pt x="246380" y="74929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2" name="Freeform 3"/>
          <p:cNvSpPr/>
          <p:nvPr/>
        </p:nvSpPr>
        <p:spPr>
          <a:xfrm>
            <a:off x="2953385" y="3883025"/>
            <a:ext cx="1054100" cy="73660"/>
          </a:xfrm>
          <a:custGeom>
            <a:avLst/>
            <a:gdLst>
              <a:gd name="connsiteX0" fmla="*/ 18414 w 1054100"/>
              <a:gd name="connsiteY0" fmla="*/ 18415 h 73660"/>
              <a:gd name="connsiteX1" fmla="*/ 1035685 w 1054100"/>
              <a:gd name="connsiteY1" fmla="*/ 18415 h 736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54100" h="73660">
                <a:moveTo>
                  <a:pt x="18414" y="18415"/>
                </a:moveTo>
                <a:lnTo>
                  <a:pt x="1035685" y="18415"/>
                </a:lnTo>
              </a:path>
            </a:pathLst>
          </a:custGeom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3977640" y="3820159"/>
            <a:ext cx="243840" cy="162560"/>
          </a:xfrm>
          <a:custGeom>
            <a:avLst/>
            <a:gdLst>
              <a:gd name="connsiteX0" fmla="*/ 243839 w 243840"/>
              <a:gd name="connsiteY0" fmla="*/ 81280 h 162560"/>
              <a:gd name="connsiteX1" fmla="*/ 0 w 243840"/>
              <a:gd name="connsiteY1" fmla="*/ 0 h 162560"/>
              <a:gd name="connsiteX2" fmla="*/ 0 w 243840"/>
              <a:gd name="connsiteY2" fmla="*/ 162560 h 162560"/>
              <a:gd name="connsiteX3" fmla="*/ 243839 w 243840"/>
              <a:gd name="connsiteY3" fmla="*/ 81280 h 1625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3840" h="162560">
                <a:moveTo>
                  <a:pt x="243839" y="81280"/>
                </a:moveTo>
                <a:lnTo>
                  <a:pt x="0" y="0"/>
                </a:lnTo>
                <a:lnTo>
                  <a:pt x="0" y="162560"/>
                </a:lnTo>
                <a:lnTo>
                  <a:pt x="243839" y="8128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4" name="Freeform 3"/>
          <p:cNvSpPr/>
          <p:nvPr/>
        </p:nvSpPr>
        <p:spPr>
          <a:xfrm>
            <a:off x="2496185" y="4340225"/>
            <a:ext cx="1525269" cy="1173480"/>
          </a:xfrm>
          <a:custGeom>
            <a:avLst/>
            <a:gdLst>
              <a:gd name="connsiteX0" fmla="*/ 18414 w 1525269"/>
              <a:gd name="connsiteY0" fmla="*/ 18415 h 1173480"/>
              <a:gd name="connsiteX1" fmla="*/ 1506855 w 1525269"/>
              <a:gd name="connsiteY1" fmla="*/ 1155065 h 11734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525269" h="1173480">
                <a:moveTo>
                  <a:pt x="18414" y="18415"/>
                </a:moveTo>
                <a:cubicBezTo>
                  <a:pt x="18414" y="780415"/>
                  <a:pt x="514985" y="1105534"/>
                  <a:pt x="1506855" y="1155065"/>
                </a:cubicBezTo>
              </a:path>
            </a:pathLst>
          </a:custGeom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3991609" y="5414009"/>
            <a:ext cx="246380" cy="162560"/>
          </a:xfrm>
          <a:custGeom>
            <a:avLst/>
            <a:gdLst>
              <a:gd name="connsiteX0" fmla="*/ 246380 w 246380"/>
              <a:gd name="connsiteY0" fmla="*/ 87630 h 162560"/>
              <a:gd name="connsiteX1" fmla="*/ 3810 w 246380"/>
              <a:gd name="connsiteY1" fmla="*/ 0 h 162560"/>
              <a:gd name="connsiteX2" fmla="*/ 0 w 246380"/>
              <a:gd name="connsiteY2" fmla="*/ 162560 h 162560"/>
              <a:gd name="connsiteX3" fmla="*/ 246380 w 246380"/>
              <a:gd name="connsiteY3" fmla="*/ 87630 h 1625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6380" h="162560">
                <a:moveTo>
                  <a:pt x="246380" y="87630"/>
                </a:moveTo>
                <a:lnTo>
                  <a:pt x="3810" y="0"/>
                </a:lnTo>
                <a:lnTo>
                  <a:pt x="0" y="162560"/>
                </a:lnTo>
                <a:lnTo>
                  <a:pt x="246380" y="8763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6" name="Freeform 3"/>
          <p:cNvSpPr/>
          <p:nvPr/>
        </p:nvSpPr>
        <p:spPr>
          <a:xfrm>
            <a:off x="6374129" y="3444240"/>
            <a:ext cx="914400" cy="914400"/>
          </a:xfrm>
          <a:custGeom>
            <a:avLst/>
            <a:gdLst>
              <a:gd name="connsiteX0" fmla="*/ 457200 w 914400"/>
              <a:gd name="connsiteY0" fmla="*/ 0 h 914400"/>
              <a:gd name="connsiteX1" fmla="*/ 914400 w 914400"/>
              <a:gd name="connsiteY1" fmla="*/ 457200 h 914400"/>
              <a:gd name="connsiteX2" fmla="*/ 457200 w 914400"/>
              <a:gd name="connsiteY2" fmla="*/ 914400 h 914400"/>
              <a:gd name="connsiteX3" fmla="*/ 0 w 914400"/>
              <a:gd name="connsiteY3" fmla="*/ 457200 h 914400"/>
              <a:gd name="connsiteX4" fmla="*/ 457200 w 914400"/>
              <a:gd name="connsiteY4" fmla="*/ 0 h 914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" h="914400">
                <a:moveTo>
                  <a:pt x="457200" y="0"/>
                </a:moveTo>
                <a:cubicBezTo>
                  <a:pt x="716279" y="0"/>
                  <a:pt x="914400" y="198119"/>
                  <a:pt x="914400" y="457200"/>
                </a:cubicBezTo>
                <a:cubicBezTo>
                  <a:pt x="914400" y="716279"/>
                  <a:pt x="716279" y="914400"/>
                  <a:pt x="457200" y="914400"/>
                </a:cubicBezTo>
                <a:cubicBezTo>
                  <a:pt x="198120" y="914400"/>
                  <a:pt x="0" y="716279"/>
                  <a:pt x="0" y="457200"/>
                </a:cubicBezTo>
                <a:cubicBezTo>
                  <a:pt x="0" y="198119"/>
                  <a:pt x="198120" y="0"/>
                  <a:pt x="457200" y="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7" name="Freeform 3"/>
          <p:cNvSpPr/>
          <p:nvPr/>
        </p:nvSpPr>
        <p:spPr>
          <a:xfrm>
            <a:off x="6355800" y="3425910"/>
            <a:ext cx="951060" cy="951059"/>
          </a:xfrm>
          <a:custGeom>
            <a:avLst/>
            <a:gdLst>
              <a:gd name="connsiteX0" fmla="*/ 475530 w 951060"/>
              <a:gd name="connsiteY0" fmla="*/ 18329 h 951059"/>
              <a:gd name="connsiteX1" fmla="*/ 932730 w 951060"/>
              <a:gd name="connsiteY1" fmla="*/ 475529 h 951059"/>
              <a:gd name="connsiteX2" fmla="*/ 475530 w 951060"/>
              <a:gd name="connsiteY2" fmla="*/ 932729 h 951059"/>
              <a:gd name="connsiteX3" fmla="*/ 18329 w 951060"/>
              <a:gd name="connsiteY3" fmla="*/ 475529 h 951059"/>
              <a:gd name="connsiteX4" fmla="*/ 475530 w 951060"/>
              <a:gd name="connsiteY4" fmla="*/ 18329 h 9510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51060" h="951059">
                <a:moveTo>
                  <a:pt x="475530" y="18329"/>
                </a:moveTo>
                <a:cubicBezTo>
                  <a:pt x="734609" y="18329"/>
                  <a:pt x="932730" y="216449"/>
                  <a:pt x="932730" y="475529"/>
                </a:cubicBezTo>
                <a:cubicBezTo>
                  <a:pt x="932730" y="734609"/>
                  <a:pt x="734609" y="932729"/>
                  <a:pt x="475530" y="932729"/>
                </a:cubicBezTo>
                <a:cubicBezTo>
                  <a:pt x="216449" y="932729"/>
                  <a:pt x="18329" y="734609"/>
                  <a:pt x="18329" y="475529"/>
                </a:cubicBezTo>
                <a:cubicBezTo>
                  <a:pt x="18329" y="216449"/>
                  <a:pt x="216449" y="18329"/>
                  <a:pt x="475530" y="18329"/>
                </a:cubicBez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8" name="Freeform 3"/>
          <p:cNvSpPr/>
          <p:nvPr/>
        </p:nvSpPr>
        <p:spPr>
          <a:xfrm>
            <a:off x="5133975" y="2282825"/>
            <a:ext cx="1696719" cy="948690"/>
          </a:xfrm>
          <a:custGeom>
            <a:avLst/>
            <a:gdLst>
              <a:gd name="connsiteX0" fmla="*/ 18415 w 1696719"/>
              <a:gd name="connsiteY0" fmla="*/ 18414 h 948690"/>
              <a:gd name="connsiteX1" fmla="*/ 1678305 w 1696719"/>
              <a:gd name="connsiteY1" fmla="*/ 930275 h 94869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696719" h="948690">
                <a:moveTo>
                  <a:pt x="18415" y="18414"/>
                </a:moveTo>
                <a:cubicBezTo>
                  <a:pt x="1138554" y="18414"/>
                  <a:pt x="1571625" y="321945"/>
                  <a:pt x="1678305" y="930275"/>
                </a:cubicBezTo>
              </a:path>
            </a:pathLst>
          </a:custGeom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6729730" y="3194050"/>
            <a:ext cx="161290" cy="250190"/>
          </a:xfrm>
          <a:custGeom>
            <a:avLst/>
            <a:gdLst>
              <a:gd name="connsiteX0" fmla="*/ 101600 w 161290"/>
              <a:gd name="connsiteY0" fmla="*/ 250190 h 250190"/>
              <a:gd name="connsiteX1" fmla="*/ 161289 w 161290"/>
              <a:gd name="connsiteY1" fmla="*/ 0 h 250190"/>
              <a:gd name="connsiteX2" fmla="*/ 0 w 161290"/>
              <a:gd name="connsiteY2" fmla="*/ 13970 h 250190"/>
              <a:gd name="connsiteX3" fmla="*/ 101600 w 161290"/>
              <a:gd name="connsiteY3" fmla="*/ 250190 h 25019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61290" h="250190">
                <a:moveTo>
                  <a:pt x="101600" y="250190"/>
                </a:moveTo>
                <a:lnTo>
                  <a:pt x="161289" y="0"/>
                </a:lnTo>
                <a:lnTo>
                  <a:pt x="0" y="13970"/>
                </a:lnTo>
                <a:lnTo>
                  <a:pt x="101600" y="25019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0" name="Freeform 3"/>
          <p:cNvSpPr/>
          <p:nvPr/>
        </p:nvSpPr>
        <p:spPr>
          <a:xfrm>
            <a:off x="5117464" y="3883025"/>
            <a:ext cx="1041400" cy="73660"/>
          </a:xfrm>
          <a:custGeom>
            <a:avLst/>
            <a:gdLst>
              <a:gd name="connsiteX0" fmla="*/ 18415 w 1041400"/>
              <a:gd name="connsiteY0" fmla="*/ 18415 h 73660"/>
              <a:gd name="connsiteX1" fmla="*/ 1022985 w 1041400"/>
              <a:gd name="connsiteY1" fmla="*/ 18415 h 736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41400" h="73660">
                <a:moveTo>
                  <a:pt x="18415" y="18415"/>
                </a:moveTo>
                <a:lnTo>
                  <a:pt x="1022985" y="18415"/>
                </a:lnTo>
              </a:path>
            </a:pathLst>
          </a:custGeom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6130290" y="3820159"/>
            <a:ext cx="243840" cy="162560"/>
          </a:xfrm>
          <a:custGeom>
            <a:avLst/>
            <a:gdLst>
              <a:gd name="connsiteX0" fmla="*/ 243839 w 243840"/>
              <a:gd name="connsiteY0" fmla="*/ 81280 h 162560"/>
              <a:gd name="connsiteX1" fmla="*/ 0 w 243840"/>
              <a:gd name="connsiteY1" fmla="*/ 0 h 162560"/>
              <a:gd name="connsiteX2" fmla="*/ 0 w 243840"/>
              <a:gd name="connsiteY2" fmla="*/ 162560 h 162560"/>
              <a:gd name="connsiteX3" fmla="*/ 243839 w 243840"/>
              <a:gd name="connsiteY3" fmla="*/ 81280 h 1625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3840" h="162560">
                <a:moveTo>
                  <a:pt x="243839" y="81280"/>
                </a:moveTo>
                <a:lnTo>
                  <a:pt x="0" y="0"/>
                </a:lnTo>
                <a:lnTo>
                  <a:pt x="0" y="162560"/>
                </a:lnTo>
                <a:lnTo>
                  <a:pt x="243839" y="8128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2" name="Freeform 3"/>
          <p:cNvSpPr/>
          <p:nvPr/>
        </p:nvSpPr>
        <p:spPr>
          <a:xfrm>
            <a:off x="5133975" y="4570094"/>
            <a:ext cx="1696719" cy="949960"/>
          </a:xfrm>
          <a:custGeom>
            <a:avLst/>
            <a:gdLst>
              <a:gd name="connsiteX0" fmla="*/ 18415 w 1696719"/>
              <a:gd name="connsiteY0" fmla="*/ 931545 h 949960"/>
              <a:gd name="connsiteX1" fmla="*/ 1678305 w 1696719"/>
              <a:gd name="connsiteY1" fmla="*/ 18415 h 9499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696719" h="949960">
                <a:moveTo>
                  <a:pt x="18415" y="931545"/>
                </a:moveTo>
                <a:cubicBezTo>
                  <a:pt x="1138554" y="931545"/>
                  <a:pt x="1571625" y="626745"/>
                  <a:pt x="1678305" y="18415"/>
                </a:cubicBezTo>
              </a:path>
            </a:pathLst>
          </a:custGeom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6729730" y="4358640"/>
            <a:ext cx="161290" cy="250190"/>
          </a:xfrm>
          <a:custGeom>
            <a:avLst/>
            <a:gdLst>
              <a:gd name="connsiteX0" fmla="*/ 101600 w 161290"/>
              <a:gd name="connsiteY0" fmla="*/ 0 h 250190"/>
              <a:gd name="connsiteX1" fmla="*/ 0 w 161290"/>
              <a:gd name="connsiteY1" fmla="*/ 236219 h 250190"/>
              <a:gd name="connsiteX2" fmla="*/ 161289 w 161290"/>
              <a:gd name="connsiteY2" fmla="*/ 250189 h 250190"/>
              <a:gd name="connsiteX3" fmla="*/ 101600 w 161290"/>
              <a:gd name="connsiteY3" fmla="*/ 0 h 25019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61290" h="250190">
                <a:moveTo>
                  <a:pt x="101600" y="0"/>
                </a:moveTo>
                <a:lnTo>
                  <a:pt x="0" y="236219"/>
                </a:lnTo>
                <a:lnTo>
                  <a:pt x="161289" y="250189"/>
                </a:lnTo>
                <a:lnTo>
                  <a:pt x="10160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4" name="Freeform 3"/>
          <p:cNvSpPr/>
          <p:nvPr/>
        </p:nvSpPr>
        <p:spPr>
          <a:xfrm>
            <a:off x="6465570" y="3535679"/>
            <a:ext cx="731520" cy="731520"/>
          </a:xfrm>
          <a:custGeom>
            <a:avLst/>
            <a:gdLst>
              <a:gd name="connsiteX0" fmla="*/ 365760 w 731520"/>
              <a:gd name="connsiteY0" fmla="*/ 0 h 731520"/>
              <a:gd name="connsiteX1" fmla="*/ 731520 w 731520"/>
              <a:gd name="connsiteY1" fmla="*/ 365760 h 731520"/>
              <a:gd name="connsiteX2" fmla="*/ 365760 w 731520"/>
              <a:gd name="connsiteY2" fmla="*/ 731520 h 731520"/>
              <a:gd name="connsiteX3" fmla="*/ 0 w 731520"/>
              <a:gd name="connsiteY3" fmla="*/ 365760 h 731520"/>
              <a:gd name="connsiteX4" fmla="*/ 365760 w 731520"/>
              <a:gd name="connsiteY4" fmla="*/ 0 h 7315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31520" h="731520">
                <a:moveTo>
                  <a:pt x="365760" y="0"/>
                </a:moveTo>
                <a:cubicBezTo>
                  <a:pt x="572770" y="0"/>
                  <a:pt x="731520" y="157479"/>
                  <a:pt x="731520" y="365760"/>
                </a:cubicBezTo>
                <a:cubicBezTo>
                  <a:pt x="731520" y="572770"/>
                  <a:pt x="572770" y="731520"/>
                  <a:pt x="365760" y="731520"/>
                </a:cubicBezTo>
                <a:cubicBezTo>
                  <a:pt x="157479" y="731520"/>
                  <a:pt x="0" y="572770"/>
                  <a:pt x="0" y="365760"/>
                </a:cubicBezTo>
                <a:cubicBezTo>
                  <a:pt x="0" y="157479"/>
                  <a:pt x="157479" y="0"/>
                  <a:pt x="365760" y="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5" name="Freeform 3"/>
          <p:cNvSpPr/>
          <p:nvPr/>
        </p:nvSpPr>
        <p:spPr>
          <a:xfrm>
            <a:off x="6447240" y="3517350"/>
            <a:ext cx="768179" cy="768179"/>
          </a:xfrm>
          <a:custGeom>
            <a:avLst/>
            <a:gdLst>
              <a:gd name="connsiteX0" fmla="*/ 384090 w 768179"/>
              <a:gd name="connsiteY0" fmla="*/ 18329 h 768179"/>
              <a:gd name="connsiteX1" fmla="*/ 749849 w 768179"/>
              <a:gd name="connsiteY1" fmla="*/ 384090 h 768179"/>
              <a:gd name="connsiteX2" fmla="*/ 384090 w 768179"/>
              <a:gd name="connsiteY2" fmla="*/ 749849 h 768179"/>
              <a:gd name="connsiteX3" fmla="*/ 18329 w 768179"/>
              <a:gd name="connsiteY3" fmla="*/ 384090 h 768179"/>
              <a:gd name="connsiteX4" fmla="*/ 384090 w 768179"/>
              <a:gd name="connsiteY4" fmla="*/ 18329 h 7681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68179" h="768179">
                <a:moveTo>
                  <a:pt x="384090" y="18329"/>
                </a:moveTo>
                <a:cubicBezTo>
                  <a:pt x="591099" y="18329"/>
                  <a:pt x="749849" y="175809"/>
                  <a:pt x="749849" y="384090"/>
                </a:cubicBezTo>
                <a:cubicBezTo>
                  <a:pt x="749849" y="591099"/>
                  <a:pt x="591099" y="749849"/>
                  <a:pt x="384090" y="749849"/>
                </a:cubicBezTo>
                <a:cubicBezTo>
                  <a:pt x="175809" y="749849"/>
                  <a:pt x="18329" y="591099"/>
                  <a:pt x="18329" y="384090"/>
                </a:cubicBezTo>
                <a:cubicBezTo>
                  <a:pt x="18329" y="175809"/>
                  <a:pt x="175809" y="18329"/>
                  <a:pt x="384090" y="18329"/>
                </a:cubicBez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6" name="Freeform 3"/>
          <p:cNvSpPr/>
          <p:nvPr/>
        </p:nvSpPr>
        <p:spPr>
          <a:xfrm>
            <a:off x="6172200" y="5943600"/>
            <a:ext cx="685800" cy="685800"/>
          </a:xfrm>
          <a:custGeom>
            <a:avLst/>
            <a:gdLst>
              <a:gd name="connsiteX0" fmla="*/ 342900 w 685800"/>
              <a:gd name="connsiteY0" fmla="*/ 685800 h 685800"/>
              <a:gd name="connsiteX1" fmla="*/ 0 w 685800"/>
              <a:gd name="connsiteY1" fmla="*/ 685800 h 685800"/>
              <a:gd name="connsiteX2" fmla="*/ 0 w 685800"/>
              <a:gd name="connsiteY2" fmla="*/ 0 h 685800"/>
              <a:gd name="connsiteX3" fmla="*/ 685800 w 685800"/>
              <a:gd name="connsiteY3" fmla="*/ 0 h 685800"/>
              <a:gd name="connsiteX4" fmla="*/ 685800 w 685800"/>
              <a:gd name="connsiteY4" fmla="*/ 685800 h 685800"/>
              <a:gd name="connsiteX5" fmla="*/ 342900 w 685800"/>
              <a:gd name="connsiteY5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85800" h="685800">
                <a:moveTo>
                  <a:pt x="342900" y="685800"/>
                </a:moveTo>
                <a:lnTo>
                  <a:pt x="0" y="685800"/>
                </a:lnTo>
                <a:lnTo>
                  <a:pt x="0" y="0"/>
                </a:lnTo>
                <a:lnTo>
                  <a:pt x="685800" y="0"/>
                </a:lnTo>
                <a:lnTo>
                  <a:pt x="685800" y="685800"/>
                </a:lnTo>
                <a:lnTo>
                  <a:pt x="342900" y="685800"/>
                </a:lnTo>
              </a:path>
            </a:pathLst>
          </a:custGeom>
          <a:solidFill>
            <a:srgbClr val="99CC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7" name="Freeform 3"/>
          <p:cNvSpPr/>
          <p:nvPr/>
        </p:nvSpPr>
        <p:spPr>
          <a:xfrm>
            <a:off x="6165850" y="5937250"/>
            <a:ext cx="698500" cy="698500"/>
          </a:xfrm>
          <a:custGeom>
            <a:avLst/>
            <a:gdLst>
              <a:gd name="connsiteX0" fmla="*/ 349250 w 698500"/>
              <a:gd name="connsiteY0" fmla="*/ 692150 h 698500"/>
              <a:gd name="connsiteX1" fmla="*/ 6350 w 698500"/>
              <a:gd name="connsiteY1" fmla="*/ 692150 h 698500"/>
              <a:gd name="connsiteX2" fmla="*/ 6350 w 698500"/>
              <a:gd name="connsiteY2" fmla="*/ 6350 h 698500"/>
              <a:gd name="connsiteX3" fmla="*/ 692150 w 698500"/>
              <a:gd name="connsiteY3" fmla="*/ 6350 h 698500"/>
              <a:gd name="connsiteX4" fmla="*/ 692150 w 698500"/>
              <a:gd name="connsiteY4" fmla="*/ 692150 h 698500"/>
              <a:gd name="connsiteX5" fmla="*/ 349250 w 698500"/>
              <a:gd name="connsiteY5" fmla="*/ 692150 h 6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98500" h="698500">
                <a:moveTo>
                  <a:pt x="349250" y="692150"/>
                </a:moveTo>
                <a:lnTo>
                  <a:pt x="6350" y="692150"/>
                </a:lnTo>
                <a:lnTo>
                  <a:pt x="6350" y="6350"/>
                </a:lnTo>
                <a:lnTo>
                  <a:pt x="692150" y="6350"/>
                </a:lnTo>
                <a:lnTo>
                  <a:pt x="692150" y="692150"/>
                </a:lnTo>
                <a:lnTo>
                  <a:pt x="349250" y="692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8" name="Freeform 3"/>
          <p:cNvSpPr/>
          <p:nvPr/>
        </p:nvSpPr>
        <p:spPr>
          <a:xfrm>
            <a:off x="6858000" y="5943600"/>
            <a:ext cx="685800" cy="685800"/>
          </a:xfrm>
          <a:custGeom>
            <a:avLst/>
            <a:gdLst>
              <a:gd name="connsiteX0" fmla="*/ 342900 w 685800"/>
              <a:gd name="connsiteY0" fmla="*/ 685800 h 685800"/>
              <a:gd name="connsiteX1" fmla="*/ 0 w 685800"/>
              <a:gd name="connsiteY1" fmla="*/ 685800 h 685800"/>
              <a:gd name="connsiteX2" fmla="*/ 0 w 685800"/>
              <a:gd name="connsiteY2" fmla="*/ 0 h 685800"/>
              <a:gd name="connsiteX3" fmla="*/ 685800 w 685800"/>
              <a:gd name="connsiteY3" fmla="*/ 0 h 685800"/>
              <a:gd name="connsiteX4" fmla="*/ 685800 w 685800"/>
              <a:gd name="connsiteY4" fmla="*/ 685800 h 685800"/>
              <a:gd name="connsiteX5" fmla="*/ 342900 w 685800"/>
              <a:gd name="connsiteY5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85800" h="685800">
                <a:moveTo>
                  <a:pt x="342900" y="685800"/>
                </a:moveTo>
                <a:lnTo>
                  <a:pt x="0" y="685800"/>
                </a:lnTo>
                <a:lnTo>
                  <a:pt x="0" y="0"/>
                </a:lnTo>
                <a:lnTo>
                  <a:pt x="685800" y="0"/>
                </a:lnTo>
                <a:lnTo>
                  <a:pt x="685800" y="685800"/>
                </a:lnTo>
                <a:lnTo>
                  <a:pt x="342900" y="685800"/>
                </a:lnTo>
              </a:path>
            </a:pathLst>
          </a:custGeom>
          <a:solidFill>
            <a:srgbClr val="99CC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9" name="Freeform 3"/>
          <p:cNvSpPr/>
          <p:nvPr/>
        </p:nvSpPr>
        <p:spPr>
          <a:xfrm>
            <a:off x="6851650" y="5937250"/>
            <a:ext cx="698500" cy="698500"/>
          </a:xfrm>
          <a:custGeom>
            <a:avLst/>
            <a:gdLst>
              <a:gd name="connsiteX0" fmla="*/ 349250 w 698500"/>
              <a:gd name="connsiteY0" fmla="*/ 692150 h 698500"/>
              <a:gd name="connsiteX1" fmla="*/ 6350 w 698500"/>
              <a:gd name="connsiteY1" fmla="*/ 692150 h 698500"/>
              <a:gd name="connsiteX2" fmla="*/ 6350 w 698500"/>
              <a:gd name="connsiteY2" fmla="*/ 6350 h 698500"/>
              <a:gd name="connsiteX3" fmla="*/ 692150 w 698500"/>
              <a:gd name="connsiteY3" fmla="*/ 6350 h 698500"/>
              <a:gd name="connsiteX4" fmla="*/ 692150 w 698500"/>
              <a:gd name="connsiteY4" fmla="*/ 692150 h 698500"/>
              <a:gd name="connsiteX5" fmla="*/ 349250 w 698500"/>
              <a:gd name="connsiteY5" fmla="*/ 692150 h 6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98500" h="698500">
                <a:moveTo>
                  <a:pt x="349250" y="692150"/>
                </a:moveTo>
                <a:lnTo>
                  <a:pt x="6350" y="692150"/>
                </a:lnTo>
                <a:lnTo>
                  <a:pt x="6350" y="6350"/>
                </a:lnTo>
                <a:lnTo>
                  <a:pt x="692150" y="6350"/>
                </a:lnTo>
                <a:lnTo>
                  <a:pt x="692150" y="692150"/>
                </a:lnTo>
                <a:lnTo>
                  <a:pt x="349250" y="692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0" name="Freeform 3"/>
          <p:cNvSpPr/>
          <p:nvPr/>
        </p:nvSpPr>
        <p:spPr>
          <a:xfrm>
            <a:off x="7543800" y="5943600"/>
            <a:ext cx="685800" cy="685800"/>
          </a:xfrm>
          <a:custGeom>
            <a:avLst/>
            <a:gdLst>
              <a:gd name="connsiteX0" fmla="*/ 342900 w 685800"/>
              <a:gd name="connsiteY0" fmla="*/ 685800 h 685800"/>
              <a:gd name="connsiteX1" fmla="*/ 0 w 685800"/>
              <a:gd name="connsiteY1" fmla="*/ 685800 h 685800"/>
              <a:gd name="connsiteX2" fmla="*/ 0 w 685800"/>
              <a:gd name="connsiteY2" fmla="*/ 0 h 685800"/>
              <a:gd name="connsiteX3" fmla="*/ 685800 w 685800"/>
              <a:gd name="connsiteY3" fmla="*/ 0 h 685800"/>
              <a:gd name="connsiteX4" fmla="*/ 685800 w 685800"/>
              <a:gd name="connsiteY4" fmla="*/ 685800 h 685800"/>
              <a:gd name="connsiteX5" fmla="*/ 342900 w 685800"/>
              <a:gd name="connsiteY5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85800" h="685800">
                <a:moveTo>
                  <a:pt x="342900" y="685800"/>
                </a:moveTo>
                <a:lnTo>
                  <a:pt x="0" y="685800"/>
                </a:lnTo>
                <a:lnTo>
                  <a:pt x="0" y="0"/>
                </a:lnTo>
                <a:lnTo>
                  <a:pt x="685800" y="0"/>
                </a:lnTo>
                <a:lnTo>
                  <a:pt x="685800" y="685800"/>
                </a:lnTo>
                <a:lnTo>
                  <a:pt x="342900" y="685800"/>
                </a:lnTo>
              </a:path>
            </a:pathLst>
          </a:custGeom>
          <a:solidFill>
            <a:srgbClr val="99CC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1" name="Freeform 3"/>
          <p:cNvSpPr/>
          <p:nvPr/>
        </p:nvSpPr>
        <p:spPr>
          <a:xfrm>
            <a:off x="7537450" y="5937250"/>
            <a:ext cx="698500" cy="698500"/>
          </a:xfrm>
          <a:custGeom>
            <a:avLst/>
            <a:gdLst>
              <a:gd name="connsiteX0" fmla="*/ 349250 w 698500"/>
              <a:gd name="connsiteY0" fmla="*/ 692150 h 698500"/>
              <a:gd name="connsiteX1" fmla="*/ 6350 w 698500"/>
              <a:gd name="connsiteY1" fmla="*/ 692150 h 698500"/>
              <a:gd name="connsiteX2" fmla="*/ 6350 w 698500"/>
              <a:gd name="connsiteY2" fmla="*/ 6350 h 698500"/>
              <a:gd name="connsiteX3" fmla="*/ 692150 w 698500"/>
              <a:gd name="connsiteY3" fmla="*/ 6350 h 698500"/>
              <a:gd name="connsiteX4" fmla="*/ 692150 w 698500"/>
              <a:gd name="connsiteY4" fmla="*/ 692150 h 698500"/>
              <a:gd name="connsiteX5" fmla="*/ 349250 w 698500"/>
              <a:gd name="connsiteY5" fmla="*/ 692150 h 6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98500" h="698500">
                <a:moveTo>
                  <a:pt x="349250" y="692150"/>
                </a:moveTo>
                <a:lnTo>
                  <a:pt x="6350" y="692150"/>
                </a:lnTo>
                <a:lnTo>
                  <a:pt x="6350" y="6350"/>
                </a:lnTo>
                <a:lnTo>
                  <a:pt x="692150" y="6350"/>
                </a:lnTo>
                <a:lnTo>
                  <a:pt x="692150" y="692150"/>
                </a:lnTo>
                <a:lnTo>
                  <a:pt x="349250" y="692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2" name="Freeform 3"/>
          <p:cNvSpPr/>
          <p:nvPr/>
        </p:nvSpPr>
        <p:spPr>
          <a:xfrm>
            <a:off x="8229600" y="5943600"/>
            <a:ext cx="685800" cy="685800"/>
          </a:xfrm>
          <a:custGeom>
            <a:avLst/>
            <a:gdLst>
              <a:gd name="connsiteX0" fmla="*/ 342900 w 685800"/>
              <a:gd name="connsiteY0" fmla="*/ 685800 h 685800"/>
              <a:gd name="connsiteX1" fmla="*/ 0 w 685800"/>
              <a:gd name="connsiteY1" fmla="*/ 685800 h 685800"/>
              <a:gd name="connsiteX2" fmla="*/ 0 w 685800"/>
              <a:gd name="connsiteY2" fmla="*/ 0 h 685800"/>
              <a:gd name="connsiteX3" fmla="*/ 685800 w 685800"/>
              <a:gd name="connsiteY3" fmla="*/ 0 h 685800"/>
              <a:gd name="connsiteX4" fmla="*/ 685800 w 685800"/>
              <a:gd name="connsiteY4" fmla="*/ 685800 h 685800"/>
              <a:gd name="connsiteX5" fmla="*/ 342900 w 685800"/>
              <a:gd name="connsiteY5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85800" h="685800">
                <a:moveTo>
                  <a:pt x="342900" y="685800"/>
                </a:moveTo>
                <a:lnTo>
                  <a:pt x="0" y="685800"/>
                </a:lnTo>
                <a:lnTo>
                  <a:pt x="0" y="0"/>
                </a:lnTo>
                <a:lnTo>
                  <a:pt x="685800" y="0"/>
                </a:lnTo>
                <a:lnTo>
                  <a:pt x="685800" y="685800"/>
                </a:lnTo>
                <a:lnTo>
                  <a:pt x="342900" y="685800"/>
                </a:lnTo>
              </a:path>
            </a:pathLst>
          </a:custGeom>
          <a:solidFill>
            <a:srgbClr val="99CC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3" name="Freeform 3"/>
          <p:cNvSpPr/>
          <p:nvPr/>
        </p:nvSpPr>
        <p:spPr>
          <a:xfrm>
            <a:off x="8223250" y="5937250"/>
            <a:ext cx="698500" cy="698500"/>
          </a:xfrm>
          <a:custGeom>
            <a:avLst/>
            <a:gdLst>
              <a:gd name="connsiteX0" fmla="*/ 349250 w 698500"/>
              <a:gd name="connsiteY0" fmla="*/ 692150 h 698500"/>
              <a:gd name="connsiteX1" fmla="*/ 6350 w 698500"/>
              <a:gd name="connsiteY1" fmla="*/ 692150 h 698500"/>
              <a:gd name="connsiteX2" fmla="*/ 6350 w 698500"/>
              <a:gd name="connsiteY2" fmla="*/ 6350 h 698500"/>
              <a:gd name="connsiteX3" fmla="*/ 692150 w 698500"/>
              <a:gd name="connsiteY3" fmla="*/ 6350 h 698500"/>
              <a:gd name="connsiteX4" fmla="*/ 692150 w 698500"/>
              <a:gd name="connsiteY4" fmla="*/ 692150 h 698500"/>
              <a:gd name="connsiteX5" fmla="*/ 349250 w 698500"/>
              <a:gd name="connsiteY5" fmla="*/ 692150 h 6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98500" h="698500">
                <a:moveTo>
                  <a:pt x="349250" y="692150"/>
                </a:moveTo>
                <a:lnTo>
                  <a:pt x="6350" y="692150"/>
                </a:lnTo>
                <a:lnTo>
                  <a:pt x="6350" y="6350"/>
                </a:lnTo>
                <a:lnTo>
                  <a:pt x="692150" y="6350"/>
                </a:lnTo>
                <a:lnTo>
                  <a:pt x="692150" y="692150"/>
                </a:lnTo>
                <a:lnTo>
                  <a:pt x="349250" y="692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4" name="Freeform 3"/>
          <p:cNvSpPr/>
          <p:nvPr/>
        </p:nvSpPr>
        <p:spPr>
          <a:xfrm>
            <a:off x="8229600" y="6629400"/>
            <a:ext cx="685800" cy="685800"/>
          </a:xfrm>
          <a:custGeom>
            <a:avLst/>
            <a:gdLst>
              <a:gd name="connsiteX0" fmla="*/ 176530 w 685800"/>
              <a:gd name="connsiteY0" fmla="*/ 685800 h 685800"/>
              <a:gd name="connsiteX1" fmla="*/ 176530 w 685800"/>
              <a:gd name="connsiteY1" fmla="*/ 321309 h 685800"/>
              <a:gd name="connsiteX2" fmla="*/ 0 w 685800"/>
              <a:gd name="connsiteY2" fmla="*/ 321309 h 685800"/>
              <a:gd name="connsiteX3" fmla="*/ 342900 w 685800"/>
              <a:gd name="connsiteY3" fmla="*/ 0 h 685800"/>
              <a:gd name="connsiteX4" fmla="*/ 685800 w 685800"/>
              <a:gd name="connsiteY4" fmla="*/ 321309 h 685800"/>
              <a:gd name="connsiteX5" fmla="*/ 508000 w 685800"/>
              <a:gd name="connsiteY5" fmla="*/ 321309 h 685800"/>
              <a:gd name="connsiteX6" fmla="*/ 508000 w 685800"/>
              <a:gd name="connsiteY6" fmla="*/ 685800 h 685800"/>
              <a:gd name="connsiteX7" fmla="*/ 176530 w 685800"/>
              <a:gd name="connsiteY7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85800" h="685800">
                <a:moveTo>
                  <a:pt x="176530" y="685800"/>
                </a:moveTo>
                <a:lnTo>
                  <a:pt x="176530" y="321309"/>
                </a:lnTo>
                <a:lnTo>
                  <a:pt x="0" y="321309"/>
                </a:lnTo>
                <a:lnTo>
                  <a:pt x="342900" y="0"/>
                </a:lnTo>
                <a:lnTo>
                  <a:pt x="685800" y="321309"/>
                </a:lnTo>
                <a:lnTo>
                  <a:pt x="508000" y="321309"/>
                </a:lnTo>
                <a:lnTo>
                  <a:pt x="508000" y="685800"/>
                </a:lnTo>
                <a:lnTo>
                  <a:pt x="176530" y="685800"/>
                </a:lnTo>
              </a:path>
            </a:pathLst>
          </a:custGeom>
          <a:solidFill>
            <a:srgbClr val="00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5" name="Freeform 3"/>
          <p:cNvSpPr/>
          <p:nvPr/>
        </p:nvSpPr>
        <p:spPr>
          <a:xfrm>
            <a:off x="8223250" y="6623050"/>
            <a:ext cx="698500" cy="698500"/>
          </a:xfrm>
          <a:custGeom>
            <a:avLst/>
            <a:gdLst>
              <a:gd name="connsiteX0" fmla="*/ 182880 w 698500"/>
              <a:gd name="connsiteY0" fmla="*/ 692150 h 698500"/>
              <a:gd name="connsiteX1" fmla="*/ 182880 w 698500"/>
              <a:gd name="connsiteY1" fmla="*/ 327659 h 698500"/>
              <a:gd name="connsiteX2" fmla="*/ 6350 w 698500"/>
              <a:gd name="connsiteY2" fmla="*/ 327659 h 698500"/>
              <a:gd name="connsiteX3" fmla="*/ 349250 w 698500"/>
              <a:gd name="connsiteY3" fmla="*/ 6350 h 698500"/>
              <a:gd name="connsiteX4" fmla="*/ 692150 w 698500"/>
              <a:gd name="connsiteY4" fmla="*/ 327659 h 698500"/>
              <a:gd name="connsiteX5" fmla="*/ 514350 w 698500"/>
              <a:gd name="connsiteY5" fmla="*/ 327659 h 698500"/>
              <a:gd name="connsiteX6" fmla="*/ 514350 w 698500"/>
              <a:gd name="connsiteY6" fmla="*/ 692150 h 698500"/>
              <a:gd name="connsiteX7" fmla="*/ 182880 w 698500"/>
              <a:gd name="connsiteY7" fmla="*/ 692150 h 6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98500" h="698500">
                <a:moveTo>
                  <a:pt x="182880" y="692150"/>
                </a:moveTo>
                <a:lnTo>
                  <a:pt x="182880" y="327659"/>
                </a:lnTo>
                <a:lnTo>
                  <a:pt x="6350" y="327659"/>
                </a:lnTo>
                <a:lnTo>
                  <a:pt x="349250" y="6350"/>
                </a:lnTo>
                <a:lnTo>
                  <a:pt x="692150" y="327659"/>
                </a:lnTo>
                <a:lnTo>
                  <a:pt x="514350" y="327659"/>
                </a:lnTo>
                <a:lnTo>
                  <a:pt x="514350" y="692150"/>
                </a:lnTo>
                <a:lnTo>
                  <a:pt x="182880" y="692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343400" y="2717800"/>
            <a:ext cx="570669" cy="49500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5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a, c</a:t>
            </a:r>
          </a:p>
        </p:txBody>
      </p:sp>
      <p:sp>
        <p:nvSpPr>
          <p:cNvPr id="46" name="TextBox 1"/>
          <p:cNvSpPr txBox="1"/>
          <p:nvPr/>
        </p:nvSpPr>
        <p:spPr>
          <a:xfrm>
            <a:off x="4356100" y="4318000"/>
            <a:ext cx="593111" cy="49500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5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b, c</a:t>
            </a:r>
          </a:p>
        </p:txBody>
      </p:sp>
      <p:sp>
        <p:nvSpPr>
          <p:cNvPr id="47" name="TextBox 1"/>
          <p:cNvSpPr txBox="1"/>
          <p:nvPr/>
        </p:nvSpPr>
        <p:spPr>
          <a:xfrm>
            <a:off x="1206500" y="3429000"/>
            <a:ext cx="706925" cy="37959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start</a:t>
            </a:r>
          </a:p>
        </p:txBody>
      </p:sp>
      <p:sp>
        <p:nvSpPr>
          <p:cNvPr id="48" name="TextBox 1"/>
          <p:cNvSpPr txBox="1"/>
          <p:nvPr/>
        </p:nvSpPr>
        <p:spPr>
          <a:xfrm>
            <a:off x="2946400" y="2654300"/>
            <a:ext cx="173124" cy="49500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5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ε</a:t>
            </a:r>
          </a:p>
        </p:txBody>
      </p:sp>
      <p:sp>
        <p:nvSpPr>
          <p:cNvPr id="49" name="TextBox 1"/>
          <p:cNvSpPr txBox="1"/>
          <p:nvPr/>
        </p:nvSpPr>
        <p:spPr>
          <a:xfrm>
            <a:off x="3505200" y="3454400"/>
            <a:ext cx="173124" cy="49500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5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ε</a:t>
            </a:r>
          </a:p>
        </p:txBody>
      </p:sp>
      <p:sp>
        <p:nvSpPr>
          <p:cNvPr id="50" name="TextBox 1"/>
          <p:cNvSpPr txBox="1"/>
          <p:nvPr/>
        </p:nvSpPr>
        <p:spPr>
          <a:xfrm>
            <a:off x="2946400" y="4711700"/>
            <a:ext cx="173124" cy="49500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5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ε</a:t>
            </a:r>
          </a:p>
        </p:txBody>
      </p:sp>
      <p:sp>
        <p:nvSpPr>
          <p:cNvPr id="52" name="TextBox 1"/>
          <p:cNvSpPr txBox="1"/>
          <p:nvPr/>
        </p:nvSpPr>
        <p:spPr>
          <a:xfrm>
            <a:off x="5638800" y="3225800"/>
            <a:ext cx="205184" cy="49500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5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b</a:t>
            </a:r>
          </a:p>
        </p:txBody>
      </p:sp>
      <p:sp>
        <p:nvSpPr>
          <p:cNvPr id="53" name="TextBox 1"/>
          <p:cNvSpPr txBox="1"/>
          <p:nvPr/>
        </p:nvSpPr>
        <p:spPr>
          <a:xfrm>
            <a:off x="5867400" y="4711700"/>
            <a:ext cx="182742" cy="49500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5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a</a:t>
            </a:r>
          </a:p>
        </p:txBody>
      </p:sp>
      <p:sp>
        <p:nvSpPr>
          <p:cNvPr id="54" name="TextBox 1"/>
          <p:cNvSpPr txBox="1"/>
          <p:nvPr/>
        </p:nvSpPr>
        <p:spPr>
          <a:xfrm>
            <a:off x="6337300" y="5981700"/>
            <a:ext cx="2481449" cy="68525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900"/>
              </a:lnSpc>
              <a:tabLst/>
            </a:pPr>
            <a:r>
              <a:rPr lang="en-US" altLang="zh-CN" sz="4400" b="1" dirty="0" smtClean="0">
                <a:latin typeface="Courier New" pitchFamily="18" charset="0"/>
                <a:cs typeface="Courier New" pitchFamily="18" charset="0"/>
              </a:rPr>
              <a:t>b</a:t>
            </a: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4400" b="1" dirty="0" smtClean="0">
                <a:latin typeface="Courier New" pitchFamily="18" charset="0"/>
                <a:cs typeface="Courier New" pitchFamily="18" charset="0"/>
              </a:rPr>
              <a:t>c</a:t>
            </a: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4400" b="1" dirty="0" smtClean="0">
                <a:latin typeface="Courier New" pitchFamily="18" charset="0"/>
                <a:cs typeface="Courier New" pitchFamily="18" charset="0"/>
              </a:rPr>
              <a:t>b</a:t>
            </a: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4400" b="1" dirty="0" smtClean="0">
                <a:latin typeface="Courier New" pitchFamily="18" charset="0"/>
                <a:cs typeface="Courier New" pitchFamily="18" charset="0"/>
              </a:rPr>
              <a:t>a</a:t>
            </a:r>
          </a:p>
        </p:txBody>
      </p:sp>
      <p:sp>
        <p:nvSpPr>
          <p:cNvPr id="55" name="TextBox 1"/>
          <p:cNvSpPr txBox="1"/>
          <p:nvPr/>
        </p:nvSpPr>
        <p:spPr>
          <a:xfrm>
            <a:off x="1231900" y="689640"/>
            <a:ext cx="7465762" cy="209801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600"/>
              </a:lnSpc>
              <a:tabLst>
                <a:tab pos="3835400" algn="l"/>
                <a:tab pos="5372100" algn="l"/>
              </a:tabLst>
            </a:pPr>
            <a:r>
              <a:rPr lang="en-US" altLang="zh-CN" sz="4000" dirty="0" smtClean="0">
                <a:latin typeface="Times New Roman" pitchFamily="18" charset="0"/>
                <a:cs typeface="Times New Roman" pitchFamily="18" charset="0"/>
              </a:rPr>
              <a:t>An Even More Complex Automaton</a:t>
            </a:r>
          </a:p>
          <a:p>
            <a:pPr>
              <a:lnSpc>
                <a:spcPts val="2600"/>
              </a:lnSpc>
              <a:tabLst>
                <a:tab pos="3835400" algn="l"/>
                <a:tab pos="5372100" algn="l"/>
              </a:tabLst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                                a, b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900"/>
              </a:lnSpc>
              <a:tabLst>
                <a:tab pos="3835400" algn="l"/>
                <a:tab pos="5372100" algn="l"/>
              </a:tabLst>
            </a:pPr>
            <a:r>
              <a:rPr lang="en-US" altLang="zh-CN" dirty="0" smtClean="0"/>
              <a:t>	                </a:t>
            </a:r>
          </a:p>
          <a:p>
            <a:pPr>
              <a:lnSpc>
                <a:spcPts val="3900"/>
              </a:lnSpc>
              <a:tabLst>
                <a:tab pos="3835400" algn="l"/>
                <a:tab pos="5372100" algn="l"/>
              </a:tabLst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                                                     c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0079990" cy="7559040"/>
          </a:xfrm>
          <a:custGeom>
            <a:avLst/>
            <a:gdLst>
              <a:gd name="connsiteX0" fmla="*/ 0 w 10079990"/>
              <a:gd name="connsiteY0" fmla="*/ 0 h 7559040"/>
              <a:gd name="connsiteX1" fmla="*/ 10079990 w 10079990"/>
              <a:gd name="connsiteY1" fmla="*/ 0 h 7559040"/>
              <a:gd name="connsiteX2" fmla="*/ 10079990 w 10079990"/>
              <a:gd name="connsiteY2" fmla="*/ 7559040 h 7559040"/>
              <a:gd name="connsiteX3" fmla="*/ 0 w 10079990"/>
              <a:gd name="connsiteY3" fmla="*/ 7559040 h 7559040"/>
              <a:gd name="connsiteX4" fmla="*/ 0 w 10079990"/>
              <a:gd name="connsiteY4" fmla="*/ 0 h 75590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079990" h="7559040">
                <a:moveTo>
                  <a:pt x="0" y="0"/>
                </a:moveTo>
                <a:lnTo>
                  <a:pt x="10079990" y="0"/>
                </a:lnTo>
                <a:lnTo>
                  <a:pt x="10079990" y="7559040"/>
                </a:lnTo>
                <a:lnTo>
                  <a:pt x="0" y="755904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2057400" y="3444240"/>
            <a:ext cx="914400" cy="914400"/>
          </a:xfrm>
          <a:custGeom>
            <a:avLst/>
            <a:gdLst>
              <a:gd name="connsiteX0" fmla="*/ 457200 w 914400"/>
              <a:gd name="connsiteY0" fmla="*/ 0 h 914400"/>
              <a:gd name="connsiteX1" fmla="*/ 914400 w 914400"/>
              <a:gd name="connsiteY1" fmla="*/ 457200 h 914400"/>
              <a:gd name="connsiteX2" fmla="*/ 457200 w 914400"/>
              <a:gd name="connsiteY2" fmla="*/ 914400 h 914400"/>
              <a:gd name="connsiteX3" fmla="*/ 0 w 914400"/>
              <a:gd name="connsiteY3" fmla="*/ 457200 h 914400"/>
              <a:gd name="connsiteX4" fmla="*/ 457200 w 914400"/>
              <a:gd name="connsiteY4" fmla="*/ 0 h 914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" h="914400">
                <a:moveTo>
                  <a:pt x="457200" y="0"/>
                </a:moveTo>
                <a:cubicBezTo>
                  <a:pt x="716279" y="0"/>
                  <a:pt x="914400" y="198119"/>
                  <a:pt x="914400" y="457200"/>
                </a:cubicBezTo>
                <a:cubicBezTo>
                  <a:pt x="914400" y="716279"/>
                  <a:pt x="716279" y="914400"/>
                  <a:pt x="457200" y="914400"/>
                </a:cubicBezTo>
                <a:cubicBezTo>
                  <a:pt x="198120" y="914400"/>
                  <a:pt x="0" y="716279"/>
                  <a:pt x="0" y="457200"/>
                </a:cubicBezTo>
                <a:cubicBezTo>
                  <a:pt x="0" y="198119"/>
                  <a:pt x="198120" y="0"/>
                  <a:pt x="457200" y="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" name="Freeform 3"/>
          <p:cNvSpPr/>
          <p:nvPr/>
        </p:nvSpPr>
        <p:spPr>
          <a:xfrm>
            <a:off x="2039070" y="3425910"/>
            <a:ext cx="951059" cy="951059"/>
          </a:xfrm>
          <a:custGeom>
            <a:avLst/>
            <a:gdLst>
              <a:gd name="connsiteX0" fmla="*/ 475529 w 951059"/>
              <a:gd name="connsiteY0" fmla="*/ 18329 h 951059"/>
              <a:gd name="connsiteX1" fmla="*/ 932729 w 951059"/>
              <a:gd name="connsiteY1" fmla="*/ 475529 h 951059"/>
              <a:gd name="connsiteX2" fmla="*/ 475529 w 951059"/>
              <a:gd name="connsiteY2" fmla="*/ 932729 h 951059"/>
              <a:gd name="connsiteX3" fmla="*/ 18329 w 951059"/>
              <a:gd name="connsiteY3" fmla="*/ 475529 h 951059"/>
              <a:gd name="connsiteX4" fmla="*/ 475529 w 951059"/>
              <a:gd name="connsiteY4" fmla="*/ 18329 h 9510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51059" h="951059">
                <a:moveTo>
                  <a:pt x="475529" y="18329"/>
                </a:moveTo>
                <a:cubicBezTo>
                  <a:pt x="734609" y="18329"/>
                  <a:pt x="932729" y="216449"/>
                  <a:pt x="932729" y="475529"/>
                </a:cubicBezTo>
                <a:cubicBezTo>
                  <a:pt x="932729" y="734609"/>
                  <a:pt x="734609" y="932729"/>
                  <a:pt x="475529" y="932729"/>
                </a:cubicBezTo>
                <a:cubicBezTo>
                  <a:pt x="216449" y="932729"/>
                  <a:pt x="18329" y="734609"/>
                  <a:pt x="18329" y="475529"/>
                </a:cubicBezTo>
                <a:cubicBezTo>
                  <a:pt x="18329" y="216449"/>
                  <a:pt x="216449" y="18329"/>
                  <a:pt x="475529" y="18329"/>
                </a:cubicBez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" name="Freeform 3"/>
          <p:cNvSpPr/>
          <p:nvPr/>
        </p:nvSpPr>
        <p:spPr>
          <a:xfrm>
            <a:off x="4237990" y="1844039"/>
            <a:ext cx="914400" cy="914400"/>
          </a:xfrm>
          <a:custGeom>
            <a:avLst/>
            <a:gdLst>
              <a:gd name="connsiteX0" fmla="*/ 457200 w 914400"/>
              <a:gd name="connsiteY0" fmla="*/ 0 h 914400"/>
              <a:gd name="connsiteX1" fmla="*/ 914400 w 914400"/>
              <a:gd name="connsiteY1" fmla="*/ 457200 h 914400"/>
              <a:gd name="connsiteX2" fmla="*/ 457200 w 914400"/>
              <a:gd name="connsiteY2" fmla="*/ 914400 h 914400"/>
              <a:gd name="connsiteX3" fmla="*/ 0 w 914400"/>
              <a:gd name="connsiteY3" fmla="*/ 457200 h 914400"/>
              <a:gd name="connsiteX4" fmla="*/ 457200 w 914400"/>
              <a:gd name="connsiteY4" fmla="*/ 0 h 914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" h="914400">
                <a:moveTo>
                  <a:pt x="457200" y="0"/>
                </a:moveTo>
                <a:cubicBezTo>
                  <a:pt x="716279" y="0"/>
                  <a:pt x="914400" y="198120"/>
                  <a:pt x="914400" y="457200"/>
                </a:cubicBezTo>
                <a:cubicBezTo>
                  <a:pt x="914400" y="716280"/>
                  <a:pt x="716279" y="914400"/>
                  <a:pt x="457200" y="914400"/>
                </a:cubicBezTo>
                <a:cubicBezTo>
                  <a:pt x="198119" y="914400"/>
                  <a:pt x="0" y="716280"/>
                  <a:pt x="0" y="457200"/>
                </a:cubicBezTo>
                <a:cubicBezTo>
                  <a:pt x="0" y="198120"/>
                  <a:pt x="198119" y="0"/>
                  <a:pt x="457200" y="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" name="Freeform 3"/>
          <p:cNvSpPr/>
          <p:nvPr/>
        </p:nvSpPr>
        <p:spPr>
          <a:xfrm>
            <a:off x="4219660" y="1825710"/>
            <a:ext cx="951059" cy="951059"/>
          </a:xfrm>
          <a:custGeom>
            <a:avLst/>
            <a:gdLst>
              <a:gd name="connsiteX0" fmla="*/ 475529 w 951059"/>
              <a:gd name="connsiteY0" fmla="*/ 18329 h 951059"/>
              <a:gd name="connsiteX1" fmla="*/ 932729 w 951059"/>
              <a:gd name="connsiteY1" fmla="*/ 475529 h 951059"/>
              <a:gd name="connsiteX2" fmla="*/ 475529 w 951059"/>
              <a:gd name="connsiteY2" fmla="*/ 932729 h 951059"/>
              <a:gd name="connsiteX3" fmla="*/ 18329 w 951059"/>
              <a:gd name="connsiteY3" fmla="*/ 475529 h 951059"/>
              <a:gd name="connsiteX4" fmla="*/ 475529 w 951059"/>
              <a:gd name="connsiteY4" fmla="*/ 18329 h 9510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51059" h="951059">
                <a:moveTo>
                  <a:pt x="475529" y="18329"/>
                </a:moveTo>
                <a:cubicBezTo>
                  <a:pt x="734609" y="18329"/>
                  <a:pt x="932729" y="216449"/>
                  <a:pt x="932729" y="475529"/>
                </a:cubicBezTo>
                <a:cubicBezTo>
                  <a:pt x="932729" y="734610"/>
                  <a:pt x="734609" y="932729"/>
                  <a:pt x="475529" y="932729"/>
                </a:cubicBezTo>
                <a:cubicBezTo>
                  <a:pt x="216449" y="932729"/>
                  <a:pt x="18329" y="734610"/>
                  <a:pt x="18329" y="475529"/>
                </a:cubicBezTo>
                <a:cubicBezTo>
                  <a:pt x="18329" y="216449"/>
                  <a:pt x="216449" y="18329"/>
                  <a:pt x="475529" y="18329"/>
                </a:cubicBez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8" name="Freeform 3"/>
          <p:cNvSpPr/>
          <p:nvPr/>
        </p:nvSpPr>
        <p:spPr>
          <a:xfrm>
            <a:off x="4221479" y="3444240"/>
            <a:ext cx="914400" cy="914400"/>
          </a:xfrm>
          <a:custGeom>
            <a:avLst/>
            <a:gdLst>
              <a:gd name="connsiteX0" fmla="*/ 457200 w 914400"/>
              <a:gd name="connsiteY0" fmla="*/ 0 h 914400"/>
              <a:gd name="connsiteX1" fmla="*/ 914400 w 914400"/>
              <a:gd name="connsiteY1" fmla="*/ 457200 h 914400"/>
              <a:gd name="connsiteX2" fmla="*/ 457200 w 914400"/>
              <a:gd name="connsiteY2" fmla="*/ 914400 h 914400"/>
              <a:gd name="connsiteX3" fmla="*/ 0 w 914400"/>
              <a:gd name="connsiteY3" fmla="*/ 457200 h 914400"/>
              <a:gd name="connsiteX4" fmla="*/ 457200 w 914400"/>
              <a:gd name="connsiteY4" fmla="*/ 0 h 914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" h="914400">
                <a:moveTo>
                  <a:pt x="457200" y="0"/>
                </a:moveTo>
                <a:cubicBezTo>
                  <a:pt x="716279" y="0"/>
                  <a:pt x="914400" y="198119"/>
                  <a:pt x="914400" y="457200"/>
                </a:cubicBezTo>
                <a:cubicBezTo>
                  <a:pt x="914400" y="716279"/>
                  <a:pt x="716279" y="914400"/>
                  <a:pt x="457200" y="914400"/>
                </a:cubicBezTo>
                <a:cubicBezTo>
                  <a:pt x="198120" y="914400"/>
                  <a:pt x="0" y="716279"/>
                  <a:pt x="0" y="457200"/>
                </a:cubicBezTo>
                <a:cubicBezTo>
                  <a:pt x="0" y="198119"/>
                  <a:pt x="198120" y="0"/>
                  <a:pt x="457200" y="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9" name="Freeform 3"/>
          <p:cNvSpPr/>
          <p:nvPr/>
        </p:nvSpPr>
        <p:spPr>
          <a:xfrm>
            <a:off x="4203150" y="3425910"/>
            <a:ext cx="951059" cy="951059"/>
          </a:xfrm>
          <a:custGeom>
            <a:avLst/>
            <a:gdLst>
              <a:gd name="connsiteX0" fmla="*/ 475529 w 951059"/>
              <a:gd name="connsiteY0" fmla="*/ 18329 h 951059"/>
              <a:gd name="connsiteX1" fmla="*/ 932729 w 951059"/>
              <a:gd name="connsiteY1" fmla="*/ 475529 h 951059"/>
              <a:gd name="connsiteX2" fmla="*/ 475529 w 951059"/>
              <a:gd name="connsiteY2" fmla="*/ 932729 h 951059"/>
              <a:gd name="connsiteX3" fmla="*/ 18329 w 951059"/>
              <a:gd name="connsiteY3" fmla="*/ 475529 h 951059"/>
              <a:gd name="connsiteX4" fmla="*/ 475529 w 951059"/>
              <a:gd name="connsiteY4" fmla="*/ 18329 h 9510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51059" h="951059">
                <a:moveTo>
                  <a:pt x="475529" y="18329"/>
                </a:moveTo>
                <a:cubicBezTo>
                  <a:pt x="734609" y="18329"/>
                  <a:pt x="932729" y="216449"/>
                  <a:pt x="932729" y="475529"/>
                </a:cubicBezTo>
                <a:cubicBezTo>
                  <a:pt x="932729" y="734609"/>
                  <a:pt x="734609" y="932729"/>
                  <a:pt x="475529" y="932729"/>
                </a:cubicBezTo>
                <a:cubicBezTo>
                  <a:pt x="216449" y="932729"/>
                  <a:pt x="18329" y="734609"/>
                  <a:pt x="18329" y="475529"/>
                </a:cubicBezTo>
                <a:cubicBezTo>
                  <a:pt x="18329" y="216449"/>
                  <a:pt x="216449" y="18329"/>
                  <a:pt x="475529" y="18329"/>
                </a:cubicBez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0" name="Freeform 3"/>
          <p:cNvSpPr/>
          <p:nvPr/>
        </p:nvSpPr>
        <p:spPr>
          <a:xfrm>
            <a:off x="4237990" y="5044440"/>
            <a:ext cx="914400" cy="914400"/>
          </a:xfrm>
          <a:custGeom>
            <a:avLst/>
            <a:gdLst>
              <a:gd name="connsiteX0" fmla="*/ 457200 w 914400"/>
              <a:gd name="connsiteY0" fmla="*/ 0 h 914400"/>
              <a:gd name="connsiteX1" fmla="*/ 914400 w 914400"/>
              <a:gd name="connsiteY1" fmla="*/ 457200 h 914400"/>
              <a:gd name="connsiteX2" fmla="*/ 457200 w 914400"/>
              <a:gd name="connsiteY2" fmla="*/ 914400 h 914400"/>
              <a:gd name="connsiteX3" fmla="*/ 0 w 914400"/>
              <a:gd name="connsiteY3" fmla="*/ 457200 h 914400"/>
              <a:gd name="connsiteX4" fmla="*/ 457200 w 914400"/>
              <a:gd name="connsiteY4" fmla="*/ 0 h 914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" h="914400">
                <a:moveTo>
                  <a:pt x="457200" y="0"/>
                </a:moveTo>
                <a:cubicBezTo>
                  <a:pt x="716279" y="0"/>
                  <a:pt x="914400" y="198119"/>
                  <a:pt x="914400" y="457200"/>
                </a:cubicBezTo>
                <a:cubicBezTo>
                  <a:pt x="914400" y="716279"/>
                  <a:pt x="716279" y="914400"/>
                  <a:pt x="457200" y="914400"/>
                </a:cubicBezTo>
                <a:cubicBezTo>
                  <a:pt x="198119" y="914400"/>
                  <a:pt x="0" y="716279"/>
                  <a:pt x="0" y="457200"/>
                </a:cubicBezTo>
                <a:cubicBezTo>
                  <a:pt x="0" y="198119"/>
                  <a:pt x="198119" y="0"/>
                  <a:pt x="457200" y="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1" name="Freeform 3"/>
          <p:cNvSpPr/>
          <p:nvPr/>
        </p:nvSpPr>
        <p:spPr>
          <a:xfrm>
            <a:off x="4219660" y="5026110"/>
            <a:ext cx="951059" cy="951059"/>
          </a:xfrm>
          <a:custGeom>
            <a:avLst/>
            <a:gdLst>
              <a:gd name="connsiteX0" fmla="*/ 475529 w 951059"/>
              <a:gd name="connsiteY0" fmla="*/ 18329 h 951059"/>
              <a:gd name="connsiteX1" fmla="*/ 932729 w 951059"/>
              <a:gd name="connsiteY1" fmla="*/ 475529 h 951059"/>
              <a:gd name="connsiteX2" fmla="*/ 475529 w 951059"/>
              <a:gd name="connsiteY2" fmla="*/ 932729 h 951059"/>
              <a:gd name="connsiteX3" fmla="*/ 18329 w 951059"/>
              <a:gd name="connsiteY3" fmla="*/ 475529 h 951059"/>
              <a:gd name="connsiteX4" fmla="*/ 475529 w 951059"/>
              <a:gd name="connsiteY4" fmla="*/ 18329 h 9510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51059" h="951059">
                <a:moveTo>
                  <a:pt x="475529" y="18329"/>
                </a:moveTo>
                <a:cubicBezTo>
                  <a:pt x="734609" y="18329"/>
                  <a:pt x="932729" y="216449"/>
                  <a:pt x="932729" y="475529"/>
                </a:cubicBezTo>
                <a:cubicBezTo>
                  <a:pt x="932729" y="734609"/>
                  <a:pt x="734609" y="932729"/>
                  <a:pt x="475529" y="932729"/>
                </a:cubicBezTo>
                <a:cubicBezTo>
                  <a:pt x="216449" y="932729"/>
                  <a:pt x="18329" y="734609"/>
                  <a:pt x="18329" y="475529"/>
                </a:cubicBezTo>
                <a:cubicBezTo>
                  <a:pt x="18329" y="216449"/>
                  <a:pt x="216449" y="18329"/>
                  <a:pt x="475529" y="18329"/>
                </a:cubicBez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2" name="Freeform 3"/>
          <p:cNvSpPr/>
          <p:nvPr/>
        </p:nvSpPr>
        <p:spPr>
          <a:xfrm>
            <a:off x="4352925" y="1558955"/>
            <a:ext cx="628650" cy="436849"/>
          </a:xfrm>
          <a:custGeom>
            <a:avLst/>
            <a:gdLst>
              <a:gd name="connsiteX0" fmla="*/ 18415 w 628650"/>
              <a:gd name="connsiteY0" fmla="*/ 418434 h 436849"/>
              <a:gd name="connsiteX1" fmla="*/ 610234 w 628650"/>
              <a:gd name="connsiteY1" fmla="*/ 197454 h 4368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628650" h="436849">
                <a:moveTo>
                  <a:pt x="18415" y="418434"/>
                </a:moveTo>
                <a:cubicBezTo>
                  <a:pt x="18415" y="-79405"/>
                  <a:pt x="452754" y="-62895"/>
                  <a:pt x="610234" y="197454"/>
                </a:cubicBezTo>
              </a:path>
            </a:pathLst>
          </a:custGeom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4876800" y="1720850"/>
            <a:ext cx="157479" cy="256539"/>
          </a:xfrm>
          <a:custGeom>
            <a:avLst/>
            <a:gdLst>
              <a:gd name="connsiteX0" fmla="*/ 140970 w 157479"/>
              <a:gd name="connsiteY0" fmla="*/ 256539 h 256539"/>
              <a:gd name="connsiteX1" fmla="*/ 157479 w 157479"/>
              <a:gd name="connsiteY1" fmla="*/ 0 h 256539"/>
              <a:gd name="connsiteX2" fmla="*/ 0 w 157479"/>
              <a:gd name="connsiteY2" fmla="*/ 41910 h 256539"/>
              <a:gd name="connsiteX3" fmla="*/ 140970 w 157479"/>
              <a:gd name="connsiteY3" fmla="*/ 256539 h 25653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57479" h="256539">
                <a:moveTo>
                  <a:pt x="140970" y="256539"/>
                </a:moveTo>
                <a:lnTo>
                  <a:pt x="157479" y="0"/>
                </a:lnTo>
                <a:lnTo>
                  <a:pt x="0" y="41910"/>
                </a:lnTo>
                <a:lnTo>
                  <a:pt x="140970" y="256539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4" name="Freeform 3"/>
          <p:cNvSpPr/>
          <p:nvPr/>
        </p:nvSpPr>
        <p:spPr>
          <a:xfrm>
            <a:off x="4337684" y="3158218"/>
            <a:ext cx="627380" cy="437786"/>
          </a:xfrm>
          <a:custGeom>
            <a:avLst/>
            <a:gdLst>
              <a:gd name="connsiteX0" fmla="*/ 18415 w 627380"/>
              <a:gd name="connsiteY0" fmla="*/ 419372 h 437786"/>
              <a:gd name="connsiteX1" fmla="*/ 608965 w 627380"/>
              <a:gd name="connsiteY1" fmla="*/ 198391 h 43778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627380" h="437786">
                <a:moveTo>
                  <a:pt x="18415" y="419372"/>
                </a:moveTo>
                <a:cubicBezTo>
                  <a:pt x="18415" y="-79738"/>
                  <a:pt x="452755" y="-63228"/>
                  <a:pt x="608965" y="198391"/>
                </a:cubicBezTo>
              </a:path>
            </a:pathLst>
          </a:custGeom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4861559" y="3321050"/>
            <a:ext cx="156210" cy="256540"/>
          </a:xfrm>
          <a:custGeom>
            <a:avLst/>
            <a:gdLst>
              <a:gd name="connsiteX0" fmla="*/ 140970 w 156210"/>
              <a:gd name="connsiteY0" fmla="*/ 256540 h 256540"/>
              <a:gd name="connsiteX1" fmla="*/ 156210 w 156210"/>
              <a:gd name="connsiteY1" fmla="*/ 0 h 256540"/>
              <a:gd name="connsiteX2" fmla="*/ 0 w 156210"/>
              <a:gd name="connsiteY2" fmla="*/ 41909 h 256540"/>
              <a:gd name="connsiteX3" fmla="*/ 140970 w 156210"/>
              <a:gd name="connsiteY3" fmla="*/ 256540 h 2565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56210" h="256540">
                <a:moveTo>
                  <a:pt x="140970" y="256540"/>
                </a:moveTo>
                <a:lnTo>
                  <a:pt x="156210" y="0"/>
                </a:lnTo>
                <a:lnTo>
                  <a:pt x="0" y="41909"/>
                </a:lnTo>
                <a:lnTo>
                  <a:pt x="140970" y="25654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6" name="Freeform 3"/>
          <p:cNvSpPr/>
          <p:nvPr/>
        </p:nvSpPr>
        <p:spPr>
          <a:xfrm>
            <a:off x="4352925" y="4759355"/>
            <a:ext cx="628650" cy="436849"/>
          </a:xfrm>
          <a:custGeom>
            <a:avLst/>
            <a:gdLst>
              <a:gd name="connsiteX0" fmla="*/ 18415 w 628650"/>
              <a:gd name="connsiteY0" fmla="*/ 418434 h 436849"/>
              <a:gd name="connsiteX1" fmla="*/ 610234 w 628650"/>
              <a:gd name="connsiteY1" fmla="*/ 197454 h 4368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628650" h="436849">
                <a:moveTo>
                  <a:pt x="18415" y="418434"/>
                </a:moveTo>
                <a:cubicBezTo>
                  <a:pt x="18415" y="-79405"/>
                  <a:pt x="452754" y="-62895"/>
                  <a:pt x="610234" y="197454"/>
                </a:cubicBezTo>
              </a:path>
            </a:pathLst>
          </a:custGeom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4876800" y="4921250"/>
            <a:ext cx="157479" cy="256540"/>
          </a:xfrm>
          <a:custGeom>
            <a:avLst/>
            <a:gdLst>
              <a:gd name="connsiteX0" fmla="*/ 140970 w 157479"/>
              <a:gd name="connsiteY0" fmla="*/ 256540 h 256540"/>
              <a:gd name="connsiteX1" fmla="*/ 157479 w 157479"/>
              <a:gd name="connsiteY1" fmla="*/ 0 h 256540"/>
              <a:gd name="connsiteX2" fmla="*/ 0 w 157479"/>
              <a:gd name="connsiteY2" fmla="*/ 41909 h 256540"/>
              <a:gd name="connsiteX3" fmla="*/ 140970 w 157479"/>
              <a:gd name="connsiteY3" fmla="*/ 256540 h 2565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57479" h="256540">
                <a:moveTo>
                  <a:pt x="140970" y="256540"/>
                </a:moveTo>
                <a:lnTo>
                  <a:pt x="157479" y="0"/>
                </a:lnTo>
                <a:lnTo>
                  <a:pt x="0" y="41909"/>
                </a:lnTo>
                <a:lnTo>
                  <a:pt x="140970" y="25654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8" name="Freeform 3"/>
          <p:cNvSpPr/>
          <p:nvPr/>
        </p:nvSpPr>
        <p:spPr>
          <a:xfrm>
            <a:off x="1124585" y="3867784"/>
            <a:ext cx="717550" cy="73660"/>
          </a:xfrm>
          <a:custGeom>
            <a:avLst/>
            <a:gdLst>
              <a:gd name="connsiteX0" fmla="*/ 18414 w 717550"/>
              <a:gd name="connsiteY0" fmla="*/ 18415 h 73660"/>
              <a:gd name="connsiteX1" fmla="*/ 699135 w 717550"/>
              <a:gd name="connsiteY1" fmla="*/ 29845 h 736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17550" h="73660">
                <a:moveTo>
                  <a:pt x="18414" y="18415"/>
                </a:moveTo>
                <a:lnTo>
                  <a:pt x="699135" y="29845"/>
                </a:lnTo>
              </a:path>
            </a:pathLst>
          </a:custGeom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1812289" y="3816350"/>
            <a:ext cx="245110" cy="162560"/>
          </a:xfrm>
          <a:custGeom>
            <a:avLst/>
            <a:gdLst>
              <a:gd name="connsiteX0" fmla="*/ 245110 w 245110"/>
              <a:gd name="connsiteY0" fmla="*/ 85090 h 162560"/>
              <a:gd name="connsiteX1" fmla="*/ 2539 w 245110"/>
              <a:gd name="connsiteY1" fmla="*/ 0 h 162560"/>
              <a:gd name="connsiteX2" fmla="*/ 0 w 245110"/>
              <a:gd name="connsiteY2" fmla="*/ 162559 h 162560"/>
              <a:gd name="connsiteX3" fmla="*/ 245110 w 245110"/>
              <a:gd name="connsiteY3" fmla="*/ 85090 h 1625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5110" h="162560">
                <a:moveTo>
                  <a:pt x="245110" y="85090"/>
                </a:moveTo>
                <a:lnTo>
                  <a:pt x="2539" y="0"/>
                </a:lnTo>
                <a:lnTo>
                  <a:pt x="0" y="162559"/>
                </a:lnTo>
                <a:lnTo>
                  <a:pt x="245110" y="8509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0" name="Freeform 3"/>
          <p:cNvSpPr/>
          <p:nvPr/>
        </p:nvSpPr>
        <p:spPr>
          <a:xfrm>
            <a:off x="2496185" y="2287905"/>
            <a:ext cx="1525269" cy="1174750"/>
          </a:xfrm>
          <a:custGeom>
            <a:avLst/>
            <a:gdLst>
              <a:gd name="connsiteX0" fmla="*/ 18414 w 1525269"/>
              <a:gd name="connsiteY0" fmla="*/ 1156335 h 1174750"/>
              <a:gd name="connsiteX1" fmla="*/ 1506855 w 1525269"/>
              <a:gd name="connsiteY1" fmla="*/ 18414 h 11747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525269" h="1174750">
                <a:moveTo>
                  <a:pt x="18414" y="1156335"/>
                </a:moveTo>
                <a:cubicBezTo>
                  <a:pt x="18414" y="394334"/>
                  <a:pt x="514985" y="69214"/>
                  <a:pt x="1506855" y="18414"/>
                </a:cubicBezTo>
              </a:path>
            </a:pathLst>
          </a:custGeom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3991609" y="2226310"/>
            <a:ext cx="246380" cy="162560"/>
          </a:xfrm>
          <a:custGeom>
            <a:avLst/>
            <a:gdLst>
              <a:gd name="connsiteX0" fmla="*/ 246380 w 246380"/>
              <a:gd name="connsiteY0" fmla="*/ 74929 h 162560"/>
              <a:gd name="connsiteX1" fmla="*/ 0 w 246380"/>
              <a:gd name="connsiteY1" fmla="*/ 0 h 162560"/>
              <a:gd name="connsiteX2" fmla="*/ 3810 w 246380"/>
              <a:gd name="connsiteY2" fmla="*/ 162560 h 162560"/>
              <a:gd name="connsiteX3" fmla="*/ 246380 w 246380"/>
              <a:gd name="connsiteY3" fmla="*/ 74929 h 1625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6380" h="162560">
                <a:moveTo>
                  <a:pt x="246380" y="74929"/>
                </a:moveTo>
                <a:lnTo>
                  <a:pt x="0" y="0"/>
                </a:lnTo>
                <a:lnTo>
                  <a:pt x="3810" y="162560"/>
                </a:lnTo>
                <a:lnTo>
                  <a:pt x="246380" y="74929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2" name="Freeform 3"/>
          <p:cNvSpPr/>
          <p:nvPr/>
        </p:nvSpPr>
        <p:spPr>
          <a:xfrm>
            <a:off x="2953385" y="3883025"/>
            <a:ext cx="1054100" cy="73660"/>
          </a:xfrm>
          <a:custGeom>
            <a:avLst/>
            <a:gdLst>
              <a:gd name="connsiteX0" fmla="*/ 18414 w 1054100"/>
              <a:gd name="connsiteY0" fmla="*/ 18415 h 73660"/>
              <a:gd name="connsiteX1" fmla="*/ 1035685 w 1054100"/>
              <a:gd name="connsiteY1" fmla="*/ 18415 h 736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54100" h="73660">
                <a:moveTo>
                  <a:pt x="18414" y="18415"/>
                </a:moveTo>
                <a:lnTo>
                  <a:pt x="1035685" y="18415"/>
                </a:lnTo>
              </a:path>
            </a:pathLst>
          </a:custGeom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3977640" y="3820159"/>
            <a:ext cx="243840" cy="162560"/>
          </a:xfrm>
          <a:custGeom>
            <a:avLst/>
            <a:gdLst>
              <a:gd name="connsiteX0" fmla="*/ 243839 w 243840"/>
              <a:gd name="connsiteY0" fmla="*/ 81280 h 162560"/>
              <a:gd name="connsiteX1" fmla="*/ 0 w 243840"/>
              <a:gd name="connsiteY1" fmla="*/ 0 h 162560"/>
              <a:gd name="connsiteX2" fmla="*/ 0 w 243840"/>
              <a:gd name="connsiteY2" fmla="*/ 162560 h 162560"/>
              <a:gd name="connsiteX3" fmla="*/ 243839 w 243840"/>
              <a:gd name="connsiteY3" fmla="*/ 81280 h 1625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3840" h="162560">
                <a:moveTo>
                  <a:pt x="243839" y="81280"/>
                </a:moveTo>
                <a:lnTo>
                  <a:pt x="0" y="0"/>
                </a:lnTo>
                <a:lnTo>
                  <a:pt x="0" y="162560"/>
                </a:lnTo>
                <a:lnTo>
                  <a:pt x="243839" y="8128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4" name="Freeform 3"/>
          <p:cNvSpPr/>
          <p:nvPr/>
        </p:nvSpPr>
        <p:spPr>
          <a:xfrm>
            <a:off x="2496185" y="4340225"/>
            <a:ext cx="1525269" cy="1173480"/>
          </a:xfrm>
          <a:custGeom>
            <a:avLst/>
            <a:gdLst>
              <a:gd name="connsiteX0" fmla="*/ 18414 w 1525269"/>
              <a:gd name="connsiteY0" fmla="*/ 18415 h 1173480"/>
              <a:gd name="connsiteX1" fmla="*/ 1506855 w 1525269"/>
              <a:gd name="connsiteY1" fmla="*/ 1155065 h 11734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525269" h="1173480">
                <a:moveTo>
                  <a:pt x="18414" y="18415"/>
                </a:moveTo>
                <a:cubicBezTo>
                  <a:pt x="18414" y="780415"/>
                  <a:pt x="514985" y="1105534"/>
                  <a:pt x="1506855" y="1155065"/>
                </a:cubicBezTo>
              </a:path>
            </a:pathLst>
          </a:custGeom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3991609" y="5414009"/>
            <a:ext cx="246380" cy="162560"/>
          </a:xfrm>
          <a:custGeom>
            <a:avLst/>
            <a:gdLst>
              <a:gd name="connsiteX0" fmla="*/ 246380 w 246380"/>
              <a:gd name="connsiteY0" fmla="*/ 87630 h 162560"/>
              <a:gd name="connsiteX1" fmla="*/ 3810 w 246380"/>
              <a:gd name="connsiteY1" fmla="*/ 0 h 162560"/>
              <a:gd name="connsiteX2" fmla="*/ 0 w 246380"/>
              <a:gd name="connsiteY2" fmla="*/ 162560 h 162560"/>
              <a:gd name="connsiteX3" fmla="*/ 246380 w 246380"/>
              <a:gd name="connsiteY3" fmla="*/ 87630 h 1625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6380" h="162560">
                <a:moveTo>
                  <a:pt x="246380" y="87630"/>
                </a:moveTo>
                <a:lnTo>
                  <a:pt x="3810" y="0"/>
                </a:lnTo>
                <a:lnTo>
                  <a:pt x="0" y="162560"/>
                </a:lnTo>
                <a:lnTo>
                  <a:pt x="246380" y="8763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6" name="Freeform 3"/>
          <p:cNvSpPr/>
          <p:nvPr/>
        </p:nvSpPr>
        <p:spPr>
          <a:xfrm>
            <a:off x="6374129" y="3444240"/>
            <a:ext cx="914400" cy="914400"/>
          </a:xfrm>
          <a:custGeom>
            <a:avLst/>
            <a:gdLst>
              <a:gd name="connsiteX0" fmla="*/ 457200 w 914400"/>
              <a:gd name="connsiteY0" fmla="*/ 0 h 914400"/>
              <a:gd name="connsiteX1" fmla="*/ 914400 w 914400"/>
              <a:gd name="connsiteY1" fmla="*/ 457200 h 914400"/>
              <a:gd name="connsiteX2" fmla="*/ 457200 w 914400"/>
              <a:gd name="connsiteY2" fmla="*/ 914400 h 914400"/>
              <a:gd name="connsiteX3" fmla="*/ 0 w 914400"/>
              <a:gd name="connsiteY3" fmla="*/ 457200 h 914400"/>
              <a:gd name="connsiteX4" fmla="*/ 457200 w 914400"/>
              <a:gd name="connsiteY4" fmla="*/ 0 h 914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" h="914400">
                <a:moveTo>
                  <a:pt x="457200" y="0"/>
                </a:moveTo>
                <a:cubicBezTo>
                  <a:pt x="716279" y="0"/>
                  <a:pt x="914400" y="198119"/>
                  <a:pt x="914400" y="457200"/>
                </a:cubicBezTo>
                <a:cubicBezTo>
                  <a:pt x="914400" y="716279"/>
                  <a:pt x="716279" y="914400"/>
                  <a:pt x="457200" y="914400"/>
                </a:cubicBezTo>
                <a:cubicBezTo>
                  <a:pt x="198120" y="914400"/>
                  <a:pt x="0" y="716279"/>
                  <a:pt x="0" y="457200"/>
                </a:cubicBezTo>
                <a:cubicBezTo>
                  <a:pt x="0" y="198119"/>
                  <a:pt x="198120" y="0"/>
                  <a:pt x="457200" y="0"/>
                </a:cubicBezTo>
              </a:path>
            </a:pathLst>
          </a:custGeom>
          <a:solidFill>
            <a:srgbClr val="FFD32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7" name="Freeform 3"/>
          <p:cNvSpPr/>
          <p:nvPr/>
        </p:nvSpPr>
        <p:spPr>
          <a:xfrm>
            <a:off x="6355800" y="3425910"/>
            <a:ext cx="951060" cy="951059"/>
          </a:xfrm>
          <a:custGeom>
            <a:avLst/>
            <a:gdLst>
              <a:gd name="connsiteX0" fmla="*/ 475530 w 951060"/>
              <a:gd name="connsiteY0" fmla="*/ 18329 h 951059"/>
              <a:gd name="connsiteX1" fmla="*/ 932730 w 951060"/>
              <a:gd name="connsiteY1" fmla="*/ 475529 h 951059"/>
              <a:gd name="connsiteX2" fmla="*/ 475530 w 951060"/>
              <a:gd name="connsiteY2" fmla="*/ 932729 h 951059"/>
              <a:gd name="connsiteX3" fmla="*/ 18329 w 951060"/>
              <a:gd name="connsiteY3" fmla="*/ 475529 h 951059"/>
              <a:gd name="connsiteX4" fmla="*/ 475530 w 951060"/>
              <a:gd name="connsiteY4" fmla="*/ 18329 h 9510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51060" h="951059">
                <a:moveTo>
                  <a:pt x="475530" y="18329"/>
                </a:moveTo>
                <a:cubicBezTo>
                  <a:pt x="734609" y="18329"/>
                  <a:pt x="932730" y="216449"/>
                  <a:pt x="932730" y="475529"/>
                </a:cubicBezTo>
                <a:cubicBezTo>
                  <a:pt x="932730" y="734609"/>
                  <a:pt x="734609" y="932729"/>
                  <a:pt x="475530" y="932729"/>
                </a:cubicBezTo>
                <a:cubicBezTo>
                  <a:pt x="216449" y="932729"/>
                  <a:pt x="18329" y="734609"/>
                  <a:pt x="18329" y="475529"/>
                </a:cubicBezTo>
                <a:cubicBezTo>
                  <a:pt x="18329" y="216449"/>
                  <a:pt x="216449" y="18329"/>
                  <a:pt x="475530" y="18329"/>
                </a:cubicBez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8" name="Freeform 3"/>
          <p:cNvSpPr/>
          <p:nvPr/>
        </p:nvSpPr>
        <p:spPr>
          <a:xfrm>
            <a:off x="5133975" y="2282825"/>
            <a:ext cx="1696719" cy="948690"/>
          </a:xfrm>
          <a:custGeom>
            <a:avLst/>
            <a:gdLst>
              <a:gd name="connsiteX0" fmla="*/ 18415 w 1696719"/>
              <a:gd name="connsiteY0" fmla="*/ 18414 h 948690"/>
              <a:gd name="connsiteX1" fmla="*/ 1678305 w 1696719"/>
              <a:gd name="connsiteY1" fmla="*/ 930275 h 94869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696719" h="948690">
                <a:moveTo>
                  <a:pt x="18415" y="18414"/>
                </a:moveTo>
                <a:cubicBezTo>
                  <a:pt x="1138554" y="18414"/>
                  <a:pt x="1571625" y="321945"/>
                  <a:pt x="1678305" y="930275"/>
                </a:cubicBezTo>
              </a:path>
            </a:pathLst>
          </a:custGeom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6729730" y="3194050"/>
            <a:ext cx="161290" cy="250190"/>
          </a:xfrm>
          <a:custGeom>
            <a:avLst/>
            <a:gdLst>
              <a:gd name="connsiteX0" fmla="*/ 101600 w 161290"/>
              <a:gd name="connsiteY0" fmla="*/ 250190 h 250190"/>
              <a:gd name="connsiteX1" fmla="*/ 161289 w 161290"/>
              <a:gd name="connsiteY1" fmla="*/ 0 h 250190"/>
              <a:gd name="connsiteX2" fmla="*/ 0 w 161290"/>
              <a:gd name="connsiteY2" fmla="*/ 13970 h 250190"/>
              <a:gd name="connsiteX3" fmla="*/ 101600 w 161290"/>
              <a:gd name="connsiteY3" fmla="*/ 250190 h 25019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61290" h="250190">
                <a:moveTo>
                  <a:pt x="101600" y="250190"/>
                </a:moveTo>
                <a:lnTo>
                  <a:pt x="161289" y="0"/>
                </a:lnTo>
                <a:lnTo>
                  <a:pt x="0" y="13970"/>
                </a:lnTo>
                <a:lnTo>
                  <a:pt x="101600" y="25019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0" name="Freeform 3"/>
          <p:cNvSpPr/>
          <p:nvPr/>
        </p:nvSpPr>
        <p:spPr>
          <a:xfrm>
            <a:off x="5117464" y="3883025"/>
            <a:ext cx="1041400" cy="73660"/>
          </a:xfrm>
          <a:custGeom>
            <a:avLst/>
            <a:gdLst>
              <a:gd name="connsiteX0" fmla="*/ 18415 w 1041400"/>
              <a:gd name="connsiteY0" fmla="*/ 18415 h 73660"/>
              <a:gd name="connsiteX1" fmla="*/ 1022985 w 1041400"/>
              <a:gd name="connsiteY1" fmla="*/ 18415 h 736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41400" h="73660">
                <a:moveTo>
                  <a:pt x="18415" y="18415"/>
                </a:moveTo>
                <a:lnTo>
                  <a:pt x="1022985" y="18415"/>
                </a:lnTo>
              </a:path>
            </a:pathLst>
          </a:custGeom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6130290" y="3820159"/>
            <a:ext cx="243840" cy="162560"/>
          </a:xfrm>
          <a:custGeom>
            <a:avLst/>
            <a:gdLst>
              <a:gd name="connsiteX0" fmla="*/ 243839 w 243840"/>
              <a:gd name="connsiteY0" fmla="*/ 81280 h 162560"/>
              <a:gd name="connsiteX1" fmla="*/ 0 w 243840"/>
              <a:gd name="connsiteY1" fmla="*/ 0 h 162560"/>
              <a:gd name="connsiteX2" fmla="*/ 0 w 243840"/>
              <a:gd name="connsiteY2" fmla="*/ 162560 h 162560"/>
              <a:gd name="connsiteX3" fmla="*/ 243839 w 243840"/>
              <a:gd name="connsiteY3" fmla="*/ 81280 h 1625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3840" h="162560">
                <a:moveTo>
                  <a:pt x="243839" y="81280"/>
                </a:moveTo>
                <a:lnTo>
                  <a:pt x="0" y="0"/>
                </a:lnTo>
                <a:lnTo>
                  <a:pt x="0" y="162560"/>
                </a:lnTo>
                <a:lnTo>
                  <a:pt x="243839" y="8128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2" name="Freeform 3"/>
          <p:cNvSpPr/>
          <p:nvPr/>
        </p:nvSpPr>
        <p:spPr>
          <a:xfrm>
            <a:off x="5133975" y="4570094"/>
            <a:ext cx="1696719" cy="949960"/>
          </a:xfrm>
          <a:custGeom>
            <a:avLst/>
            <a:gdLst>
              <a:gd name="connsiteX0" fmla="*/ 18415 w 1696719"/>
              <a:gd name="connsiteY0" fmla="*/ 931545 h 949960"/>
              <a:gd name="connsiteX1" fmla="*/ 1678305 w 1696719"/>
              <a:gd name="connsiteY1" fmla="*/ 18415 h 9499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696719" h="949960">
                <a:moveTo>
                  <a:pt x="18415" y="931545"/>
                </a:moveTo>
                <a:cubicBezTo>
                  <a:pt x="1138554" y="931545"/>
                  <a:pt x="1571625" y="626745"/>
                  <a:pt x="1678305" y="18415"/>
                </a:cubicBezTo>
              </a:path>
            </a:pathLst>
          </a:custGeom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6729730" y="4358640"/>
            <a:ext cx="161290" cy="250190"/>
          </a:xfrm>
          <a:custGeom>
            <a:avLst/>
            <a:gdLst>
              <a:gd name="connsiteX0" fmla="*/ 101600 w 161290"/>
              <a:gd name="connsiteY0" fmla="*/ 0 h 250190"/>
              <a:gd name="connsiteX1" fmla="*/ 0 w 161290"/>
              <a:gd name="connsiteY1" fmla="*/ 236219 h 250190"/>
              <a:gd name="connsiteX2" fmla="*/ 161289 w 161290"/>
              <a:gd name="connsiteY2" fmla="*/ 250189 h 250190"/>
              <a:gd name="connsiteX3" fmla="*/ 101600 w 161290"/>
              <a:gd name="connsiteY3" fmla="*/ 0 h 25019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61290" h="250190">
                <a:moveTo>
                  <a:pt x="101600" y="0"/>
                </a:moveTo>
                <a:lnTo>
                  <a:pt x="0" y="236219"/>
                </a:lnTo>
                <a:lnTo>
                  <a:pt x="161289" y="250189"/>
                </a:lnTo>
                <a:lnTo>
                  <a:pt x="10160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4" name="Freeform 3"/>
          <p:cNvSpPr/>
          <p:nvPr/>
        </p:nvSpPr>
        <p:spPr>
          <a:xfrm>
            <a:off x="6465570" y="3535679"/>
            <a:ext cx="731520" cy="731520"/>
          </a:xfrm>
          <a:custGeom>
            <a:avLst/>
            <a:gdLst>
              <a:gd name="connsiteX0" fmla="*/ 365760 w 731520"/>
              <a:gd name="connsiteY0" fmla="*/ 0 h 731520"/>
              <a:gd name="connsiteX1" fmla="*/ 731520 w 731520"/>
              <a:gd name="connsiteY1" fmla="*/ 365760 h 731520"/>
              <a:gd name="connsiteX2" fmla="*/ 365760 w 731520"/>
              <a:gd name="connsiteY2" fmla="*/ 731520 h 731520"/>
              <a:gd name="connsiteX3" fmla="*/ 0 w 731520"/>
              <a:gd name="connsiteY3" fmla="*/ 365760 h 731520"/>
              <a:gd name="connsiteX4" fmla="*/ 365760 w 731520"/>
              <a:gd name="connsiteY4" fmla="*/ 0 h 7315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31520" h="731520">
                <a:moveTo>
                  <a:pt x="365760" y="0"/>
                </a:moveTo>
                <a:cubicBezTo>
                  <a:pt x="572770" y="0"/>
                  <a:pt x="731520" y="157479"/>
                  <a:pt x="731520" y="365760"/>
                </a:cubicBezTo>
                <a:cubicBezTo>
                  <a:pt x="731520" y="572770"/>
                  <a:pt x="572770" y="731520"/>
                  <a:pt x="365760" y="731520"/>
                </a:cubicBezTo>
                <a:cubicBezTo>
                  <a:pt x="157479" y="731520"/>
                  <a:pt x="0" y="572770"/>
                  <a:pt x="0" y="365760"/>
                </a:cubicBezTo>
                <a:cubicBezTo>
                  <a:pt x="0" y="157479"/>
                  <a:pt x="157479" y="0"/>
                  <a:pt x="365760" y="0"/>
                </a:cubicBezTo>
              </a:path>
            </a:pathLst>
          </a:custGeom>
          <a:solidFill>
            <a:srgbClr val="FFD32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5" name="Freeform 3"/>
          <p:cNvSpPr/>
          <p:nvPr/>
        </p:nvSpPr>
        <p:spPr>
          <a:xfrm>
            <a:off x="6447240" y="3517350"/>
            <a:ext cx="768179" cy="768179"/>
          </a:xfrm>
          <a:custGeom>
            <a:avLst/>
            <a:gdLst>
              <a:gd name="connsiteX0" fmla="*/ 384090 w 768179"/>
              <a:gd name="connsiteY0" fmla="*/ 18329 h 768179"/>
              <a:gd name="connsiteX1" fmla="*/ 749849 w 768179"/>
              <a:gd name="connsiteY1" fmla="*/ 384090 h 768179"/>
              <a:gd name="connsiteX2" fmla="*/ 384090 w 768179"/>
              <a:gd name="connsiteY2" fmla="*/ 749849 h 768179"/>
              <a:gd name="connsiteX3" fmla="*/ 18329 w 768179"/>
              <a:gd name="connsiteY3" fmla="*/ 384090 h 768179"/>
              <a:gd name="connsiteX4" fmla="*/ 384090 w 768179"/>
              <a:gd name="connsiteY4" fmla="*/ 18329 h 7681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68179" h="768179">
                <a:moveTo>
                  <a:pt x="384090" y="18329"/>
                </a:moveTo>
                <a:cubicBezTo>
                  <a:pt x="591099" y="18329"/>
                  <a:pt x="749849" y="175809"/>
                  <a:pt x="749849" y="384090"/>
                </a:cubicBezTo>
                <a:cubicBezTo>
                  <a:pt x="749849" y="591099"/>
                  <a:pt x="591099" y="749849"/>
                  <a:pt x="384090" y="749849"/>
                </a:cubicBezTo>
                <a:cubicBezTo>
                  <a:pt x="175809" y="749849"/>
                  <a:pt x="18329" y="591099"/>
                  <a:pt x="18329" y="384090"/>
                </a:cubicBezTo>
                <a:cubicBezTo>
                  <a:pt x="18329" y="175809"/>
                  <a:pt x="175809" y="18329"/>
                  <a:pt x="384090" y="18329"/>
                </a:cubicBez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6" name="Freeform 3"/>
          <p:cNvSpPr/>
          <p:nvPr/>
        </p:nvSpPr>
        <p:spPr>
          <a:xfrm>
            <a:off x="6172200" y="5943600"/>
            <a:ext cx="685800" cy="685800"/>
          </a:xfrm>
          <a:custGeom>
            <a:avLst/>
            <a:gdLst>
              <a:gd name="connsiteX0" fmla="*/ 342900 w 685800"/>
              <a:gd name="connsiteY0" fmla="*/ 685800 h 685800"/>
              <a:gd name="connsiteX1" fmla="*/ 0 w 685800"/>
              <a:gd name="connsiteY1" fmla="*/ 685800 h 685800"/>
              <a:gd name="connsiteX2" fmla="*/ 0 w 685800"/>
              <a:gd name="connsiteY2" fmla="*/ 0 h 685800"/>
              <a:gd name="connsiteX3" fmla="*/ 685800 w 685800"/>
              <a:gd name="connsiteY3" fmla="*/ 0 h 685800"/>
              <a:gd name="connsiteX4" fmla="*/ 685800 w 685800"/>
              <a:gd name="connsiteY4" fmla="*/ 685800 h 685800"/>
              <a:gd name="connsiteX5" fmla="*/ 342900 w 685800"/>
              <a:gd name="connsiteY5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85800" h="685800">
                <a:moveTo>
                  <a:pt x="342900" y="685800"/>
                </a:moveTo>
                <a:lnTo>
                  <a:pt x="0" y="685800"/>
                </a:lnTo>
                <a:lnTo>
                  <a:pt x="0" y="0"/>
                </a:lnTo>
                <a:lnTo>
                  <a:pt x="685800" y="0"/>
                </a:lnTo>
                <a:lnTo>
                  <a:pt x="685800" y="685800"/>
                </a:lnTo>
                <a:lnTo>
                  <a:pt x="342900" y="685800"/>
                </a:lnTo>
              </a:path>
            </a:pathLst>
          </a:custGeom>
          <a:solidFill>
            <a:srgbClr val="99CC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7" name="Freeform 3"/>
          <p:cNvSpPr/>
          <p:nvPr/>
        </p:nvSpPr>
        <p:spPr>
          <a:xfrm>
            <a:off x="6165850" y="5937250"/>
            <a:ext cx="698500" cy="698500"/>
          </a:xfrm>
          <a:custGeom>
            <a:avLst/>
            <a:gdLst>
              <a:gd name="connsiteX0" fmla="*/ 349250 w 698500"/>
              <a:gd name="connsiteY0" fmla="*/ 692150 h 698500"/>
              <a:gd name="connsiteX1" fmla="*/ 6350 w 698500"/>
              <a:gd name="connsiteY1" fmla="*/ 692150 h 698500"/>
              <a:gd name="connsiteX2" fmla="*/ 6350 w 698500"/>
              <a:gd name="connsiteY2" fmla="*/ 6350 h 698500"/>
              <a:gd name="connsiteX3" fmla="*/ 692150 w 698500"/>
              <a:gd name="connsiteY3" fmla="*/ 6350 h 698500"/>
              <a:gd name="connsiteX4" fmla="*/ 692150 w 698500"/>
              <a:gd name="connsiteY4" fmla="*/ 692150 h 698500"/>
              <a:gd name="connsiteX5" fmla="*/ 349250 w 698500"/>
              <a:gd name="connsiteY5" fmla="*/ 692150 h 6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98500" h="698500">
                <a:moveTo>
                  <a:pt x="349250" y="692150"/>
                </a:moveTo>
                <a:lnTo>
                  <a:pt x="6350" y="692150"/>
                </a:lnTo>
                <a:lnTo>
                  <a:pt x="6350" y="6350"/>
                </a:lnTo>
                <a:lnTo>
                  <a:pt x="692150" y="6350"/>
                </a:lnTo>
                <a:lnTo>
                  <a:pt x="692150" y="692150"/>
                </a:lnTo>
                <a:lnTo>
                  <a:pt x="349250" y="692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8" name="Freeform 3"/>
          <p:cNvSpPr/>
          <p:nvPr/>
        </p:nvSpPr>
        <p:spPr>
          <a:xfrm>
            <a:off x="6858000" y="5943600"/>
            <a:ext cx="685800" cy="685800"/>
          </a:xfrm>
          <a:custGeom>
            <a:avLst/>
            <a:gdLst>
              <a:gd name="connsiteX0" fmla="*/ 342900 w 685800"/>
              <a:gd name="connsiteY0" fmla="*/ 685800 h 685800"/>
              <a:gd name="connsiteX1" fmla="*/ 0 w 685800"/>
              <a:gd name="connsiteY1" fmla="*/ 685800 h 685800"/>
              <a:gd name="connsiteX2" fmla="*/ 0 w 685800"/>
              <a:gd name="connsiteY2" fmla="*/ 0 h 685800"/>
              <a:gd name="connsiteX3" fmla="*/ 685800 w 685800"/>
              <a:gd name="connsiteY3" fmla="*/ 0 h 685800"/>
              <a:gd name="connsiteX4" fmla="*/ 685800 w 685800"/>
              <a:gd name="connsiteY4" fmla="*/ 685800 h 685800"/>
              <a:gd name="connsiteX5" fmla="*/ 342900 w 685800"/>
              <a:gd name="connsiteY5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85800" h="685800">
                <a:moveTo>
                  <a:pt x="342900" y="685800"/>
                </a:moveTo>
                <a:lnTo>
                  <a:pt x="0" y="685800"/>
                </a:lnTo>
                <a:lnTo>
                  <a:pt x="0" y="0"/>
                </a:lnTo>
                <a:lnTo>
                  <a:pt x="685800" y="0"/>
                </a:lnTo>
                <a:lnTo>
                  <a:pt x="685800" y="685800"/>
                </a:lnTo>
                <a:lnTo>
                  <a:pt x="342900" y="685800"/>
                </a:lnTo>
              </a:path>
            </a:pathLst>
          </a:custGeom>
          <a:solidFill>
            <a:srgbClr val="99CC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9" name="Freeform 3"/>
          <p:cNvSpPr/>
          <p:nvPr/>
        </p:nvSpPr>
        <p:spPr>
          <a:xfrm>
            <a:off x="6851650" y="5937250"/>
            <a:ext cx="698500" cy="698500"/>
          </a:xfrm>
          <a:custGeom>
            <a:avLst/>
            <a:gdLst>
              <a:gd name="connsiteX0" fmla="*/ 349250 w 698500"/>
              <a:gd name="connsiteY0" fmla="*/ 692150 h 698500"/>
              <a:gd name="connsiteX1" fmla="*/ 6350 w 698500"/>
              <a:gd name="connsiteY1" fmla="*/ 692150 h 698500"/>
              <a:gd name="connsiteX2" fmla="*/ 6350 w 698500"/>
              <a:gd name="connsiteY2" fmla="*/ 6350 h 698500"/>
              <a:gd name="connsiteX3" fmla="*/ 692150 w 698500"/>
              <a:gd name="connsiteY3" fmla="*/ 6350 h 698500"/>
              <a:gd name="connsiteX4" fmla="*/ 692150 w 698500"/>
              <a:gd name="connsiteY4" fmla="*/ 692150 h 698500"/>
              <a:gd name="connsiteX5" fmla="*/ 349250 w 698500"/>
              <a:gd name="connsiteY5" fmla="*/ 692150 h 6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98500" h="698500">
                <a:moveTo>
                  <a:pt x="349250" y="692150"/>
                </a:moveTo>
                <a:lnTo>
                  <a:pt x="6350" y="692150"/>
                </a:lnTo>
                <a:lnTo>
                  <a:pt x="6350" y="6350"/>
                </a:lnTo>
                <a:lnTo>
                  <a:pt x="692150" y="6350"/>
                </a:lnTo>
                <a:lnTo>
                  <a:pt x="692150" y="692150"/>
                </a:lnTo>
                <a:lnTo>
                  <a:pt x="349250" y="692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0" name="Freeform 3"/>
          <p:cNvSpPr/>
          <p:nvPr/>
        </p:nvSpPr>
        <p:spPr>
          <a:xfrm>
            <a:off x="7543800" y="5943600"/>
            <a:ext cx="685800" cy="685800"/>
          </a:xfrm>
          <a:custGeom>
            <a:avLst/>
            <a:gdLst>
              <a:gd name="connsiteX0" fmla="*/ 342900 w 685800"/>
              <a:gd name="connsiteY0" fmla="*/ 685800 h 685800"/>
              <a:gd name="connsiteX1" fmla="*/ 0 w 685800"/>
              <a:gd name="connsiteY1" fmla="*/ 685800 h 685800"/>
              <a:gd name="connsiteX2" fmla="*/ 0 w 685800"/>
              <a:gd name="connsiteY2" fmla="*/ 0 h 685800"/>
              <a:gd name="connsiteX3" fmla="*/ 685800 w 685800"/>
              <a:gd name="connsiteY3" fmla="*/ 0 h 685800"/>
              <a:gd name="connsiteX4" fmla="*/ 685800 w 685800"/>
              <a:gd name="connsiteY4" fmla="*/ 685800 h 685800"/>
              <a:gd name="connsiteX5" fmla="*/ 342900 w 685800"/>
              <a:gd name="connsiteY5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85800" h="685800">
                <a:moveTo>
                  <a:pt x="342900" y="685800"/>
                </a:moveTo>
                <a:lnTo>
                  <a:pt x="0" y="685800"/>
                </a:lnTo>
                <a:lnTo>
                  <a:pt x="0" y="0"/>
                </a:lnTo>
                <a:lnTo>
                  <a:pt x="685800" y="0"/>
                </a:lnTo>
                <a:lnTo>
                  <a:pt x="685800" y="685800"/>
                </a:lnTo>
                <a:lnTo>
                  <a:pt x="342900" y="685800"/>
                </a:lnTo>
              </a:path>
            </a:pathLst>
          </a:custGeom>
          <a:solidFill>
            <a:srgbClr val="99CC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1" name="Freeform 3"/>
          <p:cNvSpPr/>
          <p:nvPr/>
        </p:nvSpPr>
        <p:spPr>
          <a:xfrm>
            <a:off x="7537450" y="5937250"/>
            <a:ext cx="698500" cy="698500"/>
          </a:xfrm>
          <a:custGeom>
            <a:avLst/>
            <a:gdLst>
              <a:gd name="connsiteX0" fmla="*/ 349250 w 698500"/>
              <a:gd name="connsiteY0" fmla="*/ 692150 h 698500"/>
              <a:gd name="connsiteX1" fmla="*/ 6350 w 698500"/>
              <a:gd name="connsiteY1" fmla="*/ 692150 h 698500"/>
              <a:gd name="connsiteX2" fmla="*/ 6350 w 698500"/>
              <a:gd name="connsiteY2" fmla="*/ 6350 h 698500"/>
              <a:gd name="connsiteX3" fmla="*/ 692150 w 698500"/>
              <a:gd name="connsiteY3" fmla="*/ 6350 h 698500"/>
              <a:gd name="connsiteX4" fmla="*/ 692150 w 698500"/>
              <a:gd name="connsiteY4" fmla="*/ 692150 h 698500"/>
              <a:gd name="connsiteX5" fmla="*/ 349250 w 698500"/>
              <a:gd name="connsiteY5" fmla="*/ 692150 h 6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98500" h="698500">
                <a:moveTo>
                  <a:pt x="349250" y="692150"/>
                </a:moveTo>
                <a:lnTo>
                  <a:pt x="6350" y="692150"/>
                </a:lnTo>
                <a:lnTo>
                  <a:pt x="6350" y="6350"/>
                </a:lnTo>
                <a:lnTo>
                  <a:pt x="692150" y="6350"/>
                </a:lnTo>
                <a:lnTo>
                  <a:pt x="692150" y="692150"/>
                </a:lnTo>
                <a:lnTo>
                  <a:pt x="349250" y="692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2" name="Freeform 3"/>
          <p:cNvSpPr/>
          <p:nvPr/>
        </p:nvSpPr>
        <p:spPr>
          <a:xfrm>
            <a:off x="8229600" y="5943600"/>
            <a:ext cx="685800" cy="685800"/>
          </a:xfrm>
          <a:custGeom>
            <a:avLst/>
            <a:gdLst>
              <a:gd name="connsiteX0" fmla="*/ 342900 w 685800"/>
              <a:gd name="connsiteY0" fmla="*/ 685800 h 685800"/>
              <a:gd name="connsiteX1" fmla="*/ 0 w 685800"/>
              <a:gd name="connsiteY1" fmla="*/ 685800 h 685800"/>
              <a:gd name="connsiteX2" fmla="*/ 0 w 685800"/>
              <a:gd name="connsiteY2" fmla="*/ 0 h 685800"/>
              <a:gd name="connsiteX3" fmla="*/ 685800 w 685800"/>
              <a:gd name="connsiteY3" fmla="*/ 0 h 685800"/>
              <a:gd name="connsiteX4" fmla="*/ 685800 w 685800"/>
              <a:gd name="connsiteY4" fmla="*/ 685800 h 685800"/>
              <a:gd name="connsiteX5" fmla="*/ 342900 w 685800"/>
              <a:gd name="connsiteY5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85800" h="685800">
                <a:moveTo>
                  <a:pt x="342900" y="685800"/>
                </a:moveTo>
                <a:lnTo>
                  <a:pt x="0" y="685800"/>
                </a:lnTo>
                <a:lnTo>
                  <a:pt x="0" y="0"/>
                </a:lnTo>
                <a:lnTo>
                  <a:pt x="685800" y="0"/>
                </a:lnTo>
                <a:lnTo>
                  <a:pt x="685800" y="685800"/>
                </a:lnTo>
                <a:lnTo>
                  <a:pt x="342900" y="685800"/>
                </a:lnTo>
              </a:path>
            </a:pathLst>
          </a:custGeom>
          <a:solidFill>
            <a:srgbClr val="99CC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3" name="Freeform 3"/>
          <p:cNvSpPr/>
          <p:nvPr/>
        </p:nvSpPr>
        <p:spPr>
          <a:xfrm>
            <a:off x="8223250" y="5937250"/>
            <a:ext cx="698500" cy="698500"/>
          </a:xfrm>
          <a:custGeom>
            <a:avLst/>
            <a:gdLst>
              <a:gd name="connsiteX0" fmla="*/ 349250 w 698500"/>
              <a:gd name="connsiteY0" fmla="*/ 692150 h 698500"/>
              <a:gd name="connsiteX1" fmla="*/ 6350 w 698500"/>
              <a:gd name="connsiteY1" fmla="*/ 692150 h 698500"/>
              <a:gd name="connsiteX2" fmla="*/ 6350 w 698500"/>
              <a:gd name="connsiteY2" fmla="*/ 6350 h 698500"/>
              <a:gd name="connsiteX3" fmla="*/ 692150 w 698500"/>
              <a:gd name="connsiteY3" fmla="*/ 6350 h 698500"/>
              <a:gd name="connsiteX4" fmla="*/ 692150 w 698500"/>
              <a:gd name="connsiteY4" fmla="*/ 692150 h 698500"/>
              <a:gd name="connsiteX5" fmla="*/ 349250 w 698500"/>
              <a:gd name="connsiteY5" fmla="*/ 692150 h 6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98500" h="698500">
                <a:moveTo>
                  <a:pt x="349250" y="692150"/>
                </a:moveTo>
                <a:lnTo>
                  <a:pt x="6350" y="692150"/>
                </a:lnTo>
                <a:lnTo>
                  <a:pt x="6350" y="6350"/>
                </a:lnTo>
                <a:lnTo>
                  <a:pt x="692150" y="6350"/>
                </a:lnTo>
                <a:lnTo>
                  <a:pt x="692150" y="692150"/>
                </a:lnTo>
                <a:lnTo>
                  <a:pt x="349250" y="692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4" name="Freeform 3"/>
          <p:cNvSpPr/>
          <p:nvPr/>
        </p:nvSpPr>
        <p:spPr>
          <a:xfrm>
            <a:off x="8229600" y="6629400"/>
            <a:ext cx="685800" cy="685800"/>
          </a:xfrm>
          <a:custGeom>
            <a:avLst/>
            <a:gdLst>
              <a:gd name="connsiteX0" fmla="*/ 176530 w 685800"/>
              <a:gd name="connsiteY0" fmla="*/ 685800 h 685800"/>
              <a:gd name="connsiteX1" fmla="*/ 176530 w 685800"/>
              <a:gd name="connsiteY1" fmla="*/ 321309 h 685800"/>
              <a:gd name="connsiteX2" fmla="*/ 0 w 685800"/>
              <a:gd name="connsiteY2" fmla="*/ 321309 h 685800"/>
              <a:gd name="connsiteX3" fmla="*/ 342900 w 685800"/>
              <a:gd name="connsiteY3" fmla="*/ 0 h 685800"/>
              <a:gd name="connsiteX4" fmla="*/ 685800 w 685800"/>
              <a:gd name="connsiteY4" fmla="*/ 321309 h 685800"/>
              <a:gd name="connsiteX5" fmla="*/ 508000 w 685800"/>
              <a:gd name="connsiteY5" fmla="*/ 321309 h 685800"/>
              <a:gd name="connsiteX6" fmla="*/ 508000 w 685800"/>
              <a:gd name="connsiteY6" fmla="*/ 685800 h 685800"/>
              <a:gd name="connsiteX7" fmla="*/ 176530 w 685800"/>
              <a:gd name="connsiteY7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85800" h="685800">
                <a:moveTo>
                  <a:pt x="176530" y="685800"/>
                </a:moveTo>
                <a:lnTo>
                  <a:pt x="176530" y="321309"/>
                </a:lnTo>
                <a:lnTo>
                  <a:pt x="0" y="321309"/>
                </a:lnTo>
                <a:lnTo>
                  <a:pt x="342900" y="0"/>
                </a:lnTo>
                <a:lnTo>
                  <a:pt x="685800" y="321309"/>
                </a:lnTo>
                <a:lnTo>
                  <a:pt x="508000" y="321309"/>
                </a:lnTo>
                <a:lnTo>
                  <a:pt x="508000" y="685800"/>
                </a:lnTo>
                <a:lnTo>
                  <a:pt x="176530" y="685800"/>
                </a:lnTo>
              </a:path>
            </a:pathLst>
          </a:custGeom>
          <a:solidFill>
            <a:srgbClr val="00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5" name="Freeform 3"/>
          <p:cNvSpPr/>
          <p:nvPr/>
        </p:nvSpPr>
        <p:spPr>
          <a:xfrm>
            <a:off x="8223250" y="6623050"/>
            <a:ext cx="698500" cy="698500"/>
          </a:xfrm>
          <a:custGeom>
            <a:avLst/>
            <a:gdLst>
              <a:gd name="connsiteX0" fmla="*/ 182880 w 698500"/>
              <a:gd name="connsiteY0" fmla="*/ 692150 h 698500"/>
              <a:gd name="connsiteX1" fmla="*/ 182880 w 698500"/>
              <a:gd name="connsiteY1" fmla="*/ 327659 h 698500"/>
              <a:gd name="connsiteX2" fmla="*/ 6350 w 698500"/>
              <a:gd name="connsiteY2" fmla="*/ 327659 h 698500"/>
              <a:gd name="connsiteX3" fmla="*/ 349250 w 698500"/>
              <a:gd name="connsiteY3" fmla="*/ 6350 h 698500"/>
              <a:gd name="connsiteX4" fmla="*/ 692150 w 698500"/>
              <a:gd name="connsiteY4" fmla="*/ 327659 h 698500"/>
              <a:gd name="connsiteX5" fmla="*/ 514350 w 698500"/>
              <a:gd name="connsiteY5" fmla="*/ 327659 h 698500"/>
              <a:gd name="connsiteX6" fmla="*/ 514350 w 698500"/>
              <a:gd name="connsiteY6" fmla="*/ 692150 h 698500"/>
              <a:gd name="connsiteX7" fmla="*/ 182880 w 698500"/>
              <a:gd name="connsiteY7" fmla="*/ 692150 h 6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98500" h="698500">
                <a:moveTo>
                  <a:pt x="182880" y="692150"/>
                </a:moveTo>
                <a:lnTo>
                  <a:pt x="182880" y="327659"/>
                </a:lnTo>
                <a:lnTo>
                  <a:pt x="6350" y="327659"/>
                </a:lnTo>
                <a:lnTo>
                  <a:pt x="349250" y="6350"/>
                </a:lnTo>
                <a:lnTo>
                  <a:pt x="692150" y="327659"/>
                </a:lnTo>
                <a:lnTo>
                  <a:pt x="514350" y="327659"/>
                </a:lnTo>
                <a:lnTo>
                  <a:pt x="514350" y="692150"/>
                </a:lnTo>
                <a:lnTo>
                  <a:pt x="182880" y="692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343400" y="2717800"/>
            <a:ext cx="570669" cy="49500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5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a, c</a:t>
            </a:r>
          </a:p>
        </p:txBody>
      </p:sp>
      <p:sp>
        <p:nvSpPr>
          <p:cNvPr id="46" name="TextBox 1"/>
          <p:cNvSpPr txBox="1"/>
          <p:nvPr/>
        </p:nvSpPr>
        <p:spPr>
          <a:xfrm>
            <a:off x="4356100" y="4318000"/>
            <a:ext cx="593111" cy="49500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5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b, c</a:t>
            </a:r>
          </a:p>
        </p:txBody>
      </p:sp>
      <p:sp>
        <p:nvSpPr>
          <p:cNvPr id="47" name="TextBox 1"/>
          <p:cNvSpPr txBox="1"/>
          <p:nvPr/>
        </p:nvSpPr>
        <p:spPr>
          <a:xfrm>
            <a:off x="1206500" y="3429000"/>
            <a:ext cx="706925" cy="37959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start</a:t>
            </a:r>
          </a:p>
        </p:txBody>
      </p:sp>
      <p:sp>
        <p:nvSpPr>
          <p:cNvPr id="48" name="TextBox 1"/>
          <p:cNvSpPr txBox="1"/>
          <p:nvPr/>
        </p:nvSpPr>
        <p:spPr>
          <a:xfrm>
            <a:off x="2946400" y="2654300"/>
            <a:ext cx="173124" cy="49500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5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ε</a:t>
            </a:r>
          </a:p>
        </p:txBody>
      </p:sp>
      <p:sp>
        <p:nvSpPr>
          <p:cNvPr id="49" name="TextBox 1"/>
          <p:cNvSpPr txBox="1"/>
          <p:nvPr/>
        </p:nvSpPr>
        <p:spPr>
          <a:xfrm>
            <a:off x="3505200" y="3454400"/>
            <a:ext cx="173124" cy="49500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5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ε</a:t>
            </a:r>
          </a:p>
        </p:txBody>
      </p:sp>
      <p:sp>
        <p:nvSpPr>
          <p:cNvPr id="50" name="TextBox 1"/>
          <p:cNvSpPr txBox="1"/>
          <p:nvPr/>
        </p:nvSpPr>
        <p:spPr>
          <a:xfrm>
            <a:off x="2946400" y="4711700"/>
            <a:ext cx="173124" cy="49500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5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ε</a:t>
            </a:r>
          </a:p>
        </p:txBody>
      </p:sp>
      <p:sp>
        <p:nvSpPr>
          <p:cNvPr id="52" name="TextBox 1"/>
          <p:cNvSpPr txBox="1"/>
          <p:nvPr/>
        </p:nvSpPr>
        <p:spPr>
          <a:xfrm>
            <a:off x="5638800" y="3225800"/>
            <a:ext cx="205184" cy="49500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5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b</a:t>
            </a:r>
          </a:p>
        </p:txBody>
      </p:sp>
      <p:sp>
        <p:nvSpPr>
          <p:cNvPr id="53" name="TextBox 1"/>
          <p:cNvSpPr txBox="1"/>
          <p:nvPr/>
        </p:nvSpPr>
        <p:spPr>
          <a:xfrm>
            <a:off x="5867400" y="4711700"/>
            <a:ext cx="182742" cy="49500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5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a</a:t>
            </a:r>
          </a:p>
        </p:txBody>
      </p:sp>
      <p:sp>
        <p:nvSpPr>
          <p:cNvPr id="54" name="TextBox 1"/>
          <p:cNvSpPr txBox="1"/>
          <p:nvPr/>
        </p:nvSpPr>
        <p:spPr>
          <a:xfrm>
            <a:off x="6337300" y="5981700"/>
            <a:ext cx="2481449" cy="67454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900"/>
              </a:lnSpc>
              <a:tabLst/>
            </a:pPr>
            <a:r>
              <a:rPr lang="en-US" altLang="zh-CN" sz="4400" b="1" dirty="0" smtClean="0">
                <a:latin typeface="Courier New" pitchFamily="18" charset="0"/>
                <a:cs typeface="Courier New" pitchFamily="18" charset="0"/>
              </a:rPr>
              <a:t>b</a:t>
            </a: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4400" b="1" dirty="0" smtClean="0">
                <a:latin typeface="Courier New" pitchFamily="18" charset="0"/>
                <a:cs typeface="Courier New" pitchFamily="18" charset="0"/>
              </a:rPr>
              <a:t>c</a:t>
            </a: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4400" b="1" dirty="0" smtClean="0">
                <a:latin typeface="Courier New" pitchFamily="18" charset="0"/>
                <a:cs typeface="Courier New" pitchFamily="18" charset="0"/>
              </a:rPr>
              <a:t>b</a:t>
            </a: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4400" b="1" dirty="0" smtClean="0">
                <a:latin typeface="Courier New" pitchFamily="18" charset="0"/>
                <a:cs typeface="Courier New" pitchFamily="18" charset="0"/>
              </a:rPr>
              <a:t>a</a:t>
            </a:r>
          </a:p>
        </p:txBody>
      </p:sp>
      <p:sp>
        <p:nvSpPr>
          <p:cNvPr id="55" name="TextBox 1"/>
          <p:cNvSpPr txBox="1"/>
          <p:nvPr/>
        </p:nvSpPr>
        <p:spPr>
          <a:xfrm>
            <a:off x="1231900" y="689640"/>
            <a:ext cx="7465762" cy="209801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600"/>
              </a:lnSpc>
              <a:tabLst>
                <a:tab pos="3835400" algn="l"/>
                <a:tab pos="5372100" algn="l"/>
              </a:tabLst>
            </a:pPr>
            <a:r>
              <a:rPr lang="en-US" altLang="zh-CN" sz="4000" dirty="0" smtClean="0">
                <a:latin typeface="Times New Roman" pitchFamily="18" charset="0"/>
                <a:cs typeface="Times New Roman" pitchFamily="18" charset="0"/>
              </a:rPr>
              <a:t>An Even More Complex Automaton</a:t>
            </a:r>
          </a:p>
          <a:p>
            <a:pPr>
              <a:lnSpc>
                <a:spcPts val="2600"/>
              </a:lnSpc>
              <a:tabLst>
                <a:tab pos="3835400" algn="l"/>
                <a:tab pos="5372100" algn="l"/>
              </a:tabLst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                                a, b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900"/>
              </a:lnSpc>
              <a:tabLst>
                <a:tab pos="3835400" algn="l"/>
                <a:tab pos="5372100" algn="l"/>
              </a:tabLst>
            </a:pPr>
            <a:r>
              <a:rPr lang="en-US" altLang="zh-CN" dirty="0" smtClean="0"/>
              <a:t>	                </a:t>
            </a:r>
          </a:p>
          <a:p>
            <a:pPr>
              <a:lnSpc>
                <a:spcPts val="3900"/>
              </a:lnSpc>
              <a:tabLst>
                <a:tab pos="3835400" algn="l"/>
                <a:tab pos="5372100" algn="l"/>
              </a:tabLst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                                                     c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0079990" cy="7559040"/>
          </a:xfrm>
          <a:custGeom>
            <a:avLst/>
            <a:gdLst>
              <a:gd name="connsiteX0" fmla="*/ 0 w 10079990"/>
              <a:gd name="connsiteY0" fmla="*/ 0 h 7559040"/>
              <a:gd name="connsiteX1" fmla="*/ 10079990 w 10079990"/>
              <a:gd name="connsiteY1" fmla="*/ 0 h 7559040"/>
              <a:gd name="connsiteX2" fmla="*/ 10079990 w 10079990"/>
              <a:gd name="connsiteY2" fmla="*/ 7559040 h 7559040"/>
              <a:gd name="connsiteX3" fmla="*/ 0 w 10079990"/>
              <a:gd name="connsiteY3" fmla="*/ 7559040 h 7559040"/>
              <a:gd name="connsiteX4" fmla="*/ 0 w 10079990"/>
              <a:gd name="connsiteY4" fmla="*/ 0 h 75590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079990" h="7559040">
                <a:moveTo>
                  <a:pt x="0" y="0"/>
                </a:moveTo>
                <a:lnTo>
                  <a:pt x="10079990" y="0"/>
                </a:lnTo>
                <a:lnTo>
                  <a:pt x="10079990" y="7559040"/>
                </a:lnTo>
                <a:lnTo>
                  <a:pt x="0" y="755904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2057400" y="3444240"/>
            <a:ext cx="914400" cy="914400"/>
          </a:xfrm>
          <a:custGeom>
            <a:avLst/>
            <a:gdLst>
              <a:gd name="connsiteX0" fmla="*/ 457200 w 914400"/>
              <a:gd name="connsiteY0" fmla="*/ 0 h 914400"/>
              <a:gd name="connsiteX1" fmla="*/ 914400 w 914400"/>
              <a:gd name="connsiteY1" fmla="*/ 457200 h 914400"/>
              <a:gd name="connsiteX2" fmla="*/ 457200 w 914400"/>
              <a:gd name="connsiteY2" fmla="*/ 914400 h 914400"/>
              <a:gd name="connsiteX3" fmla="*/ 0 w 914400"/>
              <a:gd name="connsiteY3" fmla="*/ 457200 h 914400"/>
              <a:gd name="connsiteX4" fmla="*/ 457200 w 914400"/>
              <a:gd name="connsiteY4" fmla="*/ 0 h 914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" h="914400">
                <a:moveTo>
                  <a:pt x="457200" y="0"/>
                </a:moveTo>
                <a:cubicBezTo>
                  <a:pt x="716279" y="0"/>
                  <a:pt x="914400" y="198119"/>
                  <a:pt x="914400" y="457200"/>
                </a:cubicBezTo>
                <a:cubicBezTo>
                  <a:pt x="914400" y="716279"/>
                  <a:pt x="716279" y="914400"/>
                  <a:pt x="457200" y="914400"/>
                </a:cubicBezTo>
                <a:cubicBezTo>
                  <a:pt x="198120" y="914400"/>
                  <a:pt x="0" y="716279"/>
                  <a:pt x="0" y="457200"/>
                </a:cubicBezTo>
                <a:cubicBezTo>
                  <a:pt x="0" y="198119"/>
                  <a:pt x="198120" y="0"/>
                  <a:pt x="457200" y="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" name="Freeform 3"/>
          <p:cNvSpPr/>
          <p:nvPr/>
        </p:nvSpPr>
        <p:spPr>
          <a:xfrm>
            <a:off x="2039070" y="3425910"/>
            <a:ext cx="951059" cy="951059"/>
          </a:xfrm>
          <a:custGeom>
            <a:avLst/>
            <a:gdLst>
              <a:gd name="connsiteX0" fmla="*/ 475529 w 951059"/>
              <a:gd name="connsiteY0" fmla="*/ 18329 h 951059"/>
              <a:gd name="connsiteX1" fmla="*/ 932729 w 951059"/>
              <a:gd name="connsiteY1" fmla="*/ 475529 h 951059"/>
              <a:gd name="connsiteX2" fmla="*/ 475529 w 951059"/>
              <a:gd name="connsiteY2" fmla="*/ 932729 h 951059"/>
              <a:gd name="connsiteX3" fmla="*/ 18329 w 951059"/>
              <a:gd name="connsiteY3" fmla="*/ 475529 h 951059"/>
              <a:gd name="connsiteX4" fmla="*/ 475529 w 951059"/>
              <a:gd name="connsiteY4" fmla="*/ 18329 h 9510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51059" h="951059">
                <a:moveTo>
                  <a:pt x="475529" y="18329"/>
                </a:moveTo>
                <a:cubicBezTo>
                  <a:pt x="734609" y="18329"/>
                  <a:pt x="932729" y="216449"/>
                  <a:pt x="932729" y="475529"/>
                </a:cubicBezTo>
                <a:cubicBezTo>
                  <a:pt x="932729" y="734609"/>
                  <a:pt x="734609" y="932729"/>
                  <a:pt x="475529" y="932729"/>
                </a:cubicBezTo>
                <a:cubicBezTo>
                  <a:pt x="216449" y="932729"/>
                  <a:pt x="18329" y="734609"/>
                  <a:pt x="18329" y="475529"/>
                </a:cubicBezTo>
                <a:cubicBezTo>
                  <a:pt x="18329" y="216449"/>
                  <a:pt x="216449" y="18329"/>
                  <a:pt x="475529" y="18329"/>
                </a:cubicBez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" name="Freeform 3"/>
          <p:cNvSpPr/>
          <p:nvPr/>
        </p:nvSpPr>
        <p:spPr>
          <a:xfrm>
            <a:off x="4237990" y="1844039"/>
            <a:ext cx="914400" cy="914400"/>
          </a:xfrm>
          <a:custGeom>
            <a:avLst/>
            <a:gdLst>
              <a:gd name="connsiteX0" fmla="*/ 457200 w 914400"/>
              <a:gd name="connsiteY0" fmla="*/ 0 h 914400"/>
              <a:gd name="connsiteX1" fmla="*/ 914400 w 914400"/>
              <a:gd name="connsiteY1" fmla="*/ 457200 h 914400"/>
              <a:gd name="connsiteX2" fmla="*/ 457200 w 914400"/>
              <a:gd name="connsiteY2" fmla="*/ 914400 h 914400"/>
              <a:gd name="connsiteX3" fmla="*/ 0 w 914400"/>
              <a:gd name="connsiteY3" fmla="*/ 457200 h 914400"/>
              <a:gd name="connsiteX4" fmla="*/ 457200 w 914400"/>
              <a:gd name="connsiteY4" fmla="*/ 0 h 914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" h="914400">
                <a:moveTo>
                  <a:pt x="457200" y="0"/>
                </a:moveTo>
                <a:cubicBezTo>
                  <a:pt x="716279" y="0"/>
                  <a:pt x="914400" y="198120"/>
                  <a:pt x="914400" y="457200"/>
                </a:cubicBezTo>
                <a:cubicBezTo>
                  <a:pt x="914400" y="716280"/>
                  <a:pt x="716279" y="914400"/>
                  <a:pt x="457200" y="914400"/>
                </a:cubicBezTo>
                <a:cubicBezTo>
                  <a:pt x="198119" y="914400"/>
                  <a:pt x="0" y="716280"/>
                  <a:pt x="0" y="457200"/>
                </a:cubicBezTo>
                <a:cubicBezTo>
                  <a:pt x="0" y="198120"/>
                  <a:pt x="198119" y="0"/>
                  <a:pt x="457200" y="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" name="Freeform 3"/>
          <p:cNvSpPr/>
          <p:nvPr/>
        </p:nvSpPr>
        <p:spPr>
          <a:xfrm>
            <a:off x="4219660" y="1825710"/>
            <a:ext cx="951059" cy="951059"/>
          </a:xfrm>
          <a:custGeom>
            <a:avLst/>
            <a:gdLst>
              <a:gd name="connsiteX0" fmla="*/ 475529 w 951059"/>
              <a:gd name="connsiteY0" fmla="*/ 18329 h 951059"/>
              <a:gd name="connsiteX1" fmla="*/ 932729 w 951059"/>
              <a:gd name="connsiteY1" fmla="*/ 475529 h 951059"/>
              <a:gd name="connsiteX2" fmla="*/ 475529 w 951059"/>
              <a:gd name="connsiteY2" fmla="*/ 932729 h 951059"/>
              <a:gd name="connsiteX3" fmla="*/ 18329 w 951059"/>
              <a:gd name="connsiteY3" fmla="*/ 475529 h 951059"/>
              <a:gd name="connsiteX4" fmla="*/ 475529 w 951059"/>
              <a:gd name="connsiteY4" fmla="*/ 18329 h 9510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51059" h="951059">
                <a:moveTo>
                  <a:pt x="475529" y="18329"/>
                </a:moveTo>
                <a:cubicBezTo>
                  <a:pt x="734609" y="18329"/>
                  <a:pt x="932729" y="216449"/>
                  <a:pt x="932729" y="475529"/>
                </a:cubicBezTo>
                <a:cubicBezTo>
                  <a:pt x="932729" y="734610"/>
                  <a:pt x="734609" y="932729"/>
                  <a:pt x="475529" y="932729"/>
                </a:cubicBezTo>
                <a:cubicBezTo>
                  <a:pt x="216449" y="932729"/>
                  <a:pt x="18329" y="734610"/>
                  <a:pt x="18329" y="475529"/>
                </a:cubicBezTo>
                <a:cubicBezTo>
                  <a:pt x="18329" y="216449"/>
                  <a:pt x="216449" y="18329"/>
                  <a:pt x="475529" y="18329"/>
                </a:cubicBez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8" name="Freeform 3"/>
          <p:cNvSpPr/>
          <p:nvPr/>
        </p:nvSpPr>
        <p:spPr>
          <a:xfrm>
            <a:off x="4221479" y="3444240"/>
            <a:ext cx="914400" cy="914400"/>
          </a:xfrm>
          <a:custGeom>
            <a:avLst/>
            <a:gdLst>
              <a:gd name="connsiteX0" fmla="*/ 457200 w 914400"/>
              <a:gd name="connsiteY0" fmla="*/ 0 h 914400"/>
              <a:gd name="connsiteX1" fmla="*/ 914400 w 914400"/>
              <a:gd name="connsiteY1" fmla="*/ 457200 h 914400"/>
              <a:gd name="connsiteX2" fmla="*/ 457200 w 914400"/>
              <a:gd name="connsiteY2" fmla="*/ 914400 h 914400"/>
              <a:gd name="connsiteX3" fmla="*/ 0 w 914400"/>
              <a:gd name="connsiteY3" fmla="*/ 457200 h 914400"/>
              <a:gd name="connsiteX4" fmla="*/ 457200 w 914400"/>
              <a:gd name="connsiteY4" fmla="*/ 0 h 914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" h="914400">
                <a:moveTo>
                  <a:pt x="457200" y="0"/>
                </a:moveTo>
                <a:cubicBezTo>
                  <a:pt x="716279" y="0"/>
                  <a:pt x="914400" y="198119"/>
                  <a:pt x="914400" y="457200"/>
                </a:cubicBezTo>
                <a:cubicBezTo>
                  <a:pt x="914400" y="716279"/>
                  <a:pt x="716279" y="914400"/>
                  <a:pt x="457200" y="914400"/>
                </a:cubicBezTo>
                <a:cubicBezTo>
                  <a:pt x="198120" y="914400"/>
                  <a:pt x="0" y="716279"/>
                  <a:pt x="0" y="457200"/>
                </a:cubicBezTo>
                <a:cubicBezTo>
                  <a:pt x="0" y="198119"/>
                  <a:pt x="198120" y="0"/>
                  <a:pt x="457200" y="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9" name="Freeform 3"/>
          <p:cNvSpPr/>
          <p:nvPr/>
        </p:nvSpPr>
        <p:spPr>
          <a:xfrm>
            <a:off x="4203150" y="3425910"/>
            <a:ext cx="951059" cy="951059"/>
          </a:xfrm>
          <a:custGeom>
            <a:avLst/>
            <a:gdLst>
              <a:gd name="connsiteX0" fmla="*/ 475529 w 951059"/>
              <a:gd name="connsiteY0" fmla="*/ 18329 h 951059"/>
              <a:gd name="connsiteX1" fmla="*/ 932729 w 951059"/>
              <a:gd name="connsiteY1" fmla="*/ 475529 h 951059"/>
              <a:gd name="connsiteX2" fmla="*/ 475529 w 951059"/>
              <a:gd name="connsiteY2" fmla="*/ 932729 h 951059"/>
              <a:gd name="connsiteX3" fmla="*/ 18329 w 951059"/>
              <a:gd name="connsiteY3" fmla="*/ 475529 h 951059"/>
              <a:gd name="connsiteX4" fmla="*/ 475529 w 951059"/>
              <a:gd name="connsiteY4" fmla="*/ 18329 h 9510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51059" h="951059">
                <a:moveTo>
                  <a:pt x="475529" y="18329"/>
                </a:moveTo>
                <a:cubicBezTo>
                  <a:pt x="734609" y="18329"/>
                  <a:pt x="932729" y="216449"/>
                  <a:pt x="932729" y="475529"/>
                </a:cubicBezTo>
                <a:cubicBezTo>
                  <a:pt x="932729" y="734609"/>
                  <a:pt x="734609" y="932729"/>
                  <a:pt x="475529" y="932729"/>
                </a:cubicBezTo>
                <a:cubicBezTo>
                  <a:pt x="216449" y="932729"/>
                  <a:pt x="18329" y="734609"/>
                  <a:pt x="18329" y="475529"/>
                </a:cubicBezTo>
                <a:cubicBezTo>
                  <a:pt x="18329" y="216449"/>
                  <a:pt x="216449" y="18329"/>
                  <a:pt x="475529" y="18329"/>
                </a:cubicBez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0" name="Freeform 3"/>
          <p:cNvSpPr/>
          <p:nvPr/>
        </p:nvSpPr>
        <p:spPr>
          <a:xfrm>
            <a:off x="4237990" y="5044440"/>
            <a:ext cx="914400" cy="914400"/>
          </a:xfrm>
          <a:custGeom>
            <a:avLst/>
            <a:gdLst>
              <a:gd name="connsiteX0" fmla="*/ 457200 w 914400"/>
              <a:gd name="connsiteY0" fmla="*/ 0 h 914400"/>
              <a:gd name="connsiteX1" fmla="*/ 914400 w 914400"/>
              <a:gd name="connsiteY1" fmla="*/ 457200 h 914400"/>
              <a:gd name="connsiteX2" fmla="*/ 457200 w 914400"/>
              <a:gd name="connsiteY2" fmla="*/ 914400 h 914400"/>
              <a:gd name="connsiteX3" fmla="*/ 0 w 914400"/>
              <a:gd name="connsiteY3" fmla="*/ 457200 h 914400"/>
              <a:gd name="connsiteX4" fmla="*/ 457200 w 914400"/>
              <a:gd name="connsiteY4" fmla="*/ 0 h 914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" h="914400">
                <a:moveTo>
                  <a:pt x="457200" y="0"/>
                </a:moveTo>
                <a:cubicBezTo>
                  <a:pt x="716279" y="0"/>
                  <a:pt x="914400" y="198119"/>
                  <a:pt x="914400" y="457200"/>
                </a:cubicBezTo>
                <a:cubicBezTo>
                  <a:pt x="914400" y="716279"/>
                  <a:pt x="716279" y="914400"/>
                  <a:pt x="457200" y="914400"/>
                </a:cubicBezTo>
                <a:cubicBezTo>
                  <a:pt x="198119" y="914400"/>
                  <a:pt x="0" y="716279"/>
                  <a:pt x="0" y="457200"/>
                </a:cubicBezTo>
                <a:cubicBezTo>
                  <a:pt x="0" y="198119"/>
                  <a:pt x="198119" y="0"/>
                  <a:pt x="457200" y="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1" name="Freeform 3"/>
          <p:cNvSpPr/>
          <p:nvPr/>
        </p:nvSpPr>
        <p:spPr>
          <a:xfrm>
            <a:off x="4219660" y="5026110"/>
            <a:ext cx="951059" cy="951059"/>
          </a:xfrm>
          <a:custGeom>
            <a:avLst/>
            <a:gdLst>
              <a:gd name="connsiteX0" fmla="*/ 475529 w 951059"/>
              <a:gd name="connsiteY0" fmla="*/ 18329 h 951059"/>
              <a:gd name="connsiteX1" fmla="*/ 932729 w 951059"/>
              <a:gd name="connsiteY1" fmla="*/ 475529 h 951059"/>
              <a:gd name="connsiteX2" fmla="*/ 475529 w 951059"/>
              <a:gd name="connsiteY2" fmla="*/ 932729 h 951059"/>
              <a:gd name="connsiteX3" fmla="*/ 18329 w 951059"/>
              <a:gd name="connsiteY3" fmla="*/ 475529 h 951059"/>
              <a:gd name="connsiteX4" fmla="*/ 475529 w 951059"/>
              <a:gd name="connsiteY4" fmla="*/ 18329 h 9510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51059" h="951059">
                <a:moveTo>
                  <a:pt x="475529" y="18329"/>
                </a:moveTo>
                <a:cubicBezTo>
                  <a:pt x="734609" y="18329"/>
                  <a:pt x="932729" y="216449"/>
                  <a:pt x="932729" y="475529"/>
                </a:cubicBezTo>
                <a:cubicBezTo>
                  <a:pt x="932729" y="734609"/>
                  <a:pt x="734609" y="932729"/>
                  <a:pt x="475529" y="932729"/>
                </a:cubicBezTo>
                <a:cubicBezTo>
                  <a:pt x="216449" y="932729"/>
                  <a:pt x="18329" y="734609"/>
                  <a:pt x="18329" y="475529"/>
                </a:cubicBezTo>
                <a:cubicBezTo>
                  <a:pt x="18329" y="216449"/>
                  <a:pt x="216449" y="18329"/>
                  <a:pt x="475529" y="18329"/>
                </a:cubicBez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2" name="Freeform 3"/>
          <p:cNvSpPr/>
          <p:nvPr/>
        </p:nvSpPr>
        <p:spPr>
          <a:xfrm>
            <a:off x="4352925" y="1558955"/>
            <a:ext cx="628650" cy="436849"/>
          </a:xfrm>
          <a:custGeom>
            <a:avLst/>
            <a:gdLst>
              <a:gd name="connsiteX0" fmla="*/ 18415 w 628650"/>
              <a:gd name="connsiteY0" fmla="*/ 418434 h 436849"/>
              <a:gd name="connsiteX1" fmla="*/ 610234 w 628650"/>
              <a:gd name="connsiteY1" fmla="*/ 197454 h 4368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628650" h="436849">
                <a:moveTo>
                  <a:pt x="18415" y="418434"/>
                </a:moveTo>
                <a:cubicBezTo>
                  <a:pt x="18415" y="-79405"/>
                  <a:pt x="452754" y="-62895"/>
                  <a:pt x="610234" y="197454"/>
                </a:cubicBezTo>
              </a:path>
            </a:pathLst>
          </a:custGeom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4876800" y="1720850"/>
            <a:ext cx="157479" cy="256539"/>
          </a:xfrm>
          <a:custGeom>
            <a:avLst/>
            <a:gdLst>
              <a:gd name="connsiteX0" fmla="*/ 140970 w 157479"/>
              <a:gd name="connsiteY0" fmla="*/ 256539 h 256539"/>
              <a:gd name="connsiteX1" fmla="*/ 157479 w 157479"/>
              <a:gd name="connsiteY1" fmla="*/ 0 h 256539"/>
              <a:gd name="connsiteX2" fmla="*/ 0 w 157479"/>
              <a:gd name="connsiteY2" fmla="*/ 41910 h 256539"/>
              <a:gd name="connsiteX3" fmla="*/ 140970 w 157479"/>
              <a:gd name="connsiteY3" fmla="*/ 256539 h 25653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57479" h="256539">
                <a:moveTo>
                  <a:pt x="140970" y="256539"/>
                </a:moveTo>
                <a:lnTo>
                  <a:pt x="157479" y="0"/>
                </a:lnTo>
                <a:lnTo>
                  <a:pt x="0" y="41910"/>
                </a:lnTo>
                <a:lnTo>
                  <a:pt x="140970" y="256539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4" name="Freeform 3"/>
          <p:cNvSpPr/>
          <p:nvPr/>
        </p:nvSpPr>
        <p:spPr>
          <a:xfrm>
            <a:off x="4337684" y="3158218"/>
            <a:ext cx="627380" cy="437786"/>
          </a:xfrm>
          <a:custGeom>
            <a:avLst/>
            <a:gdLst>
              <a:gd name="connsiteX0" fmla="*/ 18415 w 627380"/>
              <a:gd name="connsiteY0" fmla="*/ 419372 h 437786"/>
              <a:gd name="connsiteX1" fmla="*/ 608965 w 627380"/>
              <a:gd name="connsiteY1" fmla="*/ 198391 h 43778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627380" h="437786">
                <a:moveTo>
                  <a:pt x="18415" y="419372"/>
                </a:moveTo>
                <a:cubicBezTo>
                  <a:pt x="18415" y="-79738"/>
                  <a:pt x="452755" y="-63228"/>
                  <a:pt x="608965" y="198391"/>
                </a:cubicBezTo>
              </a:path>
            </a:pathLst>
          </a:custGeom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4861559" y="3321050"/>
            <a:ext cx="156210" cy="256540"/>
          </a:xfrm>
          <a:custGeom>
            <a:avLst/>
            <a:gdLst>
              <a:gd name="connsiteX0" fmla="*/ 140970 w 156210"/>
              <a:gd name="connsiteY0" fmla="*/ 256540 h 256540"/>
              <a:gd name="connsiteX1" fmla="*/ 156210 w 156210"/>
              <a:gd name="connsiteY1" fmla="*/ 0 h 256540"/>
              <a:gd name="connsiteX2" fmla="*/ 0 w 156210"/>
              <a:gd name="connsiteY2" fmla="*/ 41909 h 256540"/>
              <a:gd name="connsiteX3" fmla="*/ 140970 w 156210"/>
              <a:gd name="connsiteY3" fmla="*/ 256540 h 2565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56210" h="256540">
                <a:moveTo>
                  <a:pt x="140970" y="256540"/>
                </a:moveTo>
                <a:lnTo>
                  <a:pt x="156210" y="0"/>
                </a:lnTo>
                <a:lnTo>
                  <a:pt x="0" y="41909"/>
                </a:lnTo>
                <a:lnTo>
                  <a:pt x="140970" y="25654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6" name="Freeform 3"/>
          <p:cNvSpPr/>
          <p:nvPr/>
        </p:nvSpPr>
        <p:spPr>
          <a:xfrm>
            <a:off x="4352925" y="4759355"/>
            <a:ext cx="628650" cy="436849"/>
          </a:xfrm>
          <a:custGeom>
            <a:avLst/>
            <a:gdLst>
              <a:gd name="connsiteX0" fmla="*/ 18415 w 628650"/>
              <a:gd name="connsiteY0" fmla="*/ 418434 h 436849"/>
              <a:gd name="connsiteX1" fmla="*/ 610234 w 628650"/>
              <a:gd name="connsiteY1" fmla="*/ 197454 h 4368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628650" h="436849">
                <a:moveTo>
                  <a:pt x="18415" y="418434"/>
                </a:moveTo>
                <a:cubicBezTo>
                  <a:pt x="18415" y="-79405"/>
                  <a:pt x="452754" y="-62895"/>
                  <a:pt x="610234" y="197454"/>
                </a:cubicBezTo>
              </a:path>
            </a:pathLst>
          </a:custGeom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4876800" y="4921250"/>
            <a:ext cx="157479" cy="256540"/>
          </a:xfrm>
          <a:custGeom>
            <a:avLst/>
            <a:gdLst>
              <a:gd name="connsiteX0" fmla="*/ 140970 w 157479"/>
              <a:gd name="connsiteY0" fmla="*/ 256540 h 256540"/>
              <a:gd name="connsiteX1" fmla="*/ 157479 w 157479"/>
              <a:gd name="connsiteY1" fmla="*/ 0 h 256540"/>
              <a:gd name="connsiteX2" fmla="*/ 0 w 157479"/>
              <a:gd name="connsiteY2" fmla="*/ 41909 h 256540"/>
              <a:gd name="connsiteX3" fmla="*/ 140970 w 157479"/>
              <a:gd name="connsiteY3" fmla="*/ 256540 h 2565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57479" h="256540">
                <a:moveTo>
                  <a:pt x="140970" y="256540"/>
                </a:moveTo>
                <a:lnTo>
                  <a:pt x="157479" y="0"/>
                </a:lnTo>
                <a:lnTo>
                  <a:pt x="0" y="41909"/>
                </a:lnTo>
                <a:lnTo>
                  <a:pt x="140970" y="25654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8" name="Freeform 3"/>
          <p:cNvSpPr/>
          <p:nvPr/>
        </p:nvSpPr>
        <p:spPr>
          <a:xfrm>
            <a:off x="1124585" y="3867784"/>
            <a:ext cx="717550" cy="73660"/>
          </a:xfrm>
          <a:custGeom>
            <a:avLst/>
            <a:gdLst>
              <a:gd name="connsiteX0" fmla="*/ 18414 w 717550"/>
              <a:gd name="connsiteY0" fmla="*/ 18415 h 73660"/>
              <a:gd name="connsiteX1" fmla="*/ 699135 w 717550"/>
              <a:gd name="connsiteY1" fmla="*/ 29845 h 736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17550" h="73660">
                <a:moveTo>
                  <a:pt x="18414" y="18415"/>
                </a:moveTo>
                <a:lnTo>
                  <a:pt x="699135" y="29845"/>
                </a:lnTo>
              </a:path>
            </a:pathLst>
          </a:custGeom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1812289" y="3816350"/>
            <a:ext cx="245110" cy="162560"/>
          </a:xfrm>
          <a:custGeom>
            <a:avLst/>
            <a:gdLst>
              <a:gd name="connsiteX0" fmla="*/ 245110 w 245110"/>
              <a:gd name="connsiteY0" fmla="*/ 85090 h 162560"/>
              <a:gd name="connsiteX1" fmla="*/ 2539 w 245110"/>
              <a:gd name="connsiteY1" fmla="*/ 0 h 162560"/>
              <a:gd name="connsiteX2" fmla="*/ 0 w 245110"/>
              <a:gd name="connsiteY2" fmla="*/ 162559 h 162560"/>
              <a:gd name="connsiteX3" fmla="*/ 245110 w 245110"/>
              <a:gd name="connsiteY3" fmla="*/ 85090 h 1625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5110" h="162560">
                <a:moveTo>
                  <a:pt x="245110" y="85090"/>
                </a:moveTo>
                <a:lnTo>
                  <a:pt x="2539" y="0"/>
                </a:lnTo>
                <a:lnTo>
                  <a:pt x="0" y="162559"/>
                </a:lnTo>
                <a:lnTo>
                  <a:pt x="245110" y="8509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0" name="Freeform 3"/>
          <p:cNvSpPr/>
          <p:nvPr/>
        </p:nvSpPr>
        <p:spPr>
          <a:xfrm>
            <a:off x="2496185" y="2287905"/>
            <a:ext cx="1525269" cy="1174750"/>
          </a:xfrm>
          <a:custGeom>
            <a:avLst/>
            <a:gdLst>
              <a:gd name="connsiteX0" fmla="*/ 18414 w 1525269"/>
              <a:gd name="connsiteY0" fmla="*/ 1156335 h 1174750"/>
              <a:gd name="connsiteX1" fmla="*/ 1506855 w 1525269"/>
              <a:gd name="connsiteY1" fmla="*/ 18414 h 11747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525269" h="1174750">
                <a:moveTo>
                  <a:pt x="18414" y="1156335"/>
                </a:moveTo>
                <a:cubicBezTo>
                  <a:pt x="18414" y="394334"/>
                  <a:pt x="514985" y="69214"/>
                  <a:pt x="1506855" y="18414"/>
                </a:cubicBezTo>
              </a:path>
            </a:pathLst>
          </a:custGeom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3991609" y="2226310"/>
            <a:ext cx="246380" cy="162560"/>
          </a:xfrm>
          <a:custGeom>
            <a:avLst/>
            <a:gdLst>
              <a:gd name="connsiteX0" fmla="*/ 246380 w 246380"/>
              <a:gd name="connsiteY0" fmla="*/ 74929 h 162560"/>
              <a:gd name="connsiteX1" fmla="*/ 0 w 246380"/>
              <a:gd name="connsiteY1" fmla="*/ 0 h 162560"/>
              <a:gd name="connsiteX2" fmla="*/ 3810 w 246380"/>
              <a:gd name="connsiteY2" fmla="*/ 162560 h 162560"/>
              <a:gd name="connsiteX3" fmla="*/ 246380 w 246380"/>
              <a:gd name="connsiteY3" fmla="*/ 74929 h 1625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6380" h="162560">
                <a:moveTo>
                  <a:pt x="246380" y="74929"/>
                </a:moveTo>
                <a:lnTo>
                  <a:pt x="0" y="0"/>
                </a:lnTo>
                <a:lnTo>
                  <a:pt x="3810" y="162560"/>
                </a:lnTo>
                <a:lnTo>
                  <a:pt x="246380" y="74929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2" name="Freeform 3"/>
          <p:cNvSpPr/>
          <p:nvPr/>
        </p:nvSpPr>
        <p:spPr>
          <a:xfrm>
            <a:off x="2953385" y="3883025"/>
            <a:ext cx="1054100" cy="73660"/>
          </a:xfrm>
          <a:custGeom>
            <a:avLst/>
            <a:gdLst>
              <a:gd name="connsiteX0" fmla="*/ 18414 w 1054100"/>
              <a:gd name="connsiteY0" fmla="*/ 18415 h 73660"/>
              <a:gd name="connsiteX1" fmla="*/ 1035685 w 1054100"/>
              <a:gd name="connsiteY1" fmla="*/ 18415 h 736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54100" h="73660">
                <a:moveTo>
                  <a:pt x="18414" y="18415"/>
                </a:moveTo>
                <a:lnTo>
                  <a:pt x="1035685" y="18415"/>
                </a:lnTo>
              </a:path>
            </a:pathLst>
          </a:custGeom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3977640" y="3820159"/>
            <a:ext cx="243840" cy="162560"/>
          </a:xfrm>
          <a:custGeom>
            <a:avLst/>
            <a:gdLst>
              <a:gd name="connsiteX0" fmla="*/ 243839 w 243840"/>
              <a:gd name="connsiteY0" fmla="*/ 81280 h 162560"/>
              <a:gd name="connsiteX1" fmla="*/ 0 w 243840"/>
              <a:gd name="connsiteY1" fmla="*/ 0 h 162560"/>
              <a:gd name="connsiteX2" fmla="*/ 0 w 243840"/>
              <a:gd name="connsiteY2" fmla="*/ 162560 h 162560"/>
              <a:gd name="connsiteX3" fmla="*/ 243839 w 243840"/>
              <a:gd name="connsiteY3" fmla="*/ 81280 h 1625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3840" h="162560">
                <a:moveTo>
                  <a:pt x="243839" y="81280"/>
                </a:moveTo>
                <a:lnTo>
                  <a:pt x="0" y="0"/>
                </a:lnTo>
                <a:lnTo>
                  <a:pt x="0" y="162560"/>
                </a:lnTo>
                <a:lnTo>
                  <a:pt x="243839" y="8128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4" name="Freeform 3"/>
          <p:cNvSpPr/>
          <p:nvPr/>
        </p:nvSpPr>
        <p:spPr>
          <a:xfrm>
            <a:off x="2496185" y="4340225"/>
            <a:ext cx="1525269" cy="1173480"/>
          </a:xfrm>
          <a:custGeom>
            <a:avLst/>
            <a:gdLst>
              <a:gd name="connsiteX0" fmla="*/ 18414 w 1525269"/>
              <a:gd name="connsiteY0" fmla="*/ 18415 h 1173480"/>
              <a:gd name="connsiteX1" fmla="*/ 1506855 w 1525269"/>
              <a:gd name="connsiteY1" fmla="*/ 1155065 h 11734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525269" h="1173480">
                <a:moveTo>
                  <a:pt x="18414" y="18415"/>
                </a:moveTo>
                <a:cubicBezTo>
                  <a:pt x="18414" y="780415"/>
                  <a:pt x="514985" y="1105534"/>
                  <a:pt x="1506855" y="1155065"/>
                </a:cubicBezTo>
              </a:path>
            </a:pathLst>
          </a:custGeom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3991609" y="5414009"/>
            <a:ext cx="246380" cy="162560"/>
          </a:xfrm>
          <a:custGeom>
            <a:avLst/>
            <a:gdLst>
              <a:gd name="connsiteX0" fmla="*/ 246380 w 246380"/>
              <a:gd name="connsiteY0" fmla="*/ 87630 h 162560"/>
              <a:gd name="connsiteX1" fmla="*/ 3810 w 246380"/>
              <a:gd name="connsiteY1" fmla="*/ 0 h 162560"/>
              <a:gd name="connsiteX2" fmla="*/ 0 w 246380"/>
              <a:gd name="connsiteY2" fmla="*/ 162560 h 162560"/>
              <a:gd name="connsiteX3" fmla="*/ 246380 w 246380"/>
              <a:gd name="connsiteY3" fmla="*/ 87630 h 1625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6380" h="162560">
                <a:moveTo>
                  <a:pt x="246380" y="87630"/>
                </a:moveTo>
                <a:lnTo>
                  <a:pt x="3810" y="0"/>
                </a:lnTo>
                <a:lnTo>
                  <a:pt x="0" y="162560"/>
                </a:lnTo>
                <a:lnTo>
                  <a:pt x="246380" y="8763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6" name="Freeform 3"/>
          <p:cNvSpPr/>
          <p:nvPr/>
        </p:nvSpPr>
        <p:spPr>
          <a:xfrm>
            <a:off x="6374129" y="3444240"/>
            <a:ext cx="914400" cy="914400"/>
          </a:xfrm>
          <a:custGeom>
            <a:avLst/>
            <a:gdLst>
              <a:gd name="connsiteX0" fmla="*/ 457200 w 914400"/>
              <a:gd name="connsiteY0" fmla="*/ 0 h 914400"/>
              <a:gd name="connsiteX1" fmla="*/ 914400 w 914400"/>
              <a:gd name="connsiteY1" fmla="*/ 457200 h 914400"/>
              <a:gd name="connsiteX2" fmla="*/ 457200 w 914400"/>
              <a:gd name="connsiteY2" fmla="*/ 914400 h 914400"/>
              <a:gd name="connsiteX3" fmla="*/ 0 w 914400"/>
              <a:gd name="connsiteY3" fmla="*/ 457200 h 914400"/>
              <a:gd name="connsiteX4" fmla="*/ 457200 w 914400"/>
              <a:gd name="connsiteY4" fmla="*/ 0 h 914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" h="914400">
                <a:moveTo>
                  <a:pt x="457200" y="0"/>
                </a:moveTo>
                <a:cubicBezTo>
                  <a:pt x="716279" y="0"/>
                  <a:pt x="914400" y="198119"/>
                  <a:pt x="914400" y="457200"/>
                </a:cubicBezTo>
                <a:cubicBezTo>
                  <a:pt x="914400" y="716279"/>
                  <a:pt x="716279" y="914400"/>
                  <a:pt x="457200" y="914400"/>
                </a:cubicBezTo>
                <a:cubicBezTo>
                  <a:pt x="198120" y="914400"/>
                  <a:pt x="0" y="716279"/>
                  <a:pt x="0" y="457200"/>
                </a:cubicBezTo>
                <a:cubicBezTo>
                  <a:pt x="0" y="198119"/>
                  <a:pt x="198120" y="0"/>
                  <a:pt x="457200" y="0"/>
                </a:cubicBezTo>
              </a:path>
            </a:pathLst>
          </a:custGeom>
          <a:solidFill>
            <a:srgbClr val="FFD32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7" name="Freeform 3"/>
          <p:cNvSpPr/>
          <p:nvPr/>
        </p:nvSpPr>
        <p:spPr>
          <a:xfrm>
            <a:off x="6355800" y="3425910"/>
            <a:ext cx="951060" cy="951059"/>
          </a:xfrm>
          <a:custGeom>
            <a:avLst/>
            <a:gdLst>
              <a:gd name="connsiteX0" fmla="*/ 475530 w 951060"/>
              <a:gd name="connsiteY0" fmla="*/ 18329 h 951059"/>
              <a:gd name="connsiteX1" fmla="*/ 932730 w 951060"/>
              <a:gd name="connsiteY1" fmla="*/ 475529 h 951059"/>
              <a:gd name="connsiteX2" fmla="*/ 475530 w 951060"/>
              <a:gd name="connsiteY2" fmla="*/ 932729 h 951059"/>
              <a:gd name="connsiteX3" fmla="*/ 18329 w 951060"/>
              <a:gd name="connsiteY3" fmla="*/ 475529 h 951059"/>
              <a:gd name="connsiteX4" fmla="*/ 475530 w 951060"/>
              <a:gd name="connsiteY4" fmla="*/ 18329 h 9510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51060" h="951059">
                <a:moveTo>
                  <a:pt x="475530" y="18329"/>
                </a:moveTo>
                <a:cubicBezTo>
                  <a:pt x="734609" y="18329"/>
                  <a:pt x="932730" y="216449"/>
                  <a:pt x="932730" y="475529"/>
                </a:cubicBezTo>
                <a:cubicBezTo>
                  <a:pt x="932730" y="734609"/>
                  <a:pt x="734609" y="932729"/>
                  <a:pt x="475530" y="932729"/>
                </a:cubicBezTo>
                <a:cubicBezTo>
                  <a:pt x="216449" y="932729"/>
                  <a:pt x="18329" y="734609"/>
                  <a:pt x="18329" y="475529"/>
                </a:cubicBezTo>
                <a:cubicBezTo>
                  <a:pt x="18329" y="216449"/>
                  <a:pt x="216449" y="18329"/>
                  <a:pt x="475530" y="18329"/>
                </a:cubicBez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8" name="Freeform 3"/>
          <p:cNvSpPr/>
          <p:nvPr/>
        </p:nvSpPr>
        <p:spPr>
          <a:xfrm>
            <a:off x="5133975" y="2282825"/>
            <a:ext cx="1696719" cy="948690"/>
          </a:xfrm>
          <a:custGeom>
            <a:avLst/>
            <a:gdLst>
              <a:gd name="connsiteX0" fmla="*/ 18415 w 1696719"/>
              <a:gd name="connsiteY0" fmla="*/ 18414 h 948690"/>
              <a:gd name="connsiteX1" fmla="*/ 1678305 w 1696719"/>
              <a:gd name="connsiteY1" fmla="*/ 930275 h 94869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696719" h="948690">
                <a:moveTo>
                  <a:pt x="18415" y="18414"/>
                </a:moveTo>
                <a:cubicBezTo>
                  <a:pt x="1138554" y="18414"/>
                  <a:pt x="1571625" y="321945"/>
                  <a:pt x="1678305" y="930275"/>
                </a:cubicBezTo>
              </a:path>
            </a:pathLst>
          </a:custGeom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6729730" y="3194050"/>
            <a:ext cx="161290" cy="250190"/>
          </a:xfrm>
          <a:custGeom>
            <a:avLst/>
            <a:gdLst>
              <a:gd name="connsiteX0" fmla="*/ 101600 w 161290"/>
              <a:gd name="connsiteY0" fmla="*/ 250190 h 250190"/>
              <a:gd name="connsiteX1" fmla="*/ 161289 w 161290"/>
              <a:gd name="connsiteY1" fmla="*/ 0 h 250190"/>
              <a:gd name="connsiteX2" fmla="*/ 0 w 161290"/>
              <a:gd name="connsiteY2" fmla="*/ 13970 h 250190"/>
              <a:gd name="connsiteX3" fmla="*/ 101600 w 161290"/>
              <a:gd name="connsiteY3" fmla="*/ 250190 h 25019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61290" h="250190">
                <a:moveTo>
                  <a:pt x="101600" y="250190"/>
                </a:moveTo>
                <a:lnTo>
                  <a:pt x="161289" y="0"/>
                </a:lnTo>
                <a:lnTo>
                  <a:pt x="0" y="13970"/>
                </a:lnTo>
                <a:lnTo>
                  <a:pt x="101600" y="25019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0" name="Freeform 3"/>
          <p:cNvSpPr/>
          <p:nvPr/>
        </p:nvSpPr>
        <p:spPr>
          <a:xfrm>
            <a:off x="5117464" y="3883025"/>
            <a:ext cx="1041400" cy="73660"/>
          </a:xfrm>
          <a:custGeom>
            <a:avLst/>
            <a:gdLst>
              <a:gd name="connsiteX0" fmla="*/ 18415 w 1041400"/>
              <a:gd name="connsiteY0" fmla="*/ 18415 h 73660"/>
              <a:gd name="connsiteX1" fmla="*/ 1022985 w 1041400"/>
              <a:gd name="connsiteY1" fmla="*/ 18415 h 736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41400" h="73660">
                <a:moveTo>
                  <a:pt x="18415" y="18415"/>
                </a:moveTo>
                <a:lnTo>
                  <a:pt x="1022985" y="18415"/>
                </a:lnTo>
              </a:path>
            </a:pathLst>
          </a:custGeom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6130290" y="3820159"/>
            <a:ext cx="243840" cy="162560"/>
          </a:xfrm>
          <a:custGeom>
            <a:avLst/>
            <a:gdLst>
              <a:gd name="connsiteX0" fmla="*/ 243839 w 243840"/>
              <a:gd name="connsiteY0" fmla="*/ 81280 h 162560"/>
              <a:gd name="connsiteX1" fmla="*/ 0 w 243840"/>
              <a:gd name="connsiteY1" fmla="*/ 0 h 162560"/>
              <a:gd name="connsiteX2" fmla="*/ 0 w 243840"/>
              <a:gd name="connsiteY2" fmla="*/ 162560 h 162560"/>
              <a:gd name="connsiteX3" fmla="*/ 243839 w 243840"/>
              <a:gd name="connsiteY3" fmla="*/ 81280 h 1625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3840" h="162560">
                <a:moveTo>
                  <a:pt x="243839" y="81280"/>
                </a:moveTo>
                <a:lnTo>
                  <a:pt x="0" y="0"/>
                </a:lnTo>
                <a:lnTo>
                  <a:pt x="0" y="162560"/>
                </a:lnTo>
                <a:lnTo>
                  <a:pt x="243839" y="8128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2" name="Freeform 3"/>
          <p:cNvSpPr/>
          <p:nvPr/>
        </p:nvSpPr>
        <p:spPr>
          <a:xfrm>
            <a:off x="5133975" y="4570094"/>
            <a:ext cx="1696719" cy="949960"/>
          </a:xfrm>
          <a:custGeom>
            <a:avLst/>
            <a:gdLst>
              <a:gd name="connsiteX0" fmla="*/ 18415 w 1696719"/>
              <a:gd name="connsiteY0" fmla="*/ 931545 h 949960"/>
              <a:gd name="connsiteX1" fmla="*/ 1678305 w 1696719"/>
              <a:gd name="connsiteY1" fmla="*/ 18415 h 9499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696719" h="949960">
                <a:moveTo>
                  <a:pt x="18415" y="931545"/>
                </a:moveTo>
                <a:cubicBezTo>
                  <a:pt x="1138554" y="931545"/>
                  <a:pt x="1571625" y="626745"/>
                  <a:pt x="1678305" y="18415"/>
                </a:cubicBezTo>
              </a:path>
            </a:pathLst>
          </a:custGeom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6729730" y="4358640"/>
            <a:ext cx="161290" cy="250190"/>
          </a:xfrm>
          <a:custGeom>
            <a:avLst/>
            <a:gdLst>
              <a:gd name="connsiteX0" fmla="*/ 101600 w 161290"/>
              <a:gd name="connsiteY0" fmla="*/ 0 h 250190"/>
              <a:gd name="connsiteX1" fmla="*/ 0 w 161290"/>
              <a:gd name="connsiteY1" fmla="*/ 236219 h 250190"/>
              <a:gd name="connsiteX2" fmla="*/ 161289 w 161290"/>
              <a:gd name="connsiteY2" fmla="*/ 250189 h 250190"/>
              <a:gd name="connsiteX3" fmla="*/ 101600 w 161290"/>
              <a:gd name="connsiteY3" fmla="*/ 0 h 25019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61290" h="250190">
                <a:moveTo>
                  <a:pt x="101600" y="0"/>
                </a:moveTo>
                <a:lnTo>
                  <a:pt x="0" y="236219"/>
                </a:lnTo>
                <a:lnTo>
                  <a:pt x="161289" y="250189"/>
                </a:lnTo>
                <a:lnTo>
                  <a:pt x="10160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4" name="Freeform 3"/>
          <p:cNvSpPr/>
          <p:nvPr/>
        </p:nvSpPr>
        <p:spPr>
          <a:xfrm>
            <a:off x="6465570" y="3535679"/>
            <a:ext cx="731520" cy="731520"/>
          </a:xfrm>
          <a:custGeom>
            <a:avLst/>
            <a:gdLst>
              <a:gd name="connsiteX0" fmla="*/ 365760 w 731520"/>
              <a:gd name="connsiteY0" fmla="*/ 0 h 731520"/>
              <a:gd name="connsiteX1" fmla="*/ 731520 w 731520"/>
              <a:gd name="connsiteY1" fmla="*/ 365760 h 731520"/>
              <a:gd name="connsiteX2" fmla="*/ 365760 w 731520"/>
              <a:gd name="connsiteY2" fmla="*/ 731520 h 731520"/>
              <a:gd name="connsiteX3" fmla="*/ 0 w 731520"/>
              <a:gd name="connsiteY3" fmla="*/ 365760 h 731520"/>
              <a:gd name="connsiteX4" fmla="*/ 365760 w 731520"/>
              <a:gd name="connsiteY4" fmla="*/ 0 h 7315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31520" h="731520">
                <a:moveTo>
                  <a:pt x="365760" y="0"/>
                </a:moveTo>
                <a:cubicBezTo>
                  <a:pt x="572770" y="0"/>
                  <a:pt x="731520" y="157479"/>
                  <a:pt x="731520" y="365760"/>
                </a:cubicBezTo>
                <a:cubicBezTo>
                  <a:pt x="731520" y="572770"/>
                  <a:pt x="572770" y="731520"/>
                  <a:pt x="365760" y="731520"/>
                </a:cubicBezTo>
                <a:cubicBezTo>
                  <a:pt x="157479" y="731520"/>
                  <a:pt x="0" y="572770"/>
                  <a:pt x="0" y="365760"/>
                </a:cubicBezTo>
                <a:cubicBezTo>
                  <a:pt x="0" y="157479"/>
                  <a:pt x="157479" y="0"/>
                  <a:pt x="365760" y="0"/>
                </a:cubicBezTo>
              </a:path>
            </a:pathLst>
          </a:custGeom>
          <a:solidFill>
            <a:srgbClr val="FFD32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5" name="Freeform 3"/>
          <p:cNvSpPr/>
          <p:nvPr/>
        </p:nvSpPr>
        <p:spPr>
          <a:xfrm>
            <a:off x="6447240" y="3517350"/>
            <a:ext cx="768179" cy="768179"/>
          </a:xfrm>
          <a:custGeom>
            <a:avLst/>
            <a:gdLst>
              <a:gd name="connsiteX0" fmla="*/ 384090 w 768179"/>
              <a:gd name="connsiteY0" fmla="*/ 18329 h 768179"/>
              <a:gd name="connsiteX1" fmla="*/ 749849 w 768179"/>
              <a:gd name="connsiteY1" fmla="*/ 384090 h 768179"/>
              <a:gd name="connsiteX2" fmla="*/ 384090 w 768179"/>
              <a:gd name="connsiteY2" fmla="*/ 749849 h 768179"/>
              <a:gd name="connsiteX3" fmla="*/ 18329 w 768179"/>
              <a:gd name="connsiteY3" fmla="*/ 384090 h 768179"/>
              <a:gd name="connsiteX4" fmla="*/ 384090 w 768179"/>
              <a:gd name="connsiteY4" fmla="*/ 18329 h 7681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68179" h="768179">
                <a:moveTo>
                  <a:pt x="384090" y="18329"/>
                </a:moveTo>
                <a:cubicBezTo>
                  <a:pt x="591099" y="18329"/>
                  <a:pt x="749849" y="175809"/>
                  <a:pt x="749849" y="384090"/>
                </a:cubicBezTo>
                <a:cubicBezTo>
                  <a:pt x="749849" y="591099"/>
                  <a:pt x="591099" y="749849"/>
                  <a:pt x="384090" y="749849"/>
                </a:cubicBezTo>
                <a:cubicBezTo>
                  <a:pt x="175809" y="749849"/>
                  <a:pt x="18329" y="591099"/>
                  <a:pt x="18329" y="384090"/>
                </a:cubicBezTo>
                <a:cubicBezTo>
                  <a:pt x="18329" y="175809"/>
                  <a:pt x="175809" y="18329"/>
                  <a:pt x="384090" y="18329"/>
                </a:cubicBez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6" name="Freeform 3"/>
          <p:cNvSpPr/>
          <p:nvPr/>
        </p:nvSpPr>
        <p:spPr>
          <a:xfrm>
            <a:off x="6172200" y="5943600"/>
            <a:ext cx="685800" cy="685800"/>
          </a:xfrm>
          <a:custGeom>
            <a:avLst/>
            <a:gdLst>
              <a:gd name="connsiteX0" fmla="*/ 342900 w 685800"/>
              <a:gd name="connsiteY0" fmla="*/ 685800 h 685800"/>
              <a:gd name="connsiteX1" fmla="*/ 0 w 685800"/>
              <a:gd name="connsiteY1" fmla="*/ 685800 h 685800"/>
              <a:gd name="connsiteX2" fmla="*/ 0 w 685800"/>
              <a:gd name="connsiteY2" fmla="*/ 0 h 685800"/>
              <a:gd name="connsiteX3" fmla="*/ 685800 w 685800"/>
              <a:gd name="connsiteY3" fmla="*/ 0 h 685800"/>
              <a:gd name="connsiteX4" fmla="*/ 685800 w 685800"/>
              <a:gd name="connsiteY4" fmla="*/ 685800 h 685800"/>
              <a:gd name="connsiteX5" fmla="*/ 342900 w 685800"/>
              <a:gd name="connsiteY5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85800" h="685800">
                <a:moveTo>
                  <a:pt x="342900" y="685800"/>
                </a:moveTo>
                <a:lnTo>
                  <a:pt x="0" y="685800"/>
                </a:lnTo>
                <a:lnTo>
                  <a:pt x="0" y="0"/>
                </a:lnTo>
                <a:lnTo>
                  <a:pt x="685800" y="0"/>
                </a:lnTo>
                <a:lnTo>
                  <a:pt x="685800" y="685800"/>
                </a:lnTo>
                <a:lnTo>
                  <a:pt x="342900" y="685800"/>
                </a:lnTo>
              </a:path>
            </a:pathLst>
          </a:custGeom>
          <a:solidFill>
            <a:srgbClr val="99CC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7" name="Freeform 3"/>
          <p:cNvSpPr/>
          <p:nvPr/>
        </p:nvSpPr>
        <p:spPr>
          <a:xfrm>
            <a:off x="6165850" y="5937250"/>
            <a:ext cx="698500" cy="698500"/>
          </a:xfrm>
          <a:custGeom>
            <a:avLst/>
            <a:gdLst>
              <a:gd name="connsiteX0" fmla="*/ 349250 w 698500"/>
              <a:gd name="connsiteY0" fmla="*/ 692150 h 698500"/>
              <a:gd name="connsiteX1" fmla="*/ 6350 w 698500"/>
              <a:gd name="connsiteY1" fmla="*/ 692150 h 698500"/>
              <a:gd name="connsiteX2" fmla="*/ 6350 w 698500"/>
              <a:gd name="connsiteY2" fmla="*/ 6350 h 698500"/>
              <a:gd name="connsiteX3" fmla="*/ 692150 w 698500"/>
              <a:gd name="connsiteY3" fmla="*/ 6350 h 698500"/>
              <a:gd name="connsiteX4" fmla="*/ 692150 w 698500"/>
              <a:gd name="connsiteY4" fmla="*/ 692150 h 698500"/>
              <a:gd name="connsiteX5" fmla="*/ 349250 w 698500"/>
              <a:gd name="connsiteY5" fmla="*/ 692150 h 6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98500" h="698500">
                <a:moveTo>
                  <a:pt x="349250" y="692150"/>
                </a:moveTo>
                <a:lnTo>
                  <a:pt x="6350" y="692150"/>
                </a:lnTo>
                <a:lnTo>
                  <a:pt x="6350" y="6350"/>
                </a:lnTo>
                <a:lnTo>
                  <a:pt x="692150" y="6350"/>
                </a:lnTo>
                <a:lnTo>
                  <a:pt x="692150" y="692150"/>
                </a:lnTo>
                <a:lnTo>
                  <a:pt x="349250" y="692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8" name="Freeform 3"/>
          <p:cNvSpPr/>
          <p:nvPr/>
        </p:nvSpPr>
        <p:spPr>
          <a:xfrm>
            <a:off x="6858000" y="5943600"/>
            <a:ext cx="685800" cy="685800"/>
          </a:xfrm>
          <a:custGeom>
            <a:avLst/>
            <a:gdLst>
              <a:gd name="connsiteX0" fmla="*/ 342900 w 685800"/>
              <a:gd name="connsiteY0" fmla="*/ 685800 h 685800"/>
              <a:gd name="connsiteX1" fmla="*/ 0 w 685800"/>
              <a:gd name="connsiteY1" fmla="*/ 685800 h 685800"/>
              <a:gd name="connsiteX2" fmla="*/ 0 w 685800"/>
              <a:gd name="connsiteY2" fmla="*/ 0 h 685800"/>
              <a:gd name="connsiteX3" fmla="*/ 685800 w 685800"/>
              <a:gd name="connsiteY3" fmla="*/ 0 h 685800"/>
              <a:gd name="connsiteX4" fmla="*/ 685800 w 685800"/>
              <a:gd name="connsiteY4" fmla="*/ 685800 h 685800"/>
              <a:gd name="connsiteX5" fmla="*/ 342900 w 685800"/>
              <a:gd name="connsiteY5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85800" h="685800">
                <a:moveTo>
                  <a:pt x="342900" y="685800"/>
                </a:moveTo>
                <a:lnTo>
                  <a:pt x="0" y="685800"/>
                </a:lnTo>
                <a:lnTo>
                  <a:pt x="0" y="0"/>
                </a:lnTo>
                <a:lnTo>
                  <a:pt x="685800" y="0"/>
                </a:lnTo>
                <a:lnTo>
                  <a:pt x="685800" y="685800"/>
                </a:lnTo>
                <a:lnTo>
                  <a:pt x="342900" y="685800"/>
                </a:lnTo>
              </a:path>
            </a:pathLst>
          </a:custGeom>
          <a:solidFill>
            <a:srgbClr val="99CC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9" name="Freeform 3"/>
          <p:cNvSpPr/>
          <p:nvPr/>
        </p:nvSpPr>
        <p:spPr>
          <a:xfrm>
            <a:off x="6851650" y="5937250"/>
            <a:ext cx="698500" cy="698500"/>
          </a:xfrm>
          <a:custGeom>
            <a:avLst/>
            <a:gdLst>
              <a:gd name="connsiteX0" fmla="*/ 349250 w 698500"/>
              <a:gd name="connsiteY0" fmla="*/ 692150 h 698500"/>
              <a:gd name="connsiteX1" fmla="*/ 6350 w 698500"/>
              <a:gd name="connsiteY1" fmla="*/ 692150 h 698500"/>
              <a:gd name="connsiteX2" fmla="*/ 6350 w 698500"/>
              <a:gd name="connsiteY2" fmla="*/ 6350 h 698500"/>
              <a:gd name="connsiteX3" fmla="*/ 692150 w 698500"/>
              <a:gd name="connsiteY3" fmla="*/ 6350 h 698500"/>
              <a:gd name="connsiteX4" fmla="*/ 692150 w 698500"/>
              <a:gd name="connsiteY4" fmla="*/ 692150 h 698500"/>
              <a:gd name="connsiteX5" fmla="*/ 349250 w 698500"/>
              <a:gd name="connsiteY5" fmla="*/ 692150 h 6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98500" h="698500">
                <a:moveTo>
                  <a:pt x="349250" y="692150"/>
                </a:moveTo>
                <a:lnTo>
                  <a:pt x="6350" y="692150"/>
                </a:lnTo>
                <a:lnTo>
                  <a:pt x="6350" y="6350"/>
                </a:lnTo>
                <a:lnTo>
                  <a:pt x="692150" y="6350"/>
                </a:lnTo>
                <a:lnTo>
                  <a:pt x="692150" y="692150"/>
                </a:lnTo>
                <a:lnTo>
                  <a:pt x="349250" y="692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0" name="Freeform 3"/>
          <p:cNvSpPr/>
          <p:nvPr/>
        </p:nvSpPr>
        <p:spPr>
          <a:xfrm>
            <a:off x="7543800" y="5943600"/>
            <a:ext cx="685800" cy="685800"/>
          </a:xfrm>
          <a:custGeom>
            <a:avLst/>
            <a:gdLst>
              <a:gd name="connsiteX0" fmla="*/ 342900 w 685800"/>
              <a:gd name="connsiteY0" fmla="*/ 685800 h 685800"/>
              <a:gd name="connsiteX1" fmla="*/ 0 w 685800"/>
              <a:gd name="connsiteY1" fmla="*/ 685800 h 685800"/>
              <a:gd name="connsiteX2" fmla="*/ 0 w 685800"/>
              <a:gd name="connsiteY2" fmla="*/ 0 h 685800"/>
              <a:gd name="connsiteX3" fmla="*/ 685800 w 685800"/>
              <a:gd name="connsiteY3" fmla="*/ 0 h 685800"/>
              <a:gd name="connsiteX4" fmla="*/ 685800 w 685800"/>
              <a:gd name="connsiteY4" fmla="*/ 685800 h 685800"/>
              <a:gd name="connsiteX5" fmla="*/ 342900 w 685800"/>
              <a:gd name="connsiteY5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85800" h="685800">
                <a:moveTo>
                  <a:pt x="342900" y="685800"/>
                </a:moveTo>
                <a:lnTo>
                  <a:pt x="0" y="685800"/>
                </a:lnTo>
                <a:lnTo>
                  <a:pt x="0" y="0"/>
                </a:lnTo>
                <a:lnTo>
                  <a:pt x="685800" y="0"/>
                </a:lnTo>
                <a:lnTo>
                  <a:pt x="685800" y="685800"/>
                </a:lnTo>
                <a:lnTo>
                  <a:pt x="342900" y="685800"/>
                </a:lnTo>
              </a:path>
            </a:pathLst>
          </a:custGeom>
          <a:solidFill>
            <a:srgbClr val="99CC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1" name="Freeform 3"/>
          <p:cNvSpPr/>
          <p:nvPr/>
        </p:nvSpPr>
        <p:spPr>
          <a:xfrm>
            <a:off x="7537450" y="5937250"/>
            <a:ext cx="698500" cy="698500"/>
          </a:xfrm>
          <a:custGeom>
            <a:avLst/>
            <a:gdLst>
              <a:gd name="connsiteX0" fmla="*/ 349250 w 698500"/>
              <a:gd name="connsiteY0" fmla="*/ 692150 h 698500"/>
              <a:gd name="connsiteX1" fmla="*/ 6350 w 698500"/>
              <a:gd name="connsiteY1" fmla="*/ 692150 h 698500"/>
              <a:gd name="connsiteX2" fmla="*/ 6350 w 698500"/>
              <a:gd name="connsiteY2" fmla="*/ 6350 h 698500"/>
              <a:gd name="connsiteX3" fmla="*/ 692150 w 698500"/>
              <a:gd name="connsiteY3" fmla="*/ 6350 h 698500"/>
              <a:gd name="connsiteX4" fmla="*/ 692150 w 698500"/>
              <a:gd name="connsiteY4" fmla="*/ 692150 h 698500"/>
              <a:gd name="connsiteX5" fmla="*/ 349250 w 698500"/>
              <a:gd name="connsiteY5" fmla="*/ 692150 h 6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98500" h="698500">
                <a:moveTo>
                  <a:pt x="349250" y="692150"/>
                </a:moveTo>
                <a:lnTo>
                  <a:pt x="6350" y="692150"/>
                </a:lnTo>
                <a:lnTo>
                  <a:pt x="6350" y="6350"/>
                </a:lnTo>
                <a:lnTo>
                  <a:pt x="692150" y="6350"/>
                </a:lnTo>
                <a:lnTo>
                  <a:pt x="692150" y="692150"/>
                </a:lnTo>
                <a:lnTo>
                  <a:pt x="349250" y="692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2" name="Freeform 3"/>
          <p:cNvSpPr/>
          <p:nvPr/>
        </p:nvSpPr>
        <p:spPr>
          <a:xfrm>
            <a:off x="8229600" y="5943600"/>
            <a:ext cx="685800" cy="685800"/>
          </a:xfrm>
          <a:custGeom>
            <a:avLst/>
            <a:gdLst>
              <a:gd name="connsiteX0" fmla="*/ 342900 w 685800"/>
              <a:gd name="connsiteY0" fmla="*/ 685800 h 685800"/>
              <a:gd name="connsiteX1" fmla="*/ 0 w 685800"/>
              <a:gd name="connsiteY1" fmla="*/ 685800 h 685800"/>
              <a:gd name="connsiteX2" fmla="*/ 0 w 685800"/>
              <a:gd name="connsiteY2" fmla="*/ 0 h 685800"/>
              <a:gd name="connsiteX3" fmla="*/ 685800 w 685800"/>
              <a:gd name="connsiteY3" fmla="*/ 0 h 685800"/>
              <a:gd name="connsiteX4" fmla="*/ 685800 w 685800"/>
              <a:gd name="connsiteY4" fmla="*/ 685800 h 685800"/>
              <a:gd name="connsiteX5" fmla="*/ 342900 w 685800"/>
              <a:gd name="connsiteY5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85800" h="685800">
                <a:moveTo>
                  <a:pt x="342900" y="685800"/>
                </a:moveTo>
                <a:lnTo>
                  <a:pt x="0" y="685800"/>
                </a:lnTo>
                <a:lnTo>
                  <a:pt x="0" y="0"/>
                </a:lnTo>
                <a:lnTo>
                  <a:pt x="685800" y="0"/>
                </a:lnTo>
                <a:lnTo>
                  <a:pt x="685800" y="685800"/>
                </a:lnTo>
                <a:lnTo>
                  <a:pt x="342900" y="685800"/>
                </a:lnTo>
              </a:path>
            </a:pathLst>
          </a:custGeom>
          <a:solidFill>
            <a:srgbClr val="99CC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3" name="Freeform 3"/>
          <p:cNvSpPr/>
          <p:nvPr/>
        </p:nvSpPr>
        <p:spPr>
          <a:xfrm>
            <a:off x="8223250" y="5937250"/>
            <a:ext cx="698500" cy="698500"/>
          </a:xfrm>
          <a:custGeom>
            <a:avLst/>
            <a:gdLst>
              <a:gd name="connsiteX0" fmla="*/ 349250 w 698500"/>
              <a:gd name="connsiteY0" fmla="*/ 692150 h 698500"/>
              <a:gd name="connsiteX1" fmla="*/ 6350 w 698500"/>
              <a:gd name="connsiteY1" fmla="*/ 692150 h 698500"/>
              <a:gd name="connsiteX2" fmla="*/ 6350 w 698500"/>
              <a:gd name="connsiteY2" fmla="*/ 6350 h 698500"/>
              <a:gd name="connsiteX3" fmla="*/ 692150 w 698500"/>
              <a:gd name="connsiteY3" fmla="*/ 6350 h 698500"/>
              <a:gd name="connsiteX4" fmla="*/ 692150 w 698500"/>
              <a:gd name="connsiteY4" fmla="*/ 692150 h 698500"/>
              <a:gd name="connsiteX5" fmla="*/ 349250 w 698500"/>
              <a:gd name="connsiteY5" fmla="*/ 692150 h 6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98500" h="698500">
                <a:moveTo>
                  <a:pt x="349250" y="692150"/>
                </a:moveTo>
                <a:lnTo>
                  <a:pt x="6350" y="692150"/>
                </a:lnTo>
                <a:lnTo>
                  <a:pt x="6350" y="6350"/>
                </a:lnTo>
                <a:lnTo>
                  <a:pt x="692150" y="6350"/>
                </a:lnTo>
                <a:lnTo>
                  <a:pt x="692150" y="692150"/>
                </a:lnTo>
                <a:lnTo>
                  <a:pt x="349250" y="692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343400" y="2717800"/>
            <a:ext cx="570669" cy="49500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5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a, c</a:t>
            </a:r>
          </a:p>
        </p:txBody>
      </p:sp>
      <p:sp>
        <p:nvSpPr>
          <p:cNvPr id="44" name="TextBox 1"/>
          <p:cNvSpPr txBox="1"/>
          <p:nvPr/>
        </p:nvSpPr>
        <p:spPr>
          <a:xfrm>
            <a:off x="4356100" y="4318000"/>
            <a:ext cx="593111" cy="49500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5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b, c</a:t>
            </a:r>
          </a:p>
        </p:txBody>
      </p:sp>
      <p:sp>
        <p:nvSpPr>
          <p:cNvPr id="45" name="TextBox 1"/>
          <p:cNvSpPr txBox="1"/>
          <p:nvPr/>
        </p:nvSpPr>
        <p:spPr>
          <a:xfrm>
            <a:off x="1206500" y="3429000"/>
            <a:ext cx="528991" cy="37959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/>
            </a:pP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start</a:t>
            </a:r>
          </a:p>
        </p:txBody>
      </p:sp>
      <p:sp>
        <p:nvSpPr>
          <p:cNvPr id="46" name="TextBox 1"/>
          <p:cNvSpPr txBox="1"/>
          <p:nvPr/>
        </p:nvSpPr>
        <p:spPr>
          <a:xfrm>
            <a:off x="2946400" y="2654300"/>
            <a:ext cx="173124" cy="49500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5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ε</a:t>
            </a:r>
          </a:p>
        </p:txBody>
      </p:sp>
      <p:sp>
        <p:nvSpPr>
          <p:cNvPr id="47" name="TextBox 1"/>
          <p:cNvSpPr txBox="1"/>
          <p:nvPr/>
        </p:nvSpPr>
        <p:spPr>
          <a:xfrm>
            <a:off x="3505200" y="3454400"/>
            <a:ext cx="173124" cy="49500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5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ε</a:t>
            </a:r>
          </a:p>
        </p:txBody>
      </p:sp>
      <p:sp>
        <p:nvSpPr>
          <p:cNvPr id="48" name="TextBox 1"/>
          <p:cNvSpPr txBox="1"/>
          <p:nvPr/>
        </p:nvSpPr>
        <p:spPr>
          <a:xfrm>
            <a:off x="2946400" y="4711700"/>
            <a:ext cx="173124" cy="49500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5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ε</a:t>
            </a:r>
          </a:p>
        </p:txBody>
      </p:sp>
      <p:sp>
        <p:nvSpPr>
          <p:cNvPr id="50" name="TextBox 1"/>
          <p:cNvSpPr txBox="1"/>
          <p:nvPr/>
        </p:nvSpPr>
        <p:spPr>
          <a:xfrm>
            <a:off x="5638800" y="3225800"/>
            <a:ext cx="205184" cy="49500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5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b</a:t>
            </a:r>
          </a:p>
        </p:txBody>
      </p:sp>
      <p:sp>
        <p:nvSpPr>
          <p:cNvPr id="51" name="TextBox 1"/>
          <p:cNvSpPr txBox="1"/>
          <p:nvPr/>
        </p:nvSpPr>
        <p:spPr>
          <a:xfrm>
            <a:off x="5867400" y="4711700"/>
            <a:ext cx="182742" cy="49500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5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a</a:t>
            </a:r>
          </a:p>
        </p:txBody>
      </p:sp>
      <p:sp>
        <p:nvSpPr>
          <p:cNvPr id="52" name="TextBox 1"/>
          <p:cNvSpPr txBox="1"/>
          <p:nvPr/>
        </p:nvSpPr>
        <p:spPr>
          <a:xfrm>
            <a:off x="6337300" y="5981700"/>
            <a:ext cx="2481449" cy="67454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900"/>
              </a:lnSpc>
              <a:tabLst/>
            </a:pPr>
            <a:r>
              <a:rPr lang="en-US" altLang="zh-CN" sz="4400" b="1" dirty="0" smtClean="0">
                <a:latin typeface="Courier New" pitchFamily="18" charset="0"/>
                <a:cs typeface="Courier New" pitchFamily="18" charset="0"/>
              </a:rPr>
              <a:t>b</a:t>
            </a: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4400" b="1" dirty="0" smtClean="0">
                <a:latin typeface="Courier New" pitchFamily="18" charset="0"/>
                <a:cs typeface="Courier New" pitchFamily="18" charset="0"/>
              </a:rPr>
              <a:t>c</a:t>
            </a: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4400" b="1" dirty="0" smtClean="0">
                <a:latin typeface="Courier New" pitchFamily="18" charset="0"/>
                <a:cs typeface="Courier New" pitchFamily="18" charset="0"/>
              </a:rPr>
              <a:t>b</a:t>
            </a: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4400" b="1" dirty="0" smtClean="0">
                <a:latin typeface="Courier New" pitchFamily="18" charset="0"/>
                <a:cs typeface="Courier New" pitchFamily="18" charset="0"/>
              </a:rPr>
              <a:t>a</a:t>
            </a:r>
          </a:p>
        </p:txBody>
      </p:sp>
      <p:sp>
        <p:nvSpPr>
          <p:cNvPr id="53" name="TextBox 1"/>
          <p:cNvSpPr txBox="1"/>
          <p:nvPr/>
        </p:nvSpPr>
        <p:spPr>
          <a:xfrm>
            <a:off x="1231900" y="689640"/>
            <a:ext cx="7465762" cy="209801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600"/>
              </a:lnSpc>
              <a:tabLst>
                <a:tab pos="3835400" algn="l"/>
                <a:tab pos="5372100" algn="l"/>
              </a:tabLst>
            </a:pPr>
            <a:r>
              <a:rPr lang="en-US" altLang="zh-CN" sz="4000" dirty="0" smtClean="0">
                <a:latin typeface="Times New Roman" pitchFamily="18" charset="0"/>
                <a:cs typeface="Times New Roman" pitchFamily="18" charset="0"/>
              </a:rPr>
              <a:t>An Even More Complex Automaton</a:t>
            </a:r>
          </a:p>
          <a:p>
            <a:pPr>
              <a:lnSpc>
                <a:spcPts val="2600"/>
              </a:lnSpc>
              <a:tabLst>
                <a:tab pos="3835400" algn="l"/>
                <a:tab pos="5372100" algn="l"/>
              </a:tabLst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                                a, b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900"/>
              </a:lnSpc>
              <a:tabLst>
                <a:tab pos="3835400" algn="l"/>
                <a:tab pos="5372100" algn="l"/>
              </a:tabLst>
            </a:pPr>
            <a:r>
              <a:rPr lang="en-US" altLang="zh-CN" dirty="0" smtClean="0"/>
              <a:t>	                </a:t>
            </a:r>
          </a:p>
          <a:p>
            <a:pPr>
              <a:lnSpc>
                <a:spcPts val="3900"/>
              </a:lnSpc>
              <a:tabLst>
                <a:tab pos="3835400" algn="l"/>
                <a:tab pos="5372100" algn="l"/>
              </a:tabLst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                                                     c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NFA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9085294" cy="4525963"/>
          </a:xfrm>
        </p:spPr>
        <p:txBody>
          <a:bodyPr>
            <a:normAutofit/>
          </a:bodyPr>
          <a:lstStyle/>
          <a:p>
            <a:pPr>
              <a:lnSpc>
                <a:spcPts val="3200"/>
              </a:lnSpc>
            </a:pP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What is </a:t>
            </a:r>
            <a:r>
              <a:rPr lang="en-US" altLang="zh-CN" b="1" dirty="0" smtClean="0">
                <a:solidFill>
                  <a:srgbClr val="354CF9"/>
                </a:solidFill>
                <a:latin typeface="Times New Roman" pitchFamily="18" charset="0"/>
                <a:cs typeface="Times New Roman" pitchFamily="18" charset="0"/>
              </a:rPr>
              <a:t>Nondeterministic Finite Automata(NFA)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?</a:t>
            </a:r>
          </a:p>
          <a:p>
            <a:pPr lvl="1">
              <a:lnSpc>
                <a:spcPts val="3200"/>
              </a:lnSpc>
            </a:pP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Textbook p147</a:t>
            </a:r>
            <a:endParaRPr lang="zh-CN" altLang="en-US" dirty="0" smtClean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98500" y="273050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Simulating an NFA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9080500" cy="4525963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ts val="3200"/>
              </a:lnSpc>
              <a:tabLst/>
            </a:pP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Keep track of a set of states, initially the start state and everything reachable by ε-moves.</a:t>
            </a:r>
            <a:endParaRPr lang="en-US" altLang="zh-CN" dirty="0" smtClean="0"/>
          </a:p>
          <a:p>
            <a:pPr>
              <a:lnSpc>
                <a:spcPts val="3300"/>
              </a:lnSpc>
              <a:tabLst/>
            </a:pP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For each character in the input:</a:t>
            </a:r>
          </a:p>
          <a:p>
            <a:pPr lvl="1">
              <a:lnSpc>
                <a:spcPts val="2800"/>
              </a:lnSpc>
            </a:pP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Maintain a set of next states, initially empty.</a:t>
            </a:r>
          </a:p>
          <a:p>
            <a:pPr lvl="1">
              <a:lnSpc>
                <a:spcPts val="2800"/>
              </a:lnSpc>
            </a:pP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For each current state:</a:t>
            </a:r>
          </a:p>
          <a:p>
            <a:pPr lvl="2">
              <a:lnSpc>
                <a:spcPts val="2800"/>
              </a:lnSpc>
            </a:pP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Follow all transitions labeled with the current letter.</a:t>
            </a:r>
          </a:p>
          <a:p>
            <a:pPr lvl="2">
              <a:lnSpc>
                <a:spcPts val="2800"/>
              </a:lnSpc>
            </a:pP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 Add these states to the set of new states.</a:t>
            </a:r>
          </a:p>
          <a:p>
            <a:pPr lvl="1">
              <a:lnSpc>
                <a:spcPts val="2800"/>
              </a:lnSpc>
            </a:pPr>
            <a:r>
              <a:rPr lang="en-US" altLang="zh-CN" sz="2860" dirty="0" smtClean="0">
                <a:latin typeface="Times New Roman" pitchFamily="18" charset="0"/>
                <a:cs typeface="Times New Roman" pitchFamily="18" charset="0"/>
              </a:rPr>
              <a:t>Add every state reachable by an ε-move to the set of next states.</a:t>
            </a:r>
          </a:p>
          <a:p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Complexity: O(mn</a:t>
            </a:r>
            <a:r>
              <a:rPr lang="en-US" altLang="zh-CN" baseline="30000" dirty="0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) for strings of length m and automata with n states.</a:t>
            </a:r>
          </a:p>
          <a:p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0083800" cy="7556500"/>
          </a:xfrm>
          <a:prstGeom prst="rect">
            <a:avLst/>
          </a:prstGeom>
          <a:noFill/>
        </p:spPr>
      </p:pic>
      <p:sp>
        <p:nvSpPr>
          <p:cNvPr id="3" name="TextBox 1"/>
          <p:cNvSpPr txBox="1"/>
          <p:nvPr/>
        </p:nvSpPr>
        <p:spPr>
          <a:xfrm>
            <a:off x="355600" y="1651000"/>
            <a:ext cx="2002151" cy="42428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  <a:tabLst/>
            </a:pPr>
            <a:r>
              <a:rPr lang="en-US" altLang="zh-CN" sz="2600" b="1" dirty="0" smtClean="0">
                <a:latin typeface="Courier New" pitchFamily="18" charset="0"/>
                <a:cs typeface="Courier New" pitchFamily="18" charset="0"/>
              </a:rPr>
              <a:t>w</a:t>
            </a: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 smtClean="0">
                <a:latin typeface="Courier New" pitchFamily="18" charset="0"/>
                <a:cs typeface="Courier New" pitchFamily="18" charset="0"/>
              </a:rPr>
              <a:t>h</a:t>
            </a: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 smtClean="0">
                <a:latin typeface="Courier New" pitchFamily="18" charset="0"/>
                <a:cs typeface="Courier New" pitchFamily="18" charset="0"/>
              </a:rPr>
              <a:t>i</a:t>
            </a: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 smtClean="0">
                <a:latin typeface="Courier New" pitchFamily="18" charset="0"/>
                <a:cs typeface="Courier New" pitchFamily="18" charset="0"/>
              </a:rPr>
              <a:t>l</a:t>
            </a: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 smtClean="0">
                <a:latin typeface="Courier New" pitchFamily="18" charset="0"/>
                <a:cs typeface="Courier New" pitchFamily="18" charset="0"/>
              </a:rPr>
              <a:t>e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3060700" y="1644650"/>
            <a:ext cx="6758260" cy="42428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  <a:tabLst/>
            </a:pPr>
            <a:r>
              <a:rPr lang="en-US" altLang="zh-CN" sz="2600" b="1" dirty="0" smtClean="0">
                <a:latin typeface="Courier New" pitchFamily="18" charset="0"/>
                <a:cs typeface="Courier New" pitchFamily="18" charset="0"/>
              </a:rPr>
              <a:t>(</a:t>
            </a: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2600" b="1" dirty="0" smtClean="0">
                <a:latin typeface="Courier New" pitchFamily="18" charset="0"/>
                <a:cs typeface="Courier New" pitchFamily="18" charset="0"/>
              </a:rPr>
              <a:t>1 3 7</a:t>
            </a: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 smtClean="0">
                <a:latin typeface="Courier New" pitchFamily="18" charset="0"/>
                <a:cs typeface="Courier New" pitchFamily="18" charset="0"/>
              </a:rPr>
              <a:t>  </a:t>
            </a: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600" b="1" dirty="0" smtClean="0">
                <a:latin typeface="Courier New" pitchFamily="18" charset="0"/>
                <a:cs typeface="Courier New" pitchFamily="18" charset="0"/>
              </a:rPr>
              <a:t>&lt;</a:t>
            </a: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         </a:t>
            </a:r>
            <a:r>
              <a:rPr lang="en-US" altLang="zh-CN" sz="2600" b="1" dirty="0" err="1" smtClean="0">
                <a:latin typeface="Courier New" pitchFamily="18" charset="0"/>
                <a:cs typeface="Courier New" pitchFamily="18" charset="0"/>
              </a:rPr>
              <a:t>i</a:t>
            </a: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 smtClean="0">
                <a:latin typeface="Courier New" pitchFamily="18" charset="0"/>
                <a:cs typeface="Courier New" pitchFamily="18" charset="0"/>
              </a:rPr>
              <a:t>)</a:t>
            </a: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600" b="1" dirty="0" smtClean="0">
                <a:latin typeface="Courier New" pitchFamily="18" charset="0"/>
                <a:cs typeface="Courier New" pitchFamily="18" charset="0"/>
              </a:rPr>
              <a:t>\n\t</a:t>
            </a: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2600" b="1" dirty="0" smtClean="0">
                <a:latin typeface="Courier New" pitchFamily="18" charset="0"/>
                <a:cs typeface="Courier New" pitchFamily="18" charset="0"/>
              </a:rPr>
              <a:t>+ +</a:t>
            </a: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 err="1" smtClean="0">
                <a:latin typeface="Courier New" pitchFamily="18" charset="0"/>
                <a:cs typeface="Courier New" pitchFamily="18" charset="0"/>
              </a:rPr>
              <a:t>i</a:t>
            </a: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 smtClean="0">
                <a:latin typeface="Courier New" pitchFamily="18" charset="0"/>
                <a:cs typeface="Courier New" pitchFamily="18" charset="0"/>
              </a:rPr>
              <a:t>;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262525" y="622300"/>
            <a:ext cx="5217775" cy="70019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100"/>
              </a:lnSpc>
              <a:tabLst/>
            </a:pP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Scanning a Source File</a:t>
            </a:r>
          </a:p>
        </p:txBody>
      </p:sp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0"/>
            <a:ext cx="10083800" cy="7556500"/>
          </a:xfrm>
          <a:prstGeom prst="rect">
            <a:avLst/>
          </a:prstGeom>
          <a:noFill/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50900" y="273050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From Regular Expressions to NFAs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1"/>
            <a:ext cx="9004300" cy="3625849"/>
          </a:xfrm>
        </p:spPr>
        <p:txBody>
          <a:bodyPr>
            <a:normAutofit fontScale="92500"/>
          </a:bodyPr>
          <a:lstStyle/>
          <a:p>
            <a:pPr>
              <a:lnSpc>
                <a:spcPts val="2700"/>
              </a:lnSpc>
              <a:tabLst/>
            </a:pP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There is a (beautiful!) procedure from converting a regular expression to an NFA.</a:t>
            </a:r>
            <a:endParaRPr lang="en-US" altLang="zh-CN" dirty="0" smtClean="0"/>
          </a:p>
          <a:p>
            <a:pPr>
              <a:lnSpc>
                <a:spcPts val="3200"/>
              </a:lnSpc>
              <a:tabLst/>
            </a:pP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Associate each regular expression with an NFA with the following properties:</a:t>
            </a:r>
          </a:p>
          <a:p>
            <a:pPr lvl="1">
              <a:lnSpc>
                <a:spcPts val="2500"/>
              </a:lnSpc>
            </a:pP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There is exactly one accepting state.</a:t>
            </a:r>
            <a:endParaRPr lang="en-US" altLang="zh-CN" dirty="0" smtClean="0"/>
          </a:p>
          <a:p>
            <a:pPr lvl="1">
              <a:lnSpc>
                <a:spcPts val="2600"/>
              </a:lnSpc>
            </a:pP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There are no transitions out of the accepting state.</a:t>
            </a:r>
            <a:endParaRPr lang="en-US" altLang="zh-CN" dirty="0" smtClean="0"/>
          </a:p>
          <a:p>
            <a:pPr lvl="1">
              <a:lnSpc>
                <a:spcPts val="2600"/>
              </a:lnSpc>
            </a:pP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There are no transitions into the starting state.</a:t>
            </a:r>
          </a:p>
          <a:p>
            <a:pPr>
              <a:lnSpc>
                <a:spcPts val="2500"/>
              </a:lnSpc>
              <a:tabLst>
                <a:tab pos="444500" algn="l"/>
              </a:tabLst>
            </a:pP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These restrictions are stronger than necessary, but make the construction easier.</a:t>
            </a:r>
          </a:p>
          <a:p>
            <a:pPr>
              <a:lnSpc>
                <a:spcPts val="3200"/>
              </a:lnSpc>
              <a:tabLst/>
            </a:pPr>
            <a:endParaRPr lang="en-US" altLang="zh-CN" dirty="0" smtClean="0">
              <a:latin typeface="Times New Roman" pitchFamily="18" charset="0"/>
              <a:cs typeface="Times New Roman" pitchFamily="18" charset="0"/>
            </a:endParaRPr>
          </a:p>
          <a:p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1155700" y="5988050"/>
            <a:ext cx="89159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start</a:t>
            </a:r>
            <a:endParaRPr lang="zh-CN" altLang="en-US" sz="3200" dirty="0"/>
          </a:p>
        </p:txBody>
      </p:sp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0079990" cy="7559040"/>
          </a:xfrm>
          <a:custGeom>
            <a:avLst/>
            <a:gdLst>
              <a:gd name="connsiteX0" fmla="*/ 0 w 10079990"/>
              <a:gd name="connsiteY0" fmla="*/ 0 h 7559040"/>
              <a:gd name="connsiteX1" fmla="*/ 10079990 w 10079990"/>
              <a:gd name="connsiteY1" fmla="*/ 0 h 7559040"/>
              <a:gd name="connsiteX2" fmla="*/ 10079990 w 10079990"/>
              <a:gd name="connsiteY2" fmla="*/ 7559040 h 7559040"/>
              <a:gd name="connsiteX3" fmla="*/ 0 w 10079990"/>
              <a:gd name="connsiteY3" fmla="*/ 7559040 h 7559040"/>
              <a:gd name="connsiteX4" fmla="*/ 0 w 10079990"/>
              <a:gd name="connsiteY4" fmla="*/ 0 h 75590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079990" h="7559040">
                <a:moveTo>
                  <a:pt x="0" y="0"/>
                </a:moveTo>
                <a:lnTo>
                  <a:pt x="10079990" y="0"/>
                </a:lnTo>
                <a:lnTo>
                  <a:pt x="10079990" y="7559040"/>
                </a:lnTo>
                <a:lnTo>
                  <a:pt x="0" y="755904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6400800" y="1828800"/>
            <a:ext cx="685800" cy="685800"/>
          </a:xfrm>
          <a:custGeom>
            <a:avLst/>
            <a:gdLst>
              <a:gd name="connsiteX0" fmla="*/ 342900 w 685800"/>
              <a:gd name="connsiteY0" fmla="*/ 0 h 685800"/>
              <a:gd name="connsiteX1" fmla="*/ 685800 w 685800"/>
              <a:gd name="connsiteY1" fmla="*/ 342900 h 685800"/>
              <a:gd name="connsiteX2" fmla="*/ 342900 w 685800"/>
              <a:gd name="connsiteY2" fmla="*/ 685800 h 685800"/>
              <a:gd name="connsiteX3" fmla="*/ 0 w 685800"/>
              <a:gd name="connsiteY3" fmla="*/ 342900 h 685800"/>
              <a:gd name="connsiteX4" fmla="*/ 342900 w 685800"/>
              <a:gd name="connsiteY4" fmla="*/ 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5800" h="685800">
                <a:moveTo>
                  <a:pt x="342900" y="0"/>
                </a:moveTo>
                <a:cubicBezTo>
                  <a:pt x="537209" y="0"/>
                  <a:pt x="685800" y="148589"/>
                  <a:pt x="685800" y="342900"/>
                </a:cubicBezTo>
                <a:cubicBezTo>
                  <a:pt x="685800" y="537210"/>
                  <a:pt x="537209" y="685800"/>
                  <a:pt x="342900" y="685800"/>
                </a:cubicBezTo>
                <a:cubicBezTo>
                  <a:pt x="148590" y="685800"/>
                  <a:pt x="0" y="537210"/>
                  <a:pt x="0" y="342900"/>
                </a:cubicBezTo>
                <a:cubicBezTo>
                  <a:pt x="0" y="148589"/>
                  <a:pt x="148590" y="0"/>
                  <a:pt x="342900" y="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>
              <a:solidFill>
                <a:schemeClr val="tx1"/>
              </a:solidFill>
            </a:endParaRPr>
          </a:p>
        </p:txBody>
      </p:sp>
      <p:sp>
        <p:nvSpPr>
          <p:cNvPr id="5" name="Freeform 3"/>
          <p:cNvSpPr/>
          <p:nvPr/>
        </p:nvSpPr>
        <p:spPr>
          <a:xfrm>
            <a:off x="6394450" y="1822450"/>
            <a:ext cx="698500" cy="698500"/>
          </a:xfrm>
          <a:custGeom>
            <a:avLst/>
            <a:gdLst>
              <a:gd name="connsiteX0" fmla="*/ 349250 w 698500"/>
              <a:gd name="connsiteY0" fmla="*/ 6350 h 698500"/>
              <a:gd name="connsiteX1" fmla="*/ 692150 w 698500"/>
              <a:gd name="connsiteY1" fmla="*/ 349250 h 698500"/>
              <a:gd name="connsiteX2" fmla="*/ 349250 w 698500"/>
              <a:gd name="connsiteY2" fmla="*/ 692150 h 698500"/>
              <a:gd name="connsiteX3" fmla="*/ 6350 w 698500"/>
              <a:gd name="connsiteY3" fmla="*/ 349250 h 698500"/>
              <a:gd name="connsiteX4" fmla="*/ 349250 w 698500"/>
              <a:gd name="connsiteY4" fmla="*/ 6350 h 6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98500" h="698500">
                <a:moveTo>
                  <a:pt x="349250" y="6350"/>
                </a:moveTo>
                <a:cubicBezTo>
                  <a:pt x="543559" y="6350"/>
                  <a:pt x="692150" y="154939"/>
                  <a:pt x="692150" y="349250"/>
                </a:cubicBezTo>
                <a:cubicBezTo>
                  <a:pt x="692150" y="543560"/>
                  <a:pt x="543559" y="692150"/>
                  <a:pt x="349250" y="692150"/>
                </a:cubicBezTo>
                <a:cubicBezTo>
                  <a:pt x="154940" y="692150"/>
                  <a:pt x="6350" y="543560"/>
                  <a:pt x="6350" y="349250"/>
                </a:cubicBezTo>
                <a:cubicBezTo>
                  <a:pt x="6350" y="154939"/>
                  <a:pt x="154940" y="6350"/>
                  <a:pt x="349250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>
              <a:solidFill>
                <a:schemeClr val="tx1"/>
              </a:solidFill>
            </a:endParaRPr>
          </a:p>
        </p:txBody>
      </p:sp>
      <p:sp>
        <p:nvSpPr>
          <p:cNvPr id="6" name="Freeform 3"/>
          <p:cNvSpPr/>
          <p:nvPr/>
        </p:nvSpPr>
        <p:spPr>
          <a:xfrm>
            <a:off x="4343400" y="1828800"/>
            <a:ext cx="685800" cy="685800"/>
          </a:xfrm>
          <a:custGeom>
            <a:avLst/>
            <a:gdLst>
              <a:gd name="connsiteX0" fmla="*/ 342900 w 685800"/>
              <a:gd name="connsiteY0" fmla="*/ 0 h 685800"/>
              <a:gd name="connsiteX1" fmla="*/ 685800 w 685800"/>
              <a:gd name="connsiteY1" fmla="*/ 342900 h 685800"/>
              <a:gd name="connsiteX2" fmla="*/ 342900 w 685800"/>
              <a:gd name="connsiteY2" fmla="*/ 685800 h 685800"/>
              <a:gd name="connsiteX3" fmla="*/ 0 w 685800"/>
              <a:gd name="connsiteY3" fmla="*/ 342900 h 685800"/>
              <a:gd name="connsiteX4" fmla="*/ 342900 w 685800"/>
              <a:gd name="connsiteY4" fmla="*/ 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5800" h="685800">
                <a:moveTo>
                  <a:pt x="342900" y="0"/>
                </a:moveTo>
                <a:cubicBezTo>
                  <a:pt x="537209" y="0"/>
                  <a:pt x="685800" y="148589"/>
                  <a:pt x="685800" y="342900"/>
                </a:cubicBezTo>
                <a:cubicBezTo>
                  <a:pt x="685800" y="537210"/>
                  <a:pt x="537209" y="685800"/>
                  <a:pt x="342900" y="685800"/>
                </a:cubicBezTo>
                <a:cubicBezTo>
                  <a:pt x="148590" y="685800"/>
                  <a:pt x="0" y="537210"/>
                  <a:pt x="0" y="342900"/>
                </a:cubicBezTo>
                <a:cubicBezTo>
                  <a:pt x="0" y="148589"/>
                  <a:pt x="148590" y="0"/>
                  <a:pt x="342900" y="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>
              <a:solidFill>
                <a:schemeClr val="tx1"/>
              </a:solidFill>
            </a:endParaRPr>
          </a:p>
        </p:txBody>
      </p:sp>
      <p:sp>
        <p:nvSpPr>
          <p:cNvPr id="7" name="Freeform 3"/>
          <p:cNvSpPr/>
          <p:nvPr/>
        </p:nvSpPr>
        <p:spPr>
          <a:xfrm>
            <a:off x="4337050" y="1822450"/>
            <a:ext cx="698500" cy="698500"/>
          </a:xfrm>
          <a:custGeom>
            <a:avLst/>
            <a:gdLst>
              <a:gd name="connsiteX0" fmla="*/ 349250 w 698500"/>
              <a:gd name="connsiteY0" fmla="*/ 6350 h 698500"/>
              <a:gd name="connsiteX1" fmla="*/ 692150 w 698500"/>
              <a:gd name="connsiteY1" fmla="*/ 349250 h 698500"/>
              <a:gd name="connsiteX2" fmla="*/ 349250 w 698500"/>
              <a:gd name="connsiteY2" fmla="*/ 692150 h 698500"/>
              <a:gd name="connsiteX3" fmla="*/ 6350 w 698500"/>
              <a:gd name="connsiteY3" fmla="*/ 349250 h 698500"/>
              <a:gd name="connsiteX4" fmla="*/ 349250 w 698500"/>
              <a:gd name="connsiteY4" fmla="*/ 6350 h 6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98500" h="698500">
                <a:moveTo>
                  <a:pt x="349250" y="6350"/>
                </a:moveTo>
                <a:cubicBezTo>
                  <a:pt x="543559" y="6350"/>
                  <a:pt x="692150" y="154939"/>
                  <a:pt x="692150" y="349250"/>
                </a:cubicBezTo>
                <a:cubicBezTo>
                  <a:pt x="692150" y="543560"/>
                  <a:pt x="543559" y="692150"/>
                  <a:pt x="349250" y="692150"/>
                </a:cubicBezTo>
                <a:cubicBezTo>
                  <a:pt x="154940" y="692150"/>
                  <a:pt x="6350" y="543560"/>
                  <a:pt x="6350" y="349250"/>
                </a:cubicBezTo>
                <a:cubicBezTo>
                  <a:pt x="6350" y="154939"/>
                  <a:pt x="154940" y="6350"/>
                  <a:pt x="349250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>
              <a:solidFill>
                <a:schemeClr val="tx1"/>
              </a:solidFill>
            </a:endParaRPr>
          </a:p>
        </p:txBody>
      </p:sp>
      <p:sp>
        <p:nvSpPr>
          <p:cNvPr id="8" name="Freeform 3"/>
          <p:cNvSpPr/>
          <p:nvPr/>
        </p:nvSpPr>
        <p:spPr>
          <a:xfrm>
            <a:off x="6469379" y="1897379"/>
            <a:ext cx="548639" cy="548640"/>
          </a:xfrm>
          <a:custGeom>
            <a:avLst/>
            <a:gdLst>
              <a:gd name="connsiteX0" fmla="*/ 274320 w 548639"/>
              <a:gd name="connsiteY0" fmla="*/ 0 h 548640"/>
              <a:gd name="connsiteX1" fmla="*/ 548639 w 548639"/>
              <a:gd name="connsiteY1" fmla="*/ 274320 h 548640"/>
              <a:gd name="connsiteX2" fmla="*/ 274320 w 548639"/>
              <a:gd name="connsiteY2" fmla="*/ 548640 h 548640"/>
              <a:gd name="connsiteX3" fmla="*/ 0 w 548639"/>
              <a:gd name="connsiteY3" fmla="*/ 274320 h 548640"/>
              <a:gd name="connsiteX4" fmla="*/ 274320 w 548639"/>
              <a:gd name="connsiteY4" fmla="*/ 0 h 5486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48639" h="548640">
                <a:moveTo>
                  <a:pt x="274320" y="0"/>
                </a:moveTo>
                <a:cubicBezTo>
                  <a:pt x="429260" y="0"/>
                  <a:pt x="548639" y="118110"/>
                  <a:pt x="548639" y="274320"/>
                </a:cubicBezTo>
                <a:cubicBezTo>
                  <a:pt x="548639" y="429260"/>
                  <a:pt x="429260" y="548640"/>
                  <a:pt x="274320" y="548640"/>
                </a:cubicBezTo>
                <a:cubicBezTo>
                  <a:pt x="118110" y="548640"/>
                  <a:pt x="0" y="429260"/>
                  <a:pt x="0" y="274320"/>
                </a:cubicBezTo>
                <a:cubicBezTo>
                  <a:pt x="0" y="118110"/>
                  <a:pt x="118110" y="0"/>
                  <a:pt x="274320" y="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>
              <a:solidFill>
                <a:schemeClr val="tx1"/>
              </a:solidFill>
            </a:endParaRPr>
          </a:p>
        </p:txBody>
      </p:sp>
      <p:sp>
        <p:nvSpPr>
          <p:cNvPr id="9" name="Freeform 3"/>
          <p:cNvSpPr/>
          <p:nvPr/>
        </p:nvSpPr>
        <p:spPr>
          <a:xfrm>
            <a:off x="6463029" y="1891029"/>
            <a:ext cx="561339" cy="561340"/>
          </a:xfrm>
          <a:custGeom>
            <a:avLst/>
            <a:gdLst>
              <a:gd name="connsiteX0" fmla="*/ 280670 w 561339"/>
              <a:gd name="connsiteY0" fmla="*/ 6350 h 561340"/>
              <a:gd name="connsiteX1" fmla="*/ 554989 w 561339"/>
              <a:gd name="connsiteY1" fmla="*/ 280670 h 561340"/>
              <a:gd name="connsiteX2" fmla="*/ 280670 w 561339"/>
              <a:gd name="connsiteY2" fmla="*/ 554990 h 561340"/>
              <a:gd name="connsiteX3" fmla="*/ 6350 w 561339"/>
              <a:gd name="connsiteY3" fmla="*/ 280670 h 561340"/>
              <a:gd name="connsiteX4" fmla="*/ 280670 w 561339"/>
              <a:gd name="connsiteY4" fmla="*/ 6350 h 5613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61339" h="561340">
                <a:moveTo>
                  <a:pt x="280670" y="6350"/>
                </a:moveTo>
                <a:cubicBezTo>
                  <a:pt x="435610" y="6350"/>
                  <a:pt x="554989" y="124460"/>
                  <a:pt x="554989" y="280670"/>
                </a:cubicBezTo>
                <a:cubicBezTo>
                  <a:pt x="554989" y="435610"/>
                  <a:pt x="435610" y="554990"/>
                  <a:pt x="280670" y="554990"/>
                </a:cubicBezTo>
                <a:cubicBezTo>
                  <a:pt x="124460" y="554990"/>
                  <a:pt x="6350" y="435610"/>
                  <a:pt x="6350" y="280670"/>
                </a:cubicBezTo>
                <a:cubicBezTo>
                  <a:pt x="6350" y="124460"/>
                  <a:pt x="124460" y="6350"/>
                  <a:pt x="280670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>
              <a:solidFill>
                <a:schemeClr val="tx1"/>
              </a:solidFill>
            </a:endParaRPr>
          </a:p>
        </p:txBody>
      </p:sp>
      <p:sp>
        <p:nvSpPr>
          <p:cNvPr id="10" name="Freeform 3"/>
          <p:cNvSpPr/>
          <p:nvPr/>
        </p:nvSpPr>
        <p:spPr>
          <a:xfrm>
            <a:off x="5022850" y="2165350"/>
            <a:ext cx="1229360" cy="13970"/>
          </a:xfrm>
          <a:custGeom>
            <a:avLst/>
            <a:gdLst>
              <a:gd name="connsiteX0" fmla="*/ 6350 w 1229360"/>
              <a:gd name="connsiteY0" fmla="*/ 6350 h 13970"/>
              <a:gd name="connsiteX1" fmla="*/ 1223009 w 1229360"/>
              <a:gd name="connsiteY1" fmla="*/ 6350 h 1397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229360" h="13970">
                <a:moveTo>
                  <a:pt x="6350" y="6350"/>
                </a:moveTo>
                <a:lnTo>
                  <a:pt x="1223009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11" name="Freeform 3"/>
          <p:cNvSpPr/>
          <p:nvPr/>
        </p:nvSpPr>
        <p:spPr>
          <a:xfrm>
            <a:off x="6238240" y="2118360"/>
            <a:ext cx="162559" cy="107950"/>
          </a:xfrm>
          <a:custGeom>
            <a:avLst/>
            <a:gdLst>
              <a:gd name="connsiteX0" fmla="*/ 162559 w 162559"/>
              <a:gd name="connsiteY0" fmla="*/ 53339 h 107950"/>
              <a:gd name="connsiteX1" fmla="*/ 0 w 162559"/>
              <a:gd name="connsiteY1" fmla="*/ 0 h 107950"/>
              <a:gd name="connsiteX2" fmla="*/ 0 w 162559"/>
              <a:gd name="connsiteY2" fmla="*/ 107950 h 107950"/>
              <a:gd name="connsiteX3" fmla="*/ 162559 w 162559"/>
              <a:gd name="connsiteY3" fmla="*/ 53339 h 1079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62559" h="107950">
                <a:moveTo>
                  <a:pt x="162559" y="53339"/>
                </a:moveTo>
                <a:lnTo>
                  <a:pt x="0" y="0"/>
                </a:lnTo>
                <a:lnTo>
                  <a:pt x="0" y="107950"/>
                </a:lnTo>
                <a:lnTo>
                  <a:pt x="162559" y="53339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>
              <a:solidFill>
                <a:schemeClr val="tx1"/>
              </a:solidFill>
            </a:endParaRPr>
          </a:p>
        </p:txBody>
      </p:sp>
      <p:sp>
        <p:nvSpPr>
          <p:cNvPr id="12" name="Freeform 3"/>
          <p:cNvSpPr/>
          <p:nvPr/>
        </p:nvSpPr>
        <p:spPr>
          <a:xfrm>
            <a:off x="2743200" y="1828800"/>
            <a:ext cx="228600" cy="685800"/>
          </a:xfrm>
          <a:custGeom>
            <a:avLst/>
            <a:gdLst>
              <a:gd name="connsiteX0" fmla="*/ 114300 w 228600"/>
              <a:gd name="connsiteY0" fmla="*/ 685800 h 685800"/>
              <a:gd name="connsiteX1" fmla="*/ 0 w 228600"/>
              <a:gd name="connsiteY1" fmla="*/ 685800 h 685800"/>
              <a:gd name="connsiteX2" fmla="*/ 0 w 228600"/>
              <a:gd name="connsiteY2" fmla="*/ 0 h 685800"/>
              <a:gd name="connsiteX3" fmla="*/ 228600 w 228600"/>
              <a:gd name="connsiteY3" fmla="*/ 0 h 685800"/>
              <a:gd name="connsiteX4" fmla="*/ 228600 w 228600"/>
              <a:gd name="connsiteY4" fmla="*/ 685800 h 685800"/>
              <a:gd name="connsiteX5" fmla="*/ 114300 w 228600"/>
              <a:gd name="connsiteY5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228600" h="685800">
                <a:moveTo>
                  <a:pt x="114300" y="685800"/>
                </a:moveTo>
                <a:lnTo>
                  <a:pt x="0" y="685800"/>
                </a:lnTo>
                <a:lnTo>
                  <a:pt x="0" y="0"/>
                </a:lnTo>
                <a:lnTo>
                  <a:pt x="228600" y="0"/>
                </a:lnTo>
                <a:lnTo>
                  <a:pt x="228600" y="685800"/>
                </a:lnTo>
                <a:lnTo>
                  <a:pt x="114300" y="6858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>
              <a:solidFill>
                <a:schemeClr val="tx1"/>
              </a:solidFill>
            </a:endParaRPr>
          </a:p>
        </p:txBody>
      </p:sp>
      <p:sp>
        <p:nvSpPr>
          <p:cNvPr id="13" name="Freeform 3"/>
          <p:cNvSpPr/>
          <p:nvPr/>
        </p:nvSpPr>
        <p:spPr>
          <a:xfrm>
            <a:off x="2965450" y="2165350"/>
            <a:ext cx="1217930" cy="12700"/>
          </a:xfrm>
          <a:custGeom>
            <a:avLst/>
            <a:gdLst>
              <a:gd name="connsiteX0" fmla="*/ 6350 w 1217930"/>
              <a:gd name="connsiteY0" fmla="*/ 6350 h 12700"/>
              <a:gd name="connsiteX1" fmla="*/ 1211579 w 1217930"/>
              <a:gd name="connsiteY1" fmla="*/ 6350 h 127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217930" h="12700">
                <a:moveTo>
                  <a:pt x="6350" y="6350"/>
                </a:moveTo>
                <a:cubicBezTo>
                  <a:pt x="1035050" y="6350"/>
                  <a:pt x="424179" y="6350"/>
                  <a:pt x="1211579" y="6350"/>
                </a:cubicBez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14" name="Freeform 3"/>
          <p:cNvSpPr/>
          <p:nvPr/>
        </p:nvSpPr>
        <p:spPr>
          <a:xfrm>
            <a:off x="4180840" y="2118360"/>
            <a:ext cx="162559" cy="107950"/>
          </a:xfrm>
          <a:custGeom>
            <a:avLst/>
            <a:gdLst>
              <a:gd name="connsiteX0" fmla="*/ 162559 w 162559"/>
              <a:gd name="connsiteY0" fmla="*/ 53339 h 107950"/>
              <a:gd name="connsiteX1" fmla="*/ 0 w 162559"/>
              <a:gd name="connsiteY1" fmla="*/ 0 h 107950"/>
              <a:gd name="connsiteX2" fmla="*/ 0 w 162559"/>
              <a:gd name="connsiteY2" fmla="*/ 107950 h 107950"/>
              <a:gd name="connsiteX3" fmla="*/ 162559 w 162559"/>
              <a:gd name="connsiteY3" fmla="*/ 53339 h 1079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62559" h="107950">
                <a:moveTo>
                  <a:pt x="162559" y="53339"/>
                </a:moveTo>
                <a:lnTo>
                  <a:pt x="0" y="0"/>
                </a:lnTo>
                <a:lnTo>
                  <a:pt x="0" y="107950"/>
                </a:lnTo>
                <a:lnTo>
                  <a:pt x="162559" y="53339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>
              <a:solidFill>
                <a:schemeClr val="tx1"/>
              </a:solidFill>
            </a:endParaRPr>
          </a:p>
        </p:txBody>
      </p:sp>
      <p:sp>
        <p:nvSpPr>
          <p:cNvPr id="16" name="Freeform 3"/>
          <p:cNvSpPr/>
          <p:nvPr/>
        </p:nvSpPr>
        <p:spPr>
          <a:xfrm>
            <a:off x="6400800" y="4112259"/>
            <a:ext cx="685800" cy="685800"/>
          </a:xfrm>
          <a:custGeom>
            <a:avLst/>
            <a:gdLst>
              <a:gd name="connsiteX0" fmla="*/ 342900 w 685800"/>
              <a:gd name="connsiteY0" fmla="*/ 0 h 685800"/>
              <a:gd name="connsiteX1" fmla="*/ 685800 w 685800"/>
              <a:gd name="connsiteY1" fmla="*/ 342900 h 685800"/>
              <a:gd name="connsiteX2" fmla="*/ 342900 w 685800"/>
              <a:gd name="connsiteY2" fmla="*/ 685800 h 685800"/>
              <a:gd name="connsiteX3" fmla="*/ 0 w 685800"/>
              <a:gd name="connsiteY3" fmla="*/ 342900 h 685800"/>
              <a:gd name="connsiteX4" fmla="*/ 342900 w 685800"/>
              <a:gd name="connsiteY4" fmla="*/ 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5800" h="685800">
                <a:moveTo>
                  <a:pt x="342900" y="0"/>
                </a:moveTo>
                <a:cubicBezTo>
                  <a:pt x="537209" y="0"/>
                  <a:pt x="685800" y="148590"/>
                  <a:pt x="685800" y="342900"/>
                </a:cubicBezTo>
                <a:cubicBezTo>
                  <a:pt x="685800" y="537210"/>
                  <a:pt x="537209" y="685800"/>
                  <a:pt x="342900" y="685800"/>
                </a:cubicBezTo>
                <a:cubicBezTo>
                  <a:pt x="148590" y="685800"/>
                  <a:pt x="0" y="537210"/>
                  <a:pt x="0" y="342900"/>
                </a:cubicBezTo>
                <a:cubicBezTo>
                  <a:pt x="0" y="148590"/>
                  <a:pt x="148590" y="0"/>
                  <a:pt x="342900" y="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>
              <a:solidFill>
                <a:schemeClr val="tx1"/>
              </a:solidFill>
            </a:endParaRPr>
          </a:p>
        </p:txBody>
      </p:sp>
      <p:sp>
        <p:nvSpPr>
          <p:cNvPr id="17" name="Freeform 3"/>
          <p:cNvSpPr/>
          <p:nvPr/>
        </p:nvSpPr>
        <p:spPr>
          <a:xfrm>
            <a:off x="6394450" y="4105909"/>
            <a:ext cx="698500" cy="698500"/>
          </a:xfrm>
          <a:custGeom>
            <a:avLst/>
            <a:gdLst>
              <a:gd name="connsiteX0" fmla="*/ 349250 w 698500"/>
              <a:gd name="connsiteY0" fmla="*/ 6350 h 698500"/>
              <a:gd name="connsiteX1" fmla="*/ 692150 w 698500"/>
              <a:gd name="connsiteY1" fmla="*/ 349250 h 698500"/>
              <a:gd name="connsiteX2" fmla="*/ 349250 w 698500"/>
              <a:gd name="connsiteY2" fmla="*/ 692150 h 698500"/>
              <a:gd name="connsiteX3" fmla="*/ 6350 w 698500"/>
              <a:gd name="connsiteY3" fmla="*/ 349250 h 698500"/>
              <a:gd name="connsiteX4" fmla="*/ 349250 w 698500"/>
              <a:gd name="connsiteY4" fmla="*/ 6350 h 6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98500" h="698500">
                <a:moveTo>
                  <a:pt x="349250" y="6350"/>
                </a:moveTo>
                <a:cubicBezTo>
                  <a:pt x="543559" y="6350"/>
                  <a:pt x="692150" y="154940"/>
                  <a:pt x="692150" y="349250"/>
                </a:cubicBezTo>
                <a:cubicBezTo>
                  <a:pt x="692150" y="543560"/>
                  <a:pt x="543559" y="692150"/>
                  <a:pt x="349250" y="692150"/>
                </a:cubicBezTo>
                <a:cubicBezTo>
                  <a:pt x="154940" y="692150"/>
                  <a:pt x="6350" y="543560"/>
                  <a:pt x="6350" y="349250"/>
                </a:cubicBezTo>
                <a:cubicBezTo>
                  <a:pt x="6350" y="154940"/>
                  <a:pt x="154940" y="6350"/>
                  <a:pt x="349250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>
              <a:solidFill>
                <a:schemeClr val="tx1"/>
              </a:solidFill>
            </a:endParaRPr>
          </a:p>
        </p:txBody>
      </p:sp>
      <p:sp>
        <p:nvSpPr>
          <p:cNvPr id="18" name="Freeform 3"/>
          <p:cNvSpPr/>
          <p:nvPr/>
        </p:nvSpPr>
        <p:spPr>
          <a:xfrm>
            <a:off x="4343400" y="4112259"/>
            <a:ext cx="685800" cy="685800"/>
          </a:xfrm>
          <a:custGeom>
            <a:avLst/>
            <a:gdLst>
              <a:gd name="connsiteX0" fmla="*/ 342900 w 685800"/>
              <a:gd name="connsiteY0" fmla="*/ 0 h 685800"/>
              <a:gd name="connsiteX1" fmla="*/ 685800 w 685800"/>
              <a:gd name="connsiteY1" fmla="*/ 342900 h 685800"/>
              <a:gd name="connsiteX2" fmla="*/ 342900 w 685800"/>
              <a:gd name="connsiteY2" fmla="*/ 685800 h 685800"/>
              <a:gd name="connsiteX3" fmla="*/ 0 w 685800"/>
              <a:gd name="connsiteY3" fmla="*/ 342900 h 685800"/>
              <a:gd name="connsiteX4" fmla="*/ 342900 w 685800"/>
              <a:gd name="connsiteY4" fmla="*/ 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5800" h="685800">
                <a:moveTo>
                  <a:pt x="342900" y="0"/>
                </a:moveTo>
                <a:cubicBezTo>
                  <a:pt x="537209" y="0"/>
                  <a:pt x="685800" y="148590"/>
                  <a:pt x="685800" y="342900"/>
                </a:cubicBezTo>
                <a:cubicBezTo>
                  <a:pt x="685800" y="537210"/>
                  <a:pt x="537209" y="685800"/>
                  <a:pt x="342900" y="685800"/>
                </a:cubicBezTo>
                <a:cubicBezTo>
                  <a:pt x="148590" y="685800"/>
                  <a:pt x="0" y="537210"/>
                  <a:pt x="0" y="342900"/>
                </a:cubicBezTo>
                <a:cubicBezTo>
                  <a:pt x="0" y="148590"/>
                  <a:pt x="148590" y="0"/>
                  <a:pt x="342900" y="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>
              <a:solidFill>
                <a:schemeClr val="tx1"/>
              </a:solidFill>
            </a:endParaRPr>
          </a:p>
        </p:txBody>
      </p:sp>
      <p:sp>
        <p:nvSpPr>
          <p:cNvPr id="19" name="Freeform 3"/>
          <p:cNvSpPr/>
          <p:nvPr/>
        </p:nvSpPr>
        <p:spPr>
          <a:xfrm>
            <a:off x="4337050" y="4105909"/>
            <a:ext cx="698500" cy="698500"/>
          </a:xfrm>
          <a:custGeom>
            <a:avLst/>
            <a:gdLst>
              <a:gd name="connsiteX0" fmla="*/ 349250 w 698500"/>
              <a:gd name="connsiteY0" fmla="*/ 6350 h 698500"/>
              <a:gd name="connsiteX1" fmla="*/ 692150 w 698500"/>
              <a:gd name="connsiteY1" fmla="*/ 349250 h 698500"/>
              <a:gd name="connsiteX2" fmla="*/ 349250 w 698500"/>
              <a:gd name="connsiteY2" fmla="*/ 692150 h 698500"/>
              <a:gd name="connsiteX3" fmla="*/ 6350 w 698500"/>
              <a:gd name="connsiteY3" fmla="*/ 349250 h 698500"/>
              <a:gd name="connsiteX4" fmla="*/ 349250 w 698500"/>
              <a:gd name="connsiteY4" fmla="*/ 6350 h 6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98500" h="698500">
                <a:moveTo>
                  <a:pt x="349250" y="6350"/>
                </a:moveTo>
                <a:cubicBezTo>
                  <a:pt x="543559" y="6350"/>
                  <a:pt x="692150" y="154940"/>
                  <a:pt x="692150" y="349250"/>
                </a:cubicBezTo>
                <a:cubicBezTo>
                  <a:pt x="692150" y="543560"/>
                  <a:pt x="543559" y="692150"/>
                  <a:pt x="349250" y="692150"/>
                </a:cubicBezTo>
                <a:cubicBezTo>
                  <a:pt x="154940" y="692150"/>
                  <a:pt x="6350" y="543560"/>
                  <a:pt x="6350" y="349250"/>
                </a:cubicBezTo>
                <a:cubicBezTo>
                  <a:pt x="6350" y="154940"/>
                  <a:pt x="154940" y="6350"/>
                  <a:pt x="349250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>
              <a:solidFill>
                <a:schemeClr val="tx1"/>
              </a:solidFill>
            </a:endParaRPr>
          </a:p>
        </p:txBody>
      </p:sp>
      <p:sp>
        <p:nvSpPr>
          <p:cNvPr id="20" name="Freeform 3"/>
          <p:cNvSpPr/>
          <p:nvPr/>
        </p:nvSpPr>
        <p:spPr>
          <a:xfrm>
            <a:off x="6469379" y="4180840"/>
            <a:ext cx="548639" cy="548639"/>
          </a:xfrm>
          <a:custGeom>
            <a:avLst/>
            <a:gdLst>
              <a:gd name="connsiteX0" fmla="*/ 274320 w 548639"/>
              <a:gd name="connsiteY0" fmla="*/ 0 h 548639"/>
              <a:gd name="connsiteX1" fmla="*/ 548639 w 548639"/>
              <a:gd name="connsiteY1" fmla="*/ 274319 h 548639"/>
              <a:gd name="connsiteX2" fmla="*/ 274320 w 548639"/>
              <a:gd name="connsiteY2" fmla="*/ 548639 h 548639"/>
              <a:gd name="connsiteX3" fmla="*/ 0 w 548639"/>
              <a:gd name="connsiteY3" fmla="*/ 274319 h 548639"/>
              <a:gd name="connsiteX4" fmla="*/ 274320 w 548639"/>
              <a:gd name="connsiteY4" fmla="*/ 0 h 54863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48639" h="548639">
                <a:moveTo>
                  <a:pt x="274320" y="0"/>
                </a:moveTo>
                <a:cubicBezTo>
                  <a:pt x="429260" y="0"/>
                  <a:pt x="548639" y="118109"/>
                  <a:pt x="548639" y="274319"/>
                </a:cubicBezTo>
                <a:cubicBezTo>
                  <a:pt x="548639" y="429259"/>
                  <a:pt x="429260" y="548639"/>
                  <a:pt x="274320" y="548639"/>
                </a:cubicBezTo>
                <a:cubicBezTo>
                  <a:pt x="118110" y="548639"/>
                  <a:pt x="0" y="429259"/>
                  <a:pt x="0" y="274319"/>
                </a:cubicBezTo>
                <a:cubicBezTo>
                  <a:pt x="0" y="118109"/>
                  <a:pt x="118110" y="0"/>
                  <a:pt x="274320" y="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>
              <a:solidFill>
                <a:schemeClr val="tx1"/>
              </a:solidFill>
            </a:endParaRPr>
          </a:p>
        </p:txBody>
      </p:sp>
      <p:sp>
        <p:nvSpPr>
          <p:cNvPr id="21" name="Freeform 3"/>
          <p:cNvSpPr/>
          <p:nvPr/>
        </p:nvSpPr>
        <p:spPr>
          <a:xfrm>
            <a:off x="6463029" y="4174490"/>
            <a:ext cx="561339" cy="561339"/>
          </a:xfrm>
          <a:custGeom>
            <a:avLst/>
            <a:gdLst>
              <a:gd name="connsiteX0" fmla="*/ 280670 w 561339"/>
              <a:gd name="connsiteY0" fmla="*/ 6350 h 561339"/>
              <a:gd name="connsiteX1" fmla="*/ 554989 w 561339"/>
              <a:gd name="connsiteY1" fmla="*/ 280669 h 561339"/>
              <a:gd name="connsiteX2" fmla="*/ 280670 w 561339"/>
              <a:gd name="connsiteY2" fmla="*/ 554989 h 561339"/>
              <a:gd name="connsiteX3" fmla="*/ 6350 w 561339"/>
              <a:gd name="connsiteY3" fmla="*/ 280669 h 561339"/>
              <a:gd name="connsiteX4" fmla="*/ 280670 w 561339"/>
              <a:gd name="connsiteY4" fmla="*/ 6350 h 56133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61339" h="561339">
                <a:moveTo>
                  <a:pt x="280670" y="6350"/>
                </a:moveTo>
                <a:cubicBezTo>
                  <a:pt x="435610" y="6350"/>
                  <a:pt x="554989" y="124459"/>
                  <a:pt x="554989" y="280669"/>
                </a:cubicBezTo>
                <a:cubicBezTo>
                  <a:pt x="554989" y="435609"/>
                  <a:pt x="435610" y="554989"/>
                  <a:pt x="280670" y="554989"/>
                </a:cubicBezTo>
                <a:cubicBezTo>
                  <a:pt x="124460" y="554989"/>
                  <a:pt x="6350" y="435609"/>
                  <a:pt x="6350" y="280669"/>
                </a:cubicBezTo>
                <a:cubicBezTo>
                  <a:pt x="6350" y="124459"/>
                  <a:pt x="124460" y="6350"/>
                  <a:pt x="280670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>
              <a:solidFill>
                <a:schemeClr val="tx1"/>
              </a:solidFill>
            </a:endParaRPr>
          </a:p>
        </p:txBody>
      </p:sp>
      <p:sp>
        <p:nvSpPr>
          <p:cNvPr id="22" name="Freeform 3"/>
          <p:cNvSpPr/>
          <p:nvPr/>
        </p:nvSpPr>
        <p:spPr>
          <a:xfrm>
            <a:off x="5022850" y="4448809"/>
            <a:ext cx="1229360" cy="13970"/>
          </a:xfrm>
          <a:custGeom>
            <a:avLst/>
            <a:gdLst>
              <a:gd name="connsiteX0" fmla="*/ 6350 w 1229360"/>
              <a:gd name="connsiteY0" fmla="*/ 6350 h 13970"/>
              <a:gd name="connsiteX1" fmla="*/ 1223009 w 1229360"/>
              <a:gd name="connsiteY1" fmla="*/ 6350 h 1397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229360" h="13970">
                <a:moveTo>
                  <a:pt x="6350" y="6350"/>
                </a:moveTo>
                <a:lnTo>
                  <a:pt x="1223009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23" name="Freeform 3"/>
          <p:cNvSpPr/>
          <p:nvPr/>
        </p:nvSpPr>
        <p:spPr>
          <a:xfrm>
            <a:off x="6238240" y="4401820"/>
            <a:ext cx="162559" cy="107950"/>
          </a:xfrm>
          <a:custGeom>
            <a:avLst/>
            <a:gdLst>
              <a:gd name="connsiteX0" fmla="*/ 162559 w 162559"/>
              <a:gd name="connsiteY0" fmla="*/ 53339 h 107950"/>
              <a:gd name="connsiteX1" fmla="*/ 0 w 162559"/>
              <a:gd name="connsiteY1" fmla="*/ 0 h 107950"/>
              <a:gd name="connsiteX2" fmla="*/ 0 w 162559"/>
              <a:gd name="connsiteY2" fmla="*/ 107950 h 107950"/>
              <a:gd name="connsiteX3" fmla="*/ 162559 w 162559"/>
              <a:gd name="connsiteY3" fmla="*/ 53339 h 1079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62559" h="107950">
                <a:moveTo>
                  <a:pt x="162559" y="53339"/>
                </a:moveTo>
                <a:lnTo>
                  <a:pt x="0" y="0"/>
                </a:lnTo>
                <a:lnTo>
                  <a:pt x="0" y="107950"/>
                </a:lnTo>
                <a:lnTo>
                  <a:pt x="162559" y="53339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>
              <a:solidFill>
                <a:schemeClr val="tx1"/>
              </a:solidFill>
            </a:endParaRPr>
          </a:p>
        </p:txBody>
      </p:sp>
      <p:sp>
        <p:nvSpPr>
          <p:cNvPr id="24" name="Freeform 3"/>
          <p:cNvSpPr/>
          <p:nvPr/>
        </p:nvSpPr>
        <p:spPr>
          <a:xfrm>
            <a:off x="2743200" y="4112259"/>
            <a:ext cx="228600" cy="685800"/>
          </a:xfrm>
          <a:custGeom>
            <a:avLst/>
            <a:gdLst>
              <a:gd name="connsiteX0" fmla="*/ 114300 w 228600"/>
              <a:gd name="connsiteY0" fmla="*/ 685800 h 685800"/>
              <a:gd name="connsiteX1" fmla="*/ 0 w 228600"/>
              <a:gd name="connsiteY1" fmla="*/ 685800 h 685800"/>
              <a:gd name="connsiteX2" fmla="*/ 0 w 228600"/>
              <a:gd name="connsiteY2" fmla="*/ 0 h 685800"/>
              <a:gd name="connsiteX3" fmla="*/ 228600 w 228600"/>
              <a:gd name="connsiteY3" fmla="*/ 0 h 685800"/>
              <a:gd name="connsiteX4" fmla="*/ 228600 w 228600"/>
              <a:gd name="connsiteY4" fmla="*/ 685800 h 685800"/>
              <a:gd name="connsiteX5" fmla="*/ 114300 w 228600"/>
              <a:gd name="connsiteY5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228600" h="685800">
                <a:moveTo>
                  <a:pt x="114300" y="685800"/>
                </a:moveTo>
                <a:lnTo>
                  <a:pt x="0" y="685800"/>
                </a:lnTo>
                <a:lnTo>
                  <a:pt x="0" y="0"/>
                </a:lnTo>
                <a:lnTo>
                  <a:pt x="228600" y="0"/>
                </a:lnTo>
                <a:lnTo>
                  <a:pt x="228600" y="685800"/>
                </a:lnTo>
                <a:lnTo>
                  <a:pt x="114300" y="6858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>
              <a:solidFill>
                <a:schemeClr val="tx1"/>
              </a:solidFill>
            </a:endParaRPr>
          </a:p>
        </p:txBody>
      </p:sp>
      <p:sp>
        <p:nvSpPr>
          <p:cNvPr id="25" name="Freeform 3"/>
          <p:cNvSpPr/>
          <p:nvPr/>
        </p:nvSpPr>
        <p:spPr>
          <a:xfrm>
            <a:off x="2965450" y="4448809"/>
            <a:ext cx="1217930" cy="12700"/>
          </a:xfrm>
          <a:custGeom>
            <a:avLst/>
            <a:gdLst>
              <a:gd name="connsiteX0" fmla="*/ 6350 w 1217930"/>
              <a:gd name="connsiteY0" fmla="*/ 6350 h 12700"/>
              <a:gd name="connsiteX1" fmla="*/ 1211579 w 1217930"/>
              <a:gd name="connsiteY1" fmla="*/ 6350 h 127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217930" h="12700">
                <a:moveTo>
                  <a:pt x="6350" y="6350"/>
                </a:moveTo>
                <a:cubicBezTo>
                  <a:pt x="1035050" y="6350"/>
                  <a:pt x="424179" y="6350"/>
                  <a:pt x="1211579" y="6350"/>
                </a:cubicBez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26" name="Freeform 3"/>
          <p:cNvSpPr/>
          <p:nvPr/>
        </p:nvSpPr>
        <p:spPr>
          <a:xfrm>
            <a:off x="4180840" y="4401820"/>
            <a:ext cx="162559" cy="107950"/>
          </a:xfrm>
          <a:custGeom>
            <a:avLst/>
            <a:gdLst>
              <a:gd name="connsiteX0" fmla="*/ 162559 w 162559"/>
              <a:gd name="connsiteY0" fmla="*/ 53339 h 107950"/>
              <a:gd name="connsiteX1" fmla="*/ 0 w 162559"/>
              <a:gd name="connsiteY1" fmla="*/ 0 h 107950"/>
              <a:gd name="connsiteX2" fmla="*/ 0 w 162559"/>
              <a:gd name="connsiteY2" fmla="*/ 107950 h 107950"/>
              <a:gd name="connsiteX3" fmla="*/ 162559 w 162559"/>
              <a:gd name="connsiteY3" fmla="*/ 53339 h 1079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62559" h="107950">
                <a:moveTo>
                  <a:pt x="162559" y="53339"/>
                </a:moveTo>
                <a:lnTo>
                  <a:pt x="0" y="0"/>
                </a:lnTo>
                <a:lnTo>
                  <a:pt x="0" y="107950"/>
                </a:lnTo>
                <a:lnTo>
                  <a:pt x="162559" y="53339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429000" y="622300"/>
            <a:ext cx="2553584" cy="70019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100"/>
              </a:lnSpc>
              <a:tabLst/>
            </a:pP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Base Cases</a:t>
            </a:r>
          </a:p>
        </p:txBody>
      </p:sp>
      <p:sp>
        <p:nvSpPr>
          <p:cNvPr id="27" name="TextBox 1"/>
          <p:cNvSpPr txBox="1"/>
          <p:nvPr/>
        </p:nvSpPr>
        <p:spPr>
          <a:xfrm>
            <a:off x="5638800" y="1752600"/>
            <a:ext cx="150682" cy="37959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/>
            </a:pPr>
            <a:r>
              <a:rPr lang="en-US" altLang="zh-CN" sz="2800" dirty="0" smtClean="0">
                <a:latin typeface="Times New Roman" pitchFamily="18" charset="0"/>
                <a:cs typeface="Times New Roman" pitchFamily="18" charset="0"/>
              </a:rPr>
              <a:t>ε</a:t>
            </a:r>
          </a:p>
        </p:txBody>
      </p:sp>
      <p:sp>
        <p:nvSpPr>
          <p:cNvPr id="28" name="TextBox 1"/>
          <p:cNvSpPr txBox="1"/>
          <p:nvPr/>
        </p:nvSpPr>
        <p:spPr>
          <a:xfrm>
            <a:off x="3429000" y="1790700"/>
            <a:ext cx="617157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2800" dirty="0" smtClean="0">
                <a:latin typeface="Times New Roman" pitchFamily="18" charset="0"/>
                <a:cs typeface="Times New Roman" pitchFamily="18" charset="0"/>
              </a:rPr>
              <a:t>start</a:t>
            </a:r>
          </a:p>
        </p:txBody>
      </p:sp>
      <p:sp>
        <p:nvSpPr>
          <p:cNvPr id="29" name="TextBox 1"/>
          <p:cNvSpPr txBox="1"/>
          <p:nvPr/>
        </p:nvSpPr>
        <p:spPr>
          <a:xfrm>
            <a:off x="3860800" y="2794000"/>
            <a:ext cx="2194512" cy="41806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  <a:tabLst/>
            </a:pP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Automaton for ε</a:t>
            </a:r>
          </a:p>
        </p:txBody>
      </p:sp>
      <p:sp>
        <p:nvSpPr>
          <p:cNvPr id="30" name="TextBox 1"/>
          <p:cNvSpPr txBox="1"/>
          <p:nvPr/>
        </p:nvSpPr>
        <p:spPr>
          <a:xfrm>
            <a:off x="5626100" y="4038600"/>
            <a:ext cx="158698" cy="38036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/>
            </a:pPr>
            <a:r>
              <a:rPr lang="en-US" altLang="zh-CN" sz="2800" dirty="0" smtClean="0">
                <a:latin typeface="Times New Roman" pitchFamily="18" charset="0"/>
                <a:cs typeface="Times New Roman" pitchFamily="18" charset="0"/>
              </a:rPr>
              <a:t>a</a:t>
            </a:r>
          </a:p>
        </p:txBody>
      </p:sp>
      <p:sp>
        <p:nvSpPr>
          <p:cNvPr id="31" name="TextBox 1"/>
          <p:cNvSpPr txBox="1"/>
          <p:nvPr/>
        </p:nvSpPr>
        <p:spPr>
          <a:xfrm>
            <a:off x="3429000" y="4076700"/>
            <a:ext cx="617157" cy="32265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2800" dirty="0" smtClean="0">
                <a:latin typeface="Times New Roman" pitchFamily="18" charset="0"/>
                <a:cs typeface="Times New Roman" pitchFamily="18" charset="0"/>
              </a:rPr>
              <a:t>start</a:t>
            </a:r>
          </a:p>
        </p:txBody>
      </p:sp>
      <p:sp>
        <p:nvSpPr>
          <p:cNvPr id="32" name="TextBox 1"/>
          <p:cNvSpPr txBox="1"/>
          <p:nvPr/>
        </p:nvSpPr>
        <p:spPr>
          <a:xfrm>
            <a:off x="2857500" y="5080000"/>
            <a:ext cx="4437112" cy="44371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/>
            </a:pP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Automaton for single character </a:t>
            </a:r>
            <a:r>
              <a:rPr lang="en-US" altLang="zh-CN" sz="2600" b="1" dirty="0" smtClean="0">
                <a:latin typeface="Courier New" pitchFamily="18" charset="0"/>
                <a:cs typeface="Courier New" pitchFamily="18" charset="0"/>
              </a:rPr>
              <a:t>a</a:t>
            </a:r>
          </a:p>
        </p:txBody>
      </p: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0079990" cy="7559040"/>
          </a:xfrm>
          <a:custGeom>
            <a:avLst/>
            <a:gdLst>
              <a:gd name="connsiteX0" fmla="*/ 0 w 10079990"/>
              <a:gd name="connsiteY0" fmla="*/ 0 h 7559040"/>
              <a:gd name="connsiteX1" fmla="*/ 10079990 w 10079990"/>
              <a:gd name="connsiteY1" fmla="*/ 0 h 7559040"/>
              <a:gd name="connsiteX2" fmla="*/ 10079990 w 10079990"/>
              <a:gd name="connsiteY2" fmla="*/ 7559040 h 7559040"/>
              <a:gd name="connsiteX3" fmla="*/ 0 w 10079990"/>
              <a:gd name="connsiteY3" fmla="*/ 7559040 h 7559040"/>
              <a:gd name="connsiteX4" fmla="*/ 0 w 10079990"/>
              <a:gd name="connsiteY4" fmla="*/ 0 h 75590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079990" h="7559040">
                <a:moveTo>
                  <a:pt x="0" y="0"/>
                </a:moveTo>
                <a:lnTo>
                  <a:pt x="10079990" y="0"/>
                </a:lnTo>
                <a:lnTo>
                  <a:pt x="10079990" y="7559040"/>
                </a:lnTo>
                <a:lnTo>
                  <a:pt x="0" y="755904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2451100" y="577850"/>
            <a:ext cx="4935647" cy="76514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6100"/>
              </a:lnSpc>
              <a:tabLst/>
            </a:pP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Construction for R</a:t>
            </a:r>
            <a:r>
              <a:rPr lang="en-US" altLang="zh-CN" sz="2550" dirty="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altLang="zh-CN" sz="2550" dirty="0" smtClean="0">
                <a:latin typeface="Times New Roman" pitchFamily="18" charset="0"/>
                <a:cs typeface="Times New Roman" pitchFamily="18" charset="0"/>
              </a:rPr>
              <a:t>2</a:t>
            </a:r>
          </a:p>
        </p:txBody>
      </p:sp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0083800" cy="75565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3009900" y="4533900"/>
            <a:ext cx="343043" cy="49577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800"/>
              </a:lnSpc>
              <a:tabLst/>
            </a:pPr>
            <a:r>
              <a:rPr lang="en-US" altLang="zh-CN" sz="2800" dirty="0" smtClean="0"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altLang="zh-CN" sz="1620" dirty="0" smtClean="0"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4" name="TextBox 1"/>
          <p:cNvSpPr txBox="1"/>
          <p:nvPr/>
        </p:nvSpPr>
        <p:spPr>
          <a:xfrm>
            <a:off x="7581900" y="4533900"/>
            <a:ext cx="343043" cy="49577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800"/>
              </a:lnSpc>
              <a:tabLst/>
            </a:pPr>
            <a:r>
              <a:rPr lang="en-US" altLang="zh-CN" sz="2800" dirty="0" smtClean="0"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altLang="zh-CN" sz="1620" dirty="0" smtClean="0">
                <a:latin typeface="Times New Roman" pitchFamily="18" charset="0"/>
                <a:cs typeface="Times New Roman" pitchFamily="18" charset="0"/>
              </a:rPr>
              <a:t>2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622300" y="3390900"/>
            <a:ext cx="617157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2800" dirty="0" smtClean="0">
                <a:latin typeface="Times New Roman" pitchFamily="18" charset="0"/>
                <a:cs typeface="Times New Roman" pitchFamily="18" charset="0"/>
              </a:rPr>
              <a:t>start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5194300" y="3390900"/>
            <a:ext cx="617157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2800" dirty="0" smtClean="0">
                <a:latin typeface="Times New Roman" pitchFamily="18" charset="0"/>
                <a:cs typeface="Times New Roman" pitchFamily="18" charset="0"/>
              </a:rPr>
              <a:t>start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451100" y="577850"/>
            <a:ext cx="4935647" cy="76514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6100"/>
              </a:lnSpc>
              <a:tabLst/>
            </a:pP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Construction for R</a:t>
            </a:r>
            <a:r>
              <a:rPr lang="en-US" altLang="zh-CN" sz="2550" dirty="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altLang="zh-CN" sz="2550" dirty="0" smtClean="0">
                <a:latin typeface="Times New Roman" pitchFamily="18" charset="0"/>
                <a:cs typeface="Times New Roman" pitchFamily="18" charset="0"/>
              </a:rPr>
              <a:t>2</a:t>
            </a:r>
          </a:p>
        </p:txBody>
      </p:sp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0083800" cy="75565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3009900" y="4533900"/>
            <a:ext cx="343043" cy="49577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800"/>
              </a:lnSpc>
              <a:tabLst/>
            </a:pPr>
            <a:r>
              <a:rPr lang="en-US" altLang="zh-CN" sz="2800" dirty="0" smtClean="0"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altLang="zh-CN" sz="1620" dirty="0" smtClean="0"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3" name="TextBox 1"/>
          <p:cNvSpPr txBox="1"/>
          <p:nvPr/>
        </p:nvSpPr>
        <p:spPr>
          <a:xfrm>
            <a:off x="7581900" y="4533900"/>
            <a:ext cx="343043" cy="49577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800"/>
              </a:lnSpc>
              <a:tabLst/>
            </a:pPr>
            <a:r>
              <a:rPr lang="en-US" altLang="zh-CN" sz="2800" dirty="0" smtClean="0"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altLang="zh-CN" sz="1620" dirty="0" smtClean="0">
                <a:latin typeface="Times New Roman" pitchFamily="18" charset="0"/>
                <a:cs typeface="Times New Roman" pitchFamily="18" charset="0"/>
              </a:rPr>
              <a:t>2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451100" y="577850"/>
            <a:ext cx="4935647" cy="76514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6100"/>
              </a:lnSpc>
              <a:tabLst/>
            </a:pP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Construction for R</a:t>
            </a:r>
            <a:r>
              <a:rPr lang="en-US" altLang="zh-CN" sz="2550" dirty="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altLang="zh-CN" sz="2550" dirty="0" smtClean="0">
                <a:latin typeface="Times New Roman" pitchFamily="18" charset="0"/>
                <a:cs typeface="Times New Roman" pitchFamily="18" charset="0"/>
              </a:rPr>
              <a:t>2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622300" y="3390900"/>
            <a:ext cx="617157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2800" dirty="0" smtClean="0">
                <a:latin typeface="Times New Roman" pitchFamily="18" charset="0"/>
                <a:cs typeface="Times New Roman" pitchFamily="18" charset="0"/>
              </a:rPr>
              <a:t>start</a:t>
            </a:r>
          </a:p>
        </p:txBody>
      </p:sp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0083800" cy="75565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3009900" y="4533900"/>
            <a:ext cx="343043" cy="49577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800"/>
              </a:lnSpc>
              <a:tabLst/>
            </a:pPr>
            <a:r>
              <a:rPr lang="en-US" altLang="zh-CN" sz="2800" dirty="0" smtClean="0"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altLang="zh-CN" sz="1620" dirty="0" smtClean="0"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3" name="TextBox 1"/>
          <p:cNvSpPr txBox="1"/>
          <p:nvPr/>
        </p:nvSpPr>
        <p:spPr>
          <a:xfrm>
            <a:off x="7581900" y="4533900"/>
            <a:ext cx="343043" cy="49577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800"/>
              </a:lnSpc>
              <a:tabLst/>
            </a:pPr>
            <a:r>
              <a:rPr lang="en-US" altLang="zh-CN" sz="2800" dirty="0" smtClean="0"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altLang="zh-CN" sz="1620" dirty="0" smtClean="0">
                <a:latin typeface="Times New Roman" pitchFamily="18" charset="0"/>
                <a:cs typeface="Times New Roman" pitchFamily="18" charset="0"/>
              </a:rPr>
              <a:t>2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451100" y="577850"/>
            <a:ext cx="4935647" cy="76514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6100"/>
              </a:lnSpc>
              <a:tabLst/>
            </a:pP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Construction for R</a:t>
            </a:r>
            <a:r>
              <a:rPr lang="en-US" altLang="zh-CN" sz="2550" dirty="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altLang="zh-CN" sz="2550" dirty="0" smtClean="0">
                <a:latin typeface="Times New Roman" pitchFamily="18" charset="0"/>
                <a:cs typeface="Times New Roman" pitchFamily="18" charset="0"/>
              </a:rPr>
              <a:t>2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622300" y="3390900"/>
            <a:ext cx="617157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2800" dirty="0" smtClean="0">
                <a:latin typeface="Times New Roman" pitchFamily="18" charset="0"/>
                <a:cs typeface="Times New Roman" pitchFamily="18" charset="0"/>
              </a:rPr>
              <a:t>start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5424618" y="3226998"/>
            <a:ext cx="150682" cy="32265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2800" dirty="0" smtClean="0">
                <a:latin typeface="Times New Roman" pitchFamily="18" charset="0"/>
                <a:cs typeface="Times New Roman" pitchFamily="18" charset="0"/>
              </a:rPr>
              <a:t>ε</a:t>
            </a:r>
          </a:p>
        </p:txBody>
      </p:sp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0083800" cy="75565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3009900" y="4533900"/>
            <a:ext cx="368300" cy="482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800"/>
              </a:lnSpc>
              <a:tabLst/>
            </a:pPr>
            <a:r>
              <a:rPr lang="en-US" altLang="zh-CN" sz="2800" dirty="0" smtClean="0">
                <a:solidFill>
                  <a:srgbClr val="3C3C3C"/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altLang="zh-CN" sz="1620" dirty="0" smtClean="0">
                <a:solidFill>
                  <a:srgbClr val="3C3C3C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3" name="TextBox 1"/>
          <p:cNvSpPr txBox="1"/>
          <p:nvPr/>
        </p:nvSpPr>
        <p:spPr>
          <a:xfrm>
            <a:off x="7581900" y="4533900"/>
            <a:ext cx="368300" cy="482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800"/>
              </a:lnSpc>
              <a:tabLst/>
            </a:pPr>
            <a:r>
              <a:rPr lang="en-US" altLang="zh-CN" sz="2800" dirty="0" smtClean="0">
                <a:solidFill>
                  <a:srgbClr val="3C3C3C"/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altLang="zh-CN" sz="1620" dirty="0" smtClean="0">
                <a:solidFill>
                  <a:srgbClr val="3C3C3C"/>
                </a:solidFill>
                <a:latin typeface="Times New Roman" pitchFamily="18" charset="0"/>
                <a:cs typeface="Times New Roman" pitchFamily="18" charset="0"/>
              </a:rPr>
              <a:t>2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451100" y="577850"/>
            <a:ext cx="4935647" cy="76514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6100"/>
              </a:lnSpc>
              <a:tabLst/>
            </a:pP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Construction for R</a:t>
            </a:r>
            <a:r>
              <a:rPr lang="en-US" altLang="zh-CN" sz="2550" dirty="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altLang="zh-CN" sz="2550" dirty="0" smtClean="0">
                <a:latin typeface="Times New Roman" pitchFamily="18" charset="0"/>
                <a:cs typeface="Times New Roman" pitchFamily="18" charset="0"/>
              </a:rPr>
              <a:t>2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622300" y="3390900"/>
            <a:ext cx="617157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2800" dirty="0" smtClean="0">
                <a:latin typeface="Times New Roman" pitchFamily="18" charset="0"/>
                <a:cs typeface="Times New Roman" pitchFamily="18" charset="0"/>
              </a:rPr>
              <a:t>start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5424618" y="3226998"/>
            <a:ext cx="150682" cy="32265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2800" dirty="0" smtClean="0">
                <a:latin typeface="Times New Roman" pitchFamily="18" charset="0"/>
                <a:cs typeface="Times New Roman" pitchFamily="18" charset="0"/>
              </a:rPr>
              <a:t>ε</a:t>
            </a:r>
          </a:p>
        </p:txBody>
      </p:sp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0079990" cy="7559040"/>
          </a:xfrm>
          <a:custGeom>
            <a:avLst/>
            <a:gdLst>
              <a:gd name="connsiteX0" fmla="*/ 0 w 10079990"/>
              <a:gd name="connsiteY0" fmla="*/ 0 h 7559040"/>
              <a:gd name="connsiteX1" fmla="*/ 10079990 w 10079990"/>
              <a:gd name="connsiteY1" fmla="*/ 0 h 7559040"/>
              <a:gd name="connsiteX2" fmla="*/ 10079990 w 10079990"/>
              <a:gd name="connsiteY2" fmla="*/ 7559040 h 7559040"/>
              <a:gd name="connsiteX3" fmla="*/ 0 w 10079990"/>
              <a:gd name="connsiteY3" fmla="*/ 7559040 h 7559040"/>
              <a:gd name="connsiteX4" fmla="*/ 0 w 10079990"/>
              <a:gd name="connsiteY4" fmla="*/ 0 h 75590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079990" h="7559040">
                <a:moveTo>
                  <a:pt x="0" y="0"/>
                </a:moveTo>
                <a:lnTo>
                  <a:pt x="10079990" y="0"/>
                </a:lnTo>
                <a:lnTo>
                  <a:pt x="10079990" y="7559040"/>
                </a:lnTo>
                <a:lnTo>
                  <a:pt x="0" y="755904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2226515" y="558800"/>
            <a:ext cx="5329985" cy="76514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6100"/>
              </a:lnSpc>
              <a:tabLst/>
            </a:pP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Construction for R</a:t>
            </a:r>
            <a:r>
              <a:rPr lang="en-US" altLang="zh-CN" sz="2550" dirty="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 | R</a:t>
            </a:r>
            <a:r>
              <a:rPr lang="en-US" altLang="zh-CN" sz="2550" dirty="0" smtClean="0">
                <a:latin typeface="Times New Roman" pitchFamily="18" charset="0"/>
                <a:cs typeface="Times New Roman" pitchFamily="18" charset="0"/>
              </a:rPr>
              <a:t>2</a:t>
            </a:r>
          </a:p>
        </p:txBody>
      </p:sp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0083800" cy="7556500"/>
          </a:xfrm>
          <a:prstGeom prst="rect">
            <a:avLst/>
          </a:prstGeom>
          <a:noFill/>
        </p:spPr>
      </p:pic>
      <p:sp>
        <p:nvSpPr>
          <p:cNvPr id="3" name="TextBox 1"/>
          <p:cNvSpPr txBox="1"/>
          <p:nvPr/>
        </p:nvSpPr>
        <p:spPr>
          <a:xfrm>
            <a:off x="4838700" y="6591300"/>
            <a:ext cx="343043" cy="49577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800"/>
              </a:lnSpc>
              <a:tabLst/>
            </a:pPr>
            <a:r>
              <a:rPr lang="en-US" altLang="zh-CN" sz="2800" dirty="0" smtClean="0"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altLang="zh-CN" sz="1620" dirty="0" smtClean="0">
                <a:latin typeface="Times New Roman" pitchFamily="18" charset="0"/>
                <a:cs typeface="Times New Roman" pitchFamily="18" charset="0"/>
              </a:rPr>
              <a:t>2</a:t>
            </a:r>
          </a:p>
        </p:txBody>
      </p:sp>
      <p:sp>
        <p:nvSpPr>
          <p:cNvPr id="4" name="TextBox 1"/>
          <p:cNvSpPr txBox="1"/>
          <p:nvPr/>
        </p:nvSpPr>
        <p:spPr>
          <a:xfrm>
            <a:off x="2451100" y="5448300"/>
            <a:ext cx="617157" cy="32265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2800" dirty="0" smtClean="0">
                <a:latin typeface="Times New Roman" pitchFamily="18" charset="0"/>
                <a:cs typeface="Times New Roman" pitchFamily="18" charset="0"/>
              </a:rPr>
              <a:t>start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4838700" y="3390900"/>
            <a:ext cx="343043" cy="49577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800"/>
              </a:lnSpc>
              <a:tabLst/>
            </a:pPr>
            <a:r>
              <a:rPr lang="en-US" altLang="zh-CN" sz="2800" dirty="0" smtClean="0"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altLang="zh-CN" sz="1620" dirty="0" smtClean="0"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2451100" y="2247900"/>
            <a:ext cx="617157" cy="32265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2800" dirty="0" smtClean="0">
                <a:latin typeface="Times New Roman" pitchFamily="18" charset="0"/>
                <a:cs typeface="Times New Roman" pitchFamily="18" charset="0"/>
              </a:rPr>
              <a:t>start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226515" y="558800"/>
            <a:ext cx="5329985" cy="76514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6100"/>
              </a:lnSpc>
              <a:tabLst/>
            </a:pP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Construction for R</a:t>
            </a:r>
            <a:r>
              <a:rPr lang="en-US" altLang="zh-CN" sz="2550" dirty="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 | R</a:t>
            </a:r>
            <a:r>
              <a:rPr lang="en-US" altLang="zh-CN" sz="2550" dirty="0" smtClean="0">
                <a:latin typeface="Times New Roman" pitchFamily="18" charset="0"/>
                <a:cs typeface="Times New Roman" pitchFamily="18" charset="0"/>
              </a:rPr>
              <a:t>2</a:t>
            </a:r>
          </a:p>
        </p:txBody>
      </p:sp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0083800" cy="7556500"/>
          </a:xfrm>
          <a:prstGeom prst="rect">
            <a:avLst/>
          </a:prstGeom>
          <a:noFill/>
        </p:spPr>
      </p:pic>
      <p:sp>
        <p:nvSpPr>
          <p:cNvPr id="3" name="TextBox 1"/>
          <p:cNvSpPr txBox="1"/>
          <p:nvPr/>
        </p:nvSpPr>
        <p:spPr>
          <a:xfrm>
            <a:off x="4838700" y="3505200"/>
            <a:ext cx="343043" cy="371460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800"/>
              </a:lnSpc>
              <a:tabLst/>
            </a:pPr>
            <a:r>
              <a:rPr lang="en-US" altLang="zh-CN" sz="2800" dirty="0" smtClean="0"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altLang="zh-CN" sz="1620" dirty="0" smtClean="0">
                <a:latin typeface="Times New Roman" pitchFamily="18" charset="0"/>
                <a:cs typeface="Times New Roman" pitchFamily="18" charset="0"/>
              </a:rPr>
              <a:t>1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4200"/>
              </a:lnSpc>
              <a:tabLst/>
            </a:pPr>
            <a:r>
              <a:rPr lang="en-US" altLang="zh-CN" sz="2800" dirty="0" smtClean="0"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altLang="zh-CN" sz="1620" dirty="0" smtClean="0">
                <a:latin typeface="Times New Roman" pitchFamily="18" charset="0"/>
                <a:cs typeface="Times New Roman" pitchFamily="18" charset="0"/>
              </a:rPr>
              <a:t>2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914400" y="3619500"/>
            <a:ext cx="617157" cy="32265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2800" dirty="0" smtClean="0">
                <a:latin typeface="Times New Roman" pitchFamily="18" charset="0"/>
                <a:cs typeface="Times New Roman" pitchFamily="18" charset="0"/>
              </a:rPr>
              <a:t>start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2451100" y="5448300"/>
            <a:ext cx="617157" cy="32265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2800" dirty="0" smtClean="0">
                <a:latin typeface="Times New Roman" pitchFamily="18" charset="0"/>
                <a:cs typeface="Times New Roman" pitchFamily="18" charset="0"/>
              </a:rPr>
              <a:t>start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2451100" y="2247900"/>
            <a:ext cx="617157" cy="32265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2800" dirty="0" smtClean="0">
                <a:latin typeface="Times New Roman" pitchFamily="18" charset="0"/>
                <a:cs typeface="Times New Roman" pitchFamily="18" charset="0"/>
              </a:rPr>
              <a:t>start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226515" y="558800"/>
            <a:ext cx="5329985" cy="76514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6100"/>
              </a:lnSpc>
              <a:tabLst/>
            </a:pP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Construction for R</a:t>
            </a:r>
            <a:r>
              <a:rPr lang="en-US" altLang="zh-CN" sz="2550" dirty="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 | R</a:t>
            </a:r>
            <a:r>
              <a:rPr lang="en-US" altLang="zh-CN" sz="2550" dirty="0" smtClean="0">
                <a:latin typeface="Times New Roman" pitchFamily="18" charset="0"/>
                <a:cs typeface="Times New Roman" pitchFamily="18" charset="0"/>
              </a:rPr>
              <a:t>2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0083800" cy="7556500"/>
          </a:xfrm>
          <a:prstGeom prst="rect">
            <a:avLst/>
          </a:prstGeom>
          <a:noFill/>
        </p:spPr>
      </p:pic>
      <p:sp>
        <p:nvSpPr>
          <p:cNvPr id="3" name="TextBox 1"/>
          <p:cNvSpPr txBox="1"/>
          <p:nvPr/>
        </p:nvSpPr>
        <p:spPr>
          <a:xfrm>
            <a:off x="355600" y="1651000"/>
            <a:ext cx="2002151" cy="42428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  <a:tabLst/>
            </a:pPr>
            <a:r>
              <a:rPr lang="en-US" altLang="zh-CN" sz="2600" b="1" dirty="0" smtClean="0">
                <a:latin typeface="Courier New" pitchFamily="18" charset="0"/>
                <a:cs typeface="Courier New" pitchFamily="18" charset="0"/>
              </a:rPr>
              <a:t>w</a:t>
            </a: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 smtClean="0">
                <a:latin typeface="Courier New" pitchFamily="18" charset="0"/>
                <a:cs typeface="Courier New" pitchFamily="18" charset="0"/>
              </a:rPr>
              <a:t>h</a:t>
            </a: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 smtClean="0">
                <a:latin typeface="Courier New" pitchFamily="18" charset="0"/>
                <a:cs typeface="Courier New" pitchFamily="18" charset="0"/>
              </a:rPr>
              <a:t>i</a:t>
            </a: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 smtClean="0">
                <a:latin typeface="Courier New" pitchFamily="18" charset="0"/>
                <a:cs typeface="Courier New" pitchFamily="18" charset="0"/>
              </a:rPr>
              <a:t>l</a:t>
            </a: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 smtClean="0">
                <a:latin typeface="Courier New" pitchFamily="18" charset="0"/>
                <a:cs typeface="Courier New" pitchFamily="18" charset="0"/>
              </a:rPr>
              <a:t>e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3060700" y="1644650"/>
            <a:ext cx="6758260" cy="42428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  <a:tabLst/>
            </a:pPr>
            <a:r>
              <a:rPr lang="en-US" altLang="zh-CN" sz="2600" b="1" dirty="0" smtClean="0">
                <a:latin typeface="Courier New" pitchFamily="18" charset="0"/>
                <a:cs typeface="Courier New" pitchFamily="18" charset="0"/>
              </a:rPr>
              <a:t>(</a:t>
            </a: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2600" b="1" dirty="0" smtClean="0">
                <a:latin typeface="Courier New" pitchFamily="18" charset="0"/>
                <a:cs typeface="Courier New" pitchFamily="18" charset="0"/>
              </a:rPr>
              <a:t>1 3 7</a:t>
            </a: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 smtClean="0">
                <a:latin typeface="Courier New" pitchFamily="18" charset="0"/>
                <a:cs typeface="Courier New" pitchFamily="18" charset="0"/>
              </a:rPr>
              <a:t>  </a:t>
            </a: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600" b="1" dirty="0" smtClean="0">
                <a:latin typeface="Courier New" pitchFamily="18" charset="0"/>
                <a:cs typeface="Courier New" pitchFamily="18" charset="0"/>
              </a:rPr>
              <a:t>&lt;</a:t>
            </a: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         </a:t>
            </a:r>
            <a:r>
              <a:rPr lang="en-US" altLang="zh-CN" sz="2600" b="1" dirty="0" err="1" smtClean="0">
                <a:latin typeface="Courier New" pitchFamily="18" charset="0"/>
                <a:cs typeface="Courier New" pitchFamily="18" charset="0"/>
              </a:rPr>
              <a:t>i</a:t>
            </a: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 smtClean="0">
                <a:latin typeface="Courier New" pitchFamily="18" charset="0"/>
                <a:cs typeface="Courier New" pitchFamily="18" charset="0"/>
              </a:rPr>
              <a:t>)</a:t>
            </a: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600" b="1" dirty="0" smtClean="0">
                <a:latin typeface="Courier New" pitchFamily="18" charset="0"/>
                <a:cs typeface="Courier New" pitchFamily="18" charset="0"/>
              </a:rPr>
              <a:t>\n\t</a:t>
            </a: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2600" b="1" dirty="0" smtClean="0">
                <a:latin typeface="Courier New" pitchFamily="18" charset="0"/>
                <a:cs typeface="Courier New" pitchFamily="18" charset="0"/>
              </a:rPr>
              <a:t>+ +</a:t>
            </a: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 err="1" smtClean="0">
                <a:latin typeface="Courier New" pitchFamily="18" charset="0"/>
                <a:cs typeface="Courier New" pitchFamily="18" charset="0"/>
              </a:rPr>
              <a:t>i</a:t>
            </a: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 smtClean="0">
                <a:latin typeface="Courier New" pitchFamily="18" charset="0"/>
                <a:cs typeface="Courier New" pitchFamily="18" charset="0"/>
              </a:rPr>
              <a:t>;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262525" y="622300"/>
            <a:ext cx="5217775" cy="70019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100"/>
              </a:lnSpc>
              <a:tabLst/>
            </a:pP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Scanning a Source File</a:t>
            </a:r>
          </a:p>
        </p:txBody>
      </p:sp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0083800" cy="75565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4838700" y="3505200"/>
            <a:ext cx="343043" cy="371460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800"/>
              </a:lnSpc>
              <a:tabLst/>
            </a:pPr>
            <a:r>
              <a:rPr lang="en-US" altLang="zh-CN" sz="2800" dirty="0" smtClean="0"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altLang="zh-CN" sz="1620" dirty="0" smtClean="0">
                <a:latin typeface="Times New Roman" pitchFamily="18" charset="0"/>
                <a:cs typeface="Times New Roman" pitchFamily="18" charset="0"/>
              </a:rPr>
              <a:t>1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4200"/>
              </a:lnSpc>
              <a:tabLst/>
            </a:pPr>
            <a:r>
              <a:rPr lang="en-US" altLang="zh-CN" sz="2800" dirty="0" smtClean="0"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altLang="zh-CN" sz="1620" dirty="0" smtClean="0">
                <a:latin typeface="Times New Roman" pitchFamily="18" charset="0"/>
                <a:cs typeface="Times New Roman" pitchFamily="18" charset="0"/>
              </a:rPr>
              <a:t>2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914400" y="3619500"/>
            <a:ext cx="617157" cy="32265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2800" dirty="0" smtClean="0">
                <a:latin typeface="Times New Roman" pitchFamily="18" charset="0"/>
                <a:cs typeface="Times New Roman" pitchFamily="18" charset="0"/>
              </a:rPr>
              <a:t>start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2451100" y="5104117"/>
            <a:ext cx="150682" cy="57913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2800" dirty="0" smtClean="0">
                <a:latin typeface="Times New Roman" pitchFamily="18" charset="0"/>
                <a:cs typeface="Times New Roman" pitchFamily="18" charset="0"/>
              </a:rPr>
              <a:t>ε</a:t>
            </a:r>
          </a:p>
          <a:p>
            <a:pPr>
              <a:lnSpc>
                <a:spcPts val="2000"/>
              </a:lnSpc>
              <a:tabLst/>
            </a:pPr>
            <a:endParaRPr lang="en-US" altLang="zh-CN" sz="2800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TextBox 1"/>
          <p:cNvSpPr txBox="1"/>
          <p:nvPr/>
        </p:nvSpPr>
        <p:spPr>
          <a:xfrm>
            <a:off x="2451100" y="2178050"/>
            <a:ext cx="150682" cy="41806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  <a:tabLst/>
            </a:pPr>
            <a:r>
              <a:rPr lang="en-US" altLang="zh-CN" sz="2800" dirty="0" smtClean="0">
                <a:latin typeface="Times New Roman" pitchFamily="18" charset="0"/>
                <a:cs typeface="Times New Roman" pitchFamily="18" charset="0"/>
              </a:rPr>
              <a:t>ε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226515" y="558800"/>
            <a:ext cx="5329985" cy="76514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6100"/>
              </a:lnSpc>
              <a:tabLst/>
            </a:pP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Construction for R</a:t>
            </a:r>
            <a:r>
              <a:rPr lang="en-US" altLang="zh-CN" sz="2550" dirty="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 | R</a:t>
            </a:r>
            <a:r>
              <a:rPr lang="en-US" altLang="zh-CN" sz="2550" dirty="0" smtClean="0">
                <a:latin typeface="Times New Roman" pitchFamily="18" charset="0"/>
                <a:cs typeface="Times New Roman" pitchFamily="18" charset="0"/>
              </a:rPr>
              <a:t>2</a:t>
            </a:r>
          </a:p>
        </p:txBody>
      </p:sp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0083800" cy="75565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4838700" y="3505200"/>
            <a:ext cx="343043" cy="371460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800"/>
              </a:lnSpc>
              <a:tabLst/>
            </a:pPr>
            <a:r>
              <a:rPr lang="en-US" altLang="zh-CN" sz="2800" dirty="0" smtClean="0"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altLang="zh-CN" sz="1620" dirty="0" smtClean="0">
                <a:latin typeface="Times New Roman" pitchFamily="18" charset="0"/>
                <a:cs typeface="Times New Roman" pitchFamily="18" charset="0"/>
              </a:rPr>
              <a:t>1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4200"/>
              </a:lnSpc>
              <a:tabLst/>
            </a:pPr>
            <a:r>
              <a:rPr lang="en-US" altLang="zh-CN" sz="2800" dirty="0" smtClean="0"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altLang="zh-CN" sz="1620" dirty="0" smtClean="0">
                <a:latin typeface="Times New Roman" pitchFamily="18" charset="0"/>
                <a:cs typeface="Times New Roman" pitchFamily="18" charset="0"/>
              </a:rPr>
              <a:t>2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914400" y="3619500"/>
            <a:ext cx="617157" cy="32265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2800" dirty="0" smtClean="0">
                <a:latin typeface="Times New Roman" pitchFamily="18" charset="0"/>
                <a:cs typeface="Times New Roman" pitchFamily="18" charset="0"/>
              </a:rPr>
              <a:t>start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2451100" y="5104117"/>
            <a:ext cx="150682" cy="57913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2800" dirty="0" smtClean="0">
                <a:latin typeface="Times New Roman" pitchFamily="18" charset="0"/>
                <a:cs typeface="Times New Roman" pitchFamily="18" charset="0"/>
              </a:rPr>
              <a:t>ε</a:t>
            </a:r>
          </a:p>
          <a:p>
            <a:pPr>
              <a:lnSpc>
                <a:spcPts val="2000"/>
              </a:lnSpc>
              <a:tabLst/>
            </a:pPr>
            <a:endParaRPr lang="en-US" altLang="zh-CN" sz="2800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TextBox 1"/>
          <p:cNvSpPr txBox="1"/>
          <p:nvPr/>
        </p:nvSpPr>
        <p:spPr>
          <a:xfrm>
            <a:off x="2451100" y="2178050"/>
            <a:ext cx="150682" cy="41806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  <a:tabLst/>
            </a:pPr>
            <a:r>
              <a:rPr lang="en-US" altLang="zh-CN" sz="2800" dirty="0" smtClean="0">
                <a:latin typeface="Times New Roman" pitchFamily="18" charset="0"/>
                <a:cs typeface="Times New Roman" pitchFamily="18" charset="0"/>
              </a:rPr>
              <a:t>ε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226515" y="558800"/>
            <a:ext cx="5329985" cy="76514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6100"/>
              </a:lnSpc>
              <a:tabLst/>
            </a:pP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Construction for R</a:t>
            </a:r>
            <a:r>
              <a:rPr lang="en-US" altLang="zh-CN" sz="2550" dirty="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 | R</a:t>
            </a:r>
            <a:r>
              <a:rPr lang="en-US" altLang="zh-CN" sz="2550" dirty="0" smtClean="0">
                <a:latin typeface="Times New Roman" pitchFamily="18" charset="0"/>
                <a:cs typeface="Times New Roman" pitchFamily="18" charset="0"/>
              </a:rPr>
              <a:t>2</a:t>
            </a:r>
          </a:p>
        </p:txBody>
      </p:sp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0083800" cy="7556500"/>
          </a:xfrm>
          <a:prstGeom prst="rect">
            <a:avLst/>
          </a:prstGeom>
          <a:noFill/>
        </p:spPr>
      </p:pic>
      <p:sp>
        <p:nvSpPr>
          <p:cNvPr id="3" name="TextBox 1"/>
          <p:cNvSpPr txBox="1"/>
          <p:nvPr/>
        </p:nvSpPr>
        <p:spPr>
          <a:xfrm>
            <a:off x="4838700" y="3505200"/>
            <a:ext cx="343043" cy="371460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800"/>
              </a:lnSpc>
              <a:tabLst/>
            </a:pPr>
            <a:r>
              <a:rPr lang="en-US" altLang="zh-CN" sz="2800" dirty="0" smtClean="0"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altLang="zh-CN" sz="1620" dirty="0" smtClean="0">
                <a:latin typeface="Times New Roman" pitchFamily="18" charset="0"/>
                <a:cs typeface="Times New Roman" pitchFamily="18" charset="0"/>
              </a:rPr>
              <a:t>1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4200"/>
              </a:lnSpc>
              <a:tabLst/>
            </a:pPr>
            <a:r>
              <a:rPr lang="en-US" altLang="zh-CN" sz="2800" dirty="0" smtClean="0"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altLang="zh-CN" sz="1620" dirty="0" smtClean="0">
                <a:latin typeface="Times New Roman" pitchFamily="18" charset="0"/>
                <a:cs typeface="Times New Roman" pitchFamily="18" charset="0"/>
              </a:rPr>
              <a:t>2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7454900" y="2679700"/>
            <a:ext cx="150682" cy="281615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  <a:tabLst/>
            </a:pPr>
            <a:r>
              <a:rPr lang="en-US" altLang="zh-CN" sz="2800" dirty="0" smtClean="0">
                <a:latin typeface="Times New Roman" pitchFamily="18" charset="0"/>
                <a:cs typeface="Times New Roman" pitchFamily="18" charset="0"/>
              </a:rPr>
              <a:t>ε</a:t>
            </a:r>
          </a:p>
          <a:p>
            <a:pPr>
              <a:lnSpc>
                <a:spcPts val="1000"/>
              </a:lnSpc>
            </a:pPr>
            <a:endParaRPr lang="en-US" altLang="zh-CN" sz="2800" dirty="0" smtClean="0"/>
          </a:p>
          <a:p>
            <a:pPr>
              <a:lnSpc>
                <a:spcPts val="1000"/>
              </a:lnSpc>
            </a:pPr>
            <a:endParaRPr lang="en-US" altLang="zh-CN" sz="2800" dirty="0" smtClean="0"/>
          </a:p>
          <a:p>
            <a:pPr>
              <a:lnSpc>
                <a:spcPts val="1000"/>
              </a:lnSpc>
            </a:pPr>
            <a:endParaRPr lang="en-US" altLang="zh-CN" sz="2800" dirty="0" smtClean="0"/>
          </a:p>
          <a:p>
            <a:pPr>
              <a:lnSpc>
                <a:spcPts val="1000"/>
              </a:lnSpc>
            </a:pPr>
            <a:endParaRPr lang="en-US" altLang="zh-CN" sz="2800" dirty="0" smtClean="0"/>
          </a:p>
          <a:p>
            <a:pPr>
              <a:lnSpc>
                <a:spcPts val="1000"/>
              </a:lnSpc>
            </a:pPr>
            <a:endParaRPr lang="en-US" altLang="zh-CN" sz="2800" dirty="0" smtClean="0"/>
          </a:p>
          <a:p>
            <a:pPr>
              <a:lnSpc>
                <a:spcPts val="1000"/>
              </a:lnSpc>
            </a:pPr>
            <a:endParaRPr lang="en-US" altLang="zh-CN" sz="2800" dirty="0" smtClean="0"/>
          </a:p>
          <a:p>
            <a:pPr>
              <a:lnSpc>
                <a:spcPts val="1000"/>
              </a:lnSpc>
            </a:pPr>
            <a:endParaRPr lang="en-US" altLang="zh-CN" sz="2800" dirty="0" smtClean="0"/>
          </a:p>
          <a:p>
            <a:pPr>
              <a:lnSpc>
                <a:spcPts val="1000"/>
              </a:lnSpc>
            </a:pPr>
            <a:endParaRPr lang="en-US" altLang="zh-CN" sz="2800" dirty="0" smtClean="0"/>
          </a:p>
          <a:p>
            <a:pPr>
              <a:lnSpc>
                <a:spcPts val="1000"/>
              </a:lnSpc>
            </a:pPr>
            <a:endParaRPr lang="en-US" altLang="zh-CN" sz="2800" dirty="0" smtClean="0"/>
          </a:p>
          <a:p>
            <a:pPr>
              <a:lnSpc>
                <a:spcPts val="1000"/>
              </a:lnSpc>
            </a:pPr>
            <a:endParaRPr lang="en-US" altLang="zh-CN" sz="2800" dirty="0" smtClean="0"/>
          </a:p>
          <a:p>
            <a:pPr>
              <a:lnSpc>
                <a:spcPts val="1000"/>
              </a:lnSpc>
            </a:pPr>
            <a:endParaRPr lang="en-US" altLang="zh-CN" sz="2800" dirty="0" smtClean="0"/>
          </a:p>
          <a:p>
            <a:pPr>
              <a:lnSpc>
                <a:spcPts val="1000"/>
              </a:lnSpc>
            </a:pPr>
            <a:endParaRPr lang="en-US" altLang="zh-CN" sz="2800" dirty="0" smtClean="0"/>
          </a:p>
          <a:p>
            <a:pPr>
              <a:lnSpc>
                <a:spcPts val="1000"/>
              </a:lnSpc>
            </a:pPr>
            <a:endParaRPr lang="en-US" altLang="zh-CN" sz="2800" dirty="0" smtClean="0"/>
          </a:p>
          <a:p>
            <a:pPr>
              <a:lnSpc>
                <a:spcPts val="1000"/>
              </a:lnSpc>
            </a:pPr>
            <a:endParaRPr lang="en-US" altLang="zh-CN" sz="2800" dirty="0" smtClean="0"/>
          </a:p>
          <a:p>
            <a:pPr>
              <a:lnSpc>
                <a:spcPts val="1000"/>
              </a:lnSpc>
            </a:pPr>
            <a:endParaRPr lang="en-US" altLang="zh-CN" sz="2800" dirty="0" smtClean="0"/>
          </a:p>
          <a:p>
            <a:pPr>
              <a:lnSpc>
                <a:spcPts val="3700"/>
              </a:lnSpc>
              <a:tabLst/>
            </a:pPr>
            <a:r>
              <a:rPr lang="en-US" altLang="zh-CN" sz="2800" dirty="0" smtClean="0">
                <a:latin typeface="Times New Roman" pitchFamily="18" charset="0"/>
                <a:cs typeface="Times New Roman" pitchFamily="18" charset="0"/>
              </a:rPr>
              <a:t>ε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914400" y="3619500"/>
            <a:ext cx="617157" cy="32265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2800" dirty="0" smtClean="0">
                <a:latin typeface="Times New Roman" pitchFamily="18" charset="0"/>
                <a:cs typeface="Times New Roman" pitchFamily="18" charset="0"/>
              </a:rPr>
              <a:t>start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2451100" y="5104117"/>
            <a:ext cx="150682" cy="57913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2800" dirty="0" smtClean="0">
                <a:latin typeface="Times New Roman" pitchFamily="18" charset="0"/>
                <a:cs typeface="Times New Roman" pitchFamily="18" charset="0"/>
              </a:rPr>
              <a:t>ε</a:t>
            </a:r>
          </a:p>
          <a:p>
            <a:pPr>
              <a:lnSpc>
                <a:spcPts val="2000"/>
              </a:lnSpc>
              <a:tabLst/>
            </a:pPr>
            <a:endParaRPr lang="en-US" altLang="zh-CN" sz="2800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TextBox 1"/>
          <p:cNvSpPr txBox="1"/>
          <p:nvPr/>
        </p:nvSpPr>
        <p:spPr>
          <a:xfrm>
            <a:off x="2451100" y="2178050"/>
            <a:ext cx="150682" cy="41806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  <a:tabLst/>
            </a:pPr>
            <a:r>
              <a:rPr lang="en-US" altLang="zh-CN" sz="2800" dirty="0" smtClean="0">
                <a:latin typeface="Times New Roman" pitchFamily="18" charset="0"/>
                <a:cs typeface="Times New Roman" pitchFamily="18" charset="0"/>
              </a:rPr>
              <a:t>ε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226515" y="558800"/>
            <a:ext cx="5329985" cy="76514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6100"/>
              </a:lnSpc>
              <a:tabLst/>
            </a:pP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Construction for R</a:t>
            </a:r>
            <a:r>
              <a:rPr lang="en-US" altLang="zh-CN" sz="2550" dirty="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 | R</a:t>
            </a:r>
            <a:r>
              <a:rPr lang="en-US" altLang="zh-CN" sz="2550" dirty="0" smtClean="0">
                <a:latin typeface="Times New Roman" pitchFamily="18" charset="0"/>
                <a:cs typeface="Times New Roman" pitchFamily="18" charset="0"/>
              </a:rPr>
              <a:t>2</a:t>
            </a:r>
          </a:p>
        </p:txBody>
      </p:sp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0083800" cy="7556500"/>
          </a:xfrm>
          <a:prstGeom prst="rect">
            <a:avLst/>
          </a:prstGeom>
          <a:noFill/>
        </p:spPr>
      </p:pic>
      <p:sp>
        <p:nvSpPr>
          <p:cNvPr id="3" name="TextBox 1"/>
          <p:cNvSpPr txBox="1"/>
          <p:nvPr/>
        </p:nvSpPr>
        <p:spPr>
          <a:xfrm>
            <a:off x="4838700" y="3505200"/>
            <a:ext cx="343043" cy="371460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800"/>
              </a:lnSpc>
              <a:tabLst/>
            </a:pPr>
            <a:r>
              <a:rPr lang="en-US" altLang="zh-CN" sz="2800" dirty="0" smtClean="0"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altLang="zh-CN" sz="1620" dirty="0" smtClean="0">
                <a:latin typeface="Times New Roman" pitchFamily="18" charset="0"/>
                <a:cs typeface="Times New Roman" pitchFamily="18" charset="0"/>
              </a:rPr>
              <a:t>1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4200"/>
              </a:lnSpc>
              <a:tabLst/>
            </a:pPr>
            <a:r>
              <a:rPr lang="en-US" altLang="zh-CN" sz="2800" dirty="0" smtClean="0"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altLang="zh-CN" sz="1620" dirty="0" smtClean="0">
                <a:latin typeface="Times New Roman" pitchFamily="18" charset="0"/>
                <a:cs typeface="Times New Roman" pitchFamily="18" charset="0"/>
              </a:rPr>
              <a:t>2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7454900" y="2679700"/>
            <a:ext cx="150682" cy="281615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  <a:tabLst/>
            </a:pPr>
            <a:r>
              <a:rPr lang="en-US" altLang="zh-CN" sz="2800" dirty="0" smtClean="0">
                <a:latin typeface="Times New Roman" pitchFamily="18" charset="0"/>
                <a:cs typeface="Times New Roman" pitchFamily="18" charset="0"/>
              </a:rPr>
              <a:t>ε</a:t>
            </a:r>
          </a:p>
          <a:p>
            <a:pPr>
              <a:lnSpc>
                <a:spcPts val="1000"/>
              </a:lnSpc>
            </a:pPr>
            <a:endParaRPr lang="en-US" altLang="zh-CN" sz="2800" dirty="0" smtClean="0"/>
          </a:p>
          <a:p>
            <a:pPr>
              <a:lnSpc>
                <a:spcPts val="1000"/>
              </a:lnSpc>
            </a:pPr>
            <a:endParaRPr lang="en-US" altLang="zh-CN" sz="2800" dirty="0" smtClean="0"/>
          </a:p>
          <a:p>
            <a:pPr>
              <a:lnSpc>
                <a:spcPts val="1000"/>
              </a:lnSpc>
            </a:pPr>
            <a:endParaRPr lang="en-US" altLang="zh-CN" sz="2800" dirty="0" smtClean="0"/>
          </a:p>
          <a:p>
            <a:pPr>
              <a:lnSpc>
                <a:spcPts val="1000"/>
              </a:lnSpc>
            </a:pPr>
            <a:endParaRPr lang="en-US" altLang="zh-CN" sz="2800" dirty="0" smtClean="0"/>
          </a:p>
          <a:p>
            <a:pPr>
              <a:lnSpc>
                <a:spcPts val="1000"/>
              </a:lnSpc>
            </a:pPr>
            <a:endParaRPr lang="en-US" altLang="zh-CN" sz="2800" dirty="0" smtClean="0"/>
          </a:p>
          <a:p>
            <a:pPr>
              <a:lnSpc>
                <a:spcPts val="1000"/>
              </a:lnSpc>
            </a:pPr>
            <a:endParaRPr lang="en-US" altLang="zh-CN" sz="2800" dirty="0" smtClean="0"/>
          </a:p>
          <a:p>
            <a:pPr>
              <a:lnSpc>
                <a:spcPts val="1000"/>
              </a:lnSpc>
            </a:pPr>
            <a:endParaRPr lang="en-US" altLang="zh-CN" sz="2800" dirty="0" smtClean="0"/>
          </a:p>
          <a:p>
            <a:pPr>
              <a:lnSpc>
                <a:spcPts val="1000"/>
              </a:lnSpc>
            </a:pPr>
            <a:endParaRPr lang="en-US" altLang="zh-CN" sz="2800" dirty="0" smtClean="0"/>
          </a:p>
          <a:p>
            <a:pPr>
              <a:lnSpc>
                <a:spcPts val="1000"/>
              </a:lnSpc>
            </a:pPr>
            <a:endParaRPr lang="en-US" altLang="zh-CN" sz="2800" dirty="0" smtClean="0"/>
          </a:p>
          <a:p>
            <a:pPr>
              <a:lnSpc>
                <a:spcPts val="1000"/>
              </a:lnSpc>
            </a:pPr>
            <a:endParaRPr lang="en-US" altLang="zh-CN" sz="2800" dirty="0" smtClean="0"/>
          </a:p>
          <a:p>
            <a:pPr>
              <a:lnSpc>
                <a:spcPts val="1000"/>
              </a:lnSpc>
            </a:pPr>
            <a:endParaRPr lang="en-US" altLang="zh-CN" sz="2800" dirty="0" smtClean="0"/>
          </a:p>
          <a:p>
            <a:pPr>
              <a:lnSpc>
                <a:spcPts val="1000"/>
              </a:lnSpc>
            </a:pPr>
            <a:endParaRPr lang="en-US" altLang="zh-CN" sz="2800" dirty="0" smtClean="0"/>
          </a:p>
          <a:p>
            <a:pPr>
              <a:lnSpc>
                <a:spcPts val="1000"/>
              </a:lnSpc>
            </a:pPr>
            <a:endParaRPr lang="en-US" altLang="zh-CN" sz="2800" dirty="0" smtClean="0"/>
          </a:p>
          <a:p>
            <a:pPr>
              <a:lnSpc>
                <a:spcPts val="1000"/>
              </a:lnSpc>
            </a:pPr>
            <a:endParaRPr lang="en-US" altLang="zh-CN" sz="2800" dirty="0" smtClean="0"/>
          </a:p>
          <a:p>
            <a:pPr>
              <a:lnSpc>
                <a:spcPts val="1000"/>
              </a:lnSpc>
            </a:pPr>
            <a:endParaRPr lang="en-US" altLang="zh-CN" sz="2800" dirty="0" smtClean="0"/>
          </a:p>
          <a:p>
            <a:pPr>
              <a:lnSpc>
                <a:spcPts val="3700"/>
              </a:lnSpc>
              <a:tabLst/>
            </a:pPr>
            <a:r>
              <a:rPr lang="en-US" altLang="zh-CN" sz="2800" dirty="0" smtClean="0">
                <a:latin typeface="Times New Roman" pitchFamily="18" charset="0"/>
                <a:cs typeface="Times New Roman" pitchFamily="18" charset="0"/>
              </a:rPr>
              <a:t>ε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914400" y="3619500"/>
            <a:ext cx="617157" cy="32265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2800" dirty="0" smtClean="0">
                <a:latin typeface="Times New Roman" pitchFamily="18" charset="0"/>
                <a:cs typeface="Times New Roman" pitchFamily="18" charset="0"/>
              </a:rPr>
              <a:t>start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2451100" y="5104117"/>
            <a:ext cx="150682" cy="57913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2800" dirty="0" smtClean="0">
                <a:latin typeface="Times New Roman" pitchFamily="18" charset="0"/>
                <a:cs typeface="Times New Roman" pitchFamily="18" charset="0"/>
              </a:rPr>
              <a:t>ε</a:t>
            </a:r>
          </a:p>
          <a:p>
            <a:pPr>
              <a:lnSpc>
                <a:spcPts val="2000"/>
              </a:lnSpc>
              <a:tabLst/>
            </a:pPr>
            <a:endParaRPr lang="en-US" altLang="zh-CN" sz="2800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" name="TextBox 1"/>
          <p:cNvSpPr txBox="1"/>
          <p:nvPr/>
        </p:nvSpPr>
        <p:spPr>
          <a:xfrm>
            <a:off x="2451100" y="2178050"/>
            <a:ext cx="150682" cy="41806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  <a:tabLst/>
            </a:pPr>
            <a:r>
              <a:rPr lang="en-US" altLang="zh-CN" sz="2800" dirty="0" smtClean="0">
                <a:latin typeface="Times New Roman" pitchFamily="18" charset="0"/>
                <a:cs typeface="Times New Roman" pitchFamily="18" charset="0"/>
              </a:rPr>
              <a:t>ε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226515" y="558800"/>
            <a:ext cx="5329985" cy="76514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6100"/>
              </a:lnSpc>
              <a:tabLst/>
            </a:pP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Construction for R</a:t>
            </a:r>
            <a:r>
              <a:rPr lang="en-US" altLang="zh-CN" sz="2550" dirty="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 | R</a:t>
            </a:r>
            <a:r>
              <a:rPr lang="en-US" altLang="zh-CN" sz="2550" dirty="0" smtClean="0">
                <a:latin typeface="Times New Roman" pitchFamily="18" charset="0"/>
                <a:cs typeface="Times New Roman" pitchFamily="18" charset="0"/>
              </a:rPr>
              <a:t>2</a:t>
            </a:r>
          </a:p>
        </p:txBody>
      </p:sp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0079990" cy="7559040"/>
          </a:xfrm>
          <a:custGeom>
            <a:avLst/>
            <a:gdLst>
              <a:gd name="connsiteX0" fmla="*/ 0 w 10079990"/>
              <a:gd name="connsiteY0" fmla="*/ 0 h 7559040"/>
              <a:gd name="connsiteX1" fmla="*/ 10079990 w 10079990"/>
              <a:gd name="connsiteY1" fmla="*/ 0 h 7559040"/>
              <a:gd name="connsiteX2" fmla="*/ 10079990 w 10079990"/>
              <a:gd name="connsiteY2" fmla="*/ 7559040 h 7559040"/>
              <a:gd name="connsiteX3" fmla="*/ 0 w 10079990"/>
              <a:gd name="connsiteY3" fmla="*/ 7559040 h 7559040"/>
              <a:gd name="connsiteX4" fmla="*/ 0 w 10079990"/>
              <a:gd name="connsiteY4" fmla="*/ 0 h 75590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079990" h="7559040">
                <a:moveTo>
                  <a:pt x="0" y="0"/>
                </a:moveTo>
                <a:lnTo>
                  <a:pt x="10079990" y="0"/>
                </a:lnTo>
                <a:lnTo>
                  <a:pt x="10079990" y="7559040"/>
                </a:lnTo>
                <a:lnTo>
                  <a:pt x="0" y="755904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2661444" y="622300"/>
            <a:ext cx="4514056" cy="70019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100"/>
              </a:lnSpc>
              <a:tabLst/>
            </a:pP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Construction for R*</a:t>
            </a:r>
          </a:p>
        </p:txBody>
      </p:sp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0083800" cy="7556500"/>
          </a:xfrm>
          <a:prstGeom prst="rect">
            <a:avLst/>
          </a:prstGeom>
          <a:noFill/>
        </p:spPr>
      </p:pic>
      <p:sp>
        <p:nvSpPr>
          <p:cNvPr id="3" name="TextBox 1"/>
          <p:cNvSpPr txBox="1"/>
          <p:nvPr/>
        </p:nvSpPr>
        <p:spPr>
          <a:xfrm>
            <a:off x="4889500" y="4572000"/>
            <a:ext cx="238848" cy="44371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/>
            </a:pPr>
            <a:r>
              <a:rPr lang="en-US" altLang="zh-CN" sz="2800" dirty="0" smtClean="0">
                <a:latin typeface="Times New Roman" pitchFamily="18" charset="0"/>
                <a:cs typeface="Times New Roman" pitchFamily="18" charset="0"/>
              </a:rPr>
              <a:t>R</a:t>
            </a:r>
          </a:p>
        </p:txBody>
      </p:sp>
      <p:sp>
        <p:nvSpPr>
          <p:cNvPr id="4" name="TextBox 1"/>
          <p:cNvSpPr txBox="1"/>
          <p:nvPr/>
        </p:nvSpPr>
        <p:spPr>
          <a:xfrm>
            <a:off x="2451100" y="3619500"/>
            <a:ext cx="617157" cy="32265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2800" dirty="0" smtClean="0">
                <a:latin typeface="Times New Roman" pitchFamily="18" charset="0"/>
                <a:cs typeface="Times New Roman" pitchFamily="18" charset="0"/>
              </a:rPr>
              <a:t>start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661444" y="622300"/>
            <a:ext cx="4514056" cy="70019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100"/>
              </a:lnSpc>
              <a:tabLst/>
            </a:pP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Construction for R*</a:t>
            </a:r>
          </a:p>
        </p:txBody>
      </p:sp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0083800" cy="7556500"/>
          </a:xfrm>
          <a:prstGeom prst="rect">
            <a:avLst/>
          </a:prstGeom>
          <a:noFill/>
        </p:spPr>
      </p:pic>
      <p:sp>
        <p:nvSpPr>
          <p:cNvPr id="3" name="TextBox 1"/>
          <p:cNvSpPr txBox="1"/>
          <p:nvPr/>
        </p:nvSpPr>
        <p:spPr>
          <a:xfrm>
            <a:off x="4889500" y="4572000"/>
            <a:ext cx="238848" cy="44371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/>
            </a:pPr>
            <a:r>
              <a:rPr lang="en-US" altLang="zh-CN" sz="2800" dirty="0" smtClean="0">
                <a:latin typeface="Times New Roman" pitchFamily="18" charset="0"/>
                <a:cs typeface="Times New Roman" pitchFamily="18" charset="0"/>
              </a:rPr>
              <a:t>R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685800" y="3390900"/>
            <a:ext cx="617157" cy="32265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2800" dirty="0" smtClean="0">
                <a:latin typeface="Times New Roman" pitchFamily="18" charset="0"/>
                <a:cs typeface="Times New Roman" pitchFamily="18" charset="0"/>
              </a:rPr>
              <a:t>start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2451100" y="3619500"/>
            <a:ext cx="617157" cy="32265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2800" dirty="0" smtClean="0">
                <a:latin typeface="Times New Roman" pitchFamily="18" charset="0"/>
                <a:cs typeface="Times New Roman" pitchFamily="18" charset="0"/>
              </a:rPr>
              <a:t>start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661444" y="622300"/>
            <a:ext cx="4514056" cy="70019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100"/>
              </a:lnSpc>
              <a:tabLst/>
            </a:pP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Construction for R*</a:t>
            </a:r>
          </a:p>
        </p:txBody>
      </p:sp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0083800" cy="7556500"/>
          </a:xfrm>
          <a:prstGeom prst="rect">
            <a:avLst/>
          </a:prstGeom>
          <a:noFill/>
        </p:spPr>
      </p:pic>
      <p:sp>
        <p:nvSpPr>
          <p:cNvPr id="5" name="TextBox 1"/>
          <p:cNvSpPr txBox="1"/>
          <p:nvPr/>
        </p:nvSpPr>
        <p:spPr>
          <a:xfrm>
            <a:off x="4889500" y="4635500"/>
            <a:ext cx="238848" cy="219496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                <a:tab pos="50800" algn="l"/>
              </a:tabLst>
            </a:pPr>
            <a:r>
              <a:rPr lang="en-US" altLang="zh-CN" sz="2800" dirty="0" smtClean="0">
                <a:latin typeface="Times New Roman" pitchFamily="18" charset="0"/>
                <a:cs typeface="Times New Roman" pitchFamily="18" charset="0"/>
              </a:rPr>
              <a:t>R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4000"/>
              </a:lnSpc>
              <a:tabLst>
                <a:tab pos="50800" algn="l"/>
              </a:tabLst>
            </a:pPr>
            <a:r>
              <a:rPr lang="en-US" altLang="zh-CN" dirty="0" smtClean="0"/>
              <a:t>	</a:t>
            </a:r>
            <a:r>
              <a:rPr lang="en-US" altLang="zh-CN" sz="2800" dirty="0" smtClean="0">
                <a:latin typeface="Times New Roman" pitchFamily="18" charset="0"/>
                <a:cs typeface="Times New Roman" pitchFamily="18" charset="0"/>
              </a:rPr>
              <a:t>ε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685800" y="3390900"/>
            <a:ext cx="617157" cy="32265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2800" dirty="0" smtClean="0">
                <a:latin typeface="Times New Roman" pitchFamily="18" charset="0"/>
                <a:cs typeface="Times New Roman" pitchFamily="18" charset="0"/>
              </a:rPr>
              <a:t>start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2451100" y="3619500"/>
            <a:ext cx="617157" cy="32265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2800" dirty="0" smtClean="0">
                <a:latin typeface="Times New Roman" pitchFamily="18" charset="0"/>
                <a:cs typeface="Times New Roman" pitchFamily="18" charset="0"/>
              </a:rPr>
              <a:t>start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661444" y="622300"/>
            <a:ext cx="4514056" cy="70019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100"/>
              </a:lnSpc>
              <a:tabLst/>
            </a:pP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Construction for R*</a:t>
            </a:r>
          </a:p>
        </p:txBody>
      </p:sp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0083800" cy="7556500"/>
          </a:xfrm>
          <a:prstGeom prst="rect">
            <a:avLst/>
          </a:prstGeom>
          <a:noFill/>
        </p:spPr>
      </p:pic>
      <p:sp>
        <p:nvSpPr>
          <p:cNvPr id="4" name="TextBox 1"/>
          <p:cNvSpPr txBox="1"/>
          <p:nvPr/>
        </p:nvSpPr>
        <p:spPr>
          <a:xfrm>
            <a:off x="2654300" y="3327400"/>
            <a:ext cx="150682" cy="44371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/>
            </a:pPr>
            <a:r>
              <a:rPr lang="en-US" altLang="zh-CN" sz="2800" dirty="0" smtClean="0">
                <a:latin typeface="Times New Roman" pitchFamily="18" charset="0"/>
                <a:cs typeface="Times New Roman" pitchFamily="18" charset="0"/>
              </a:rPr>
              <a:t>ε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7277100" y="3327400"/>
            <a:ext cx="150682" cy="44371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/>
            </a:pPr>
            <a:r>
              <a:rPr lang="en-US" altLang="zh-CN" sz="2800" dirty="0" smtClean="0">
                <a:latin typeface="Times New Roman" pitchFamily="18" charset="0"/>
                <a:cs typeface="Times New Roman" pitchFamily="18" charset="0"/>
              </a:rPr>
              <a:t>ε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4889500" y="4635500"/>
            <a:ext cx="238848" cy="219496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                <a:tab pos="50800" algn="l"/>
              </a:tabLst>
            </a:pPr>
            <a:r>
              <a:rPr lang="en-US" altLang="zh-CN" sz="2800" dirty="0" smtClean="0">
                <a:latin typeface="Times New Roman" pitchFamily="18" charset="0"/>
                <a:cs typeface="Times New Roman" pitchFamily="18" charset="0"/>
              </a:rPr>
              <a:t>R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4000"/>
              </a:lnSpc>
              <a:tabLst>
                <a:tab pos="50800" algn="l"/>
              </a:tabLst>
            </a:pPr>
            <a:r>
              <a:rPr lang="en-US" altLang="zh-CN" dirty="0" smtClean="0"/>
              <a:t>	</a:t>
            </a:r>
            <a:r>
              <a:rPr lang="en-US" altLang="zh-CN" sz="2800" dirty="0" smtClean="0">
                <a:latin typeface="Times New Roman" pitchFamily="18" charset="0"/>
                <a:cs typeface="Times New Roman" pitchFamily="18" charset="0"/>
              </a:rPr>
              <a:t>ε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685800" y="3390900"/>
            <a:ext cx="617157" cy="32265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2800" dirty="0" smtClean="0">
                <a:latin typeface="Times New Roman" pitchFamily="18" charset="0"/>
                <a:cs typeface="Times New Roman" pitchFamily="18" charset="0"/>
              </a:rPr>
              <a:t>start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661444" y="622300"/>
            <a:ext cx="4514056" cy="70019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100"/>
              </a:lnSpc>
              <a:tabLst/>
            </a:pP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Construction for R*</a:t>
            </a:r>
          </a:p>
        </p:txBody>
      </p:sp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0083800" cy="7556500"/>
          </a:xfrm>
          <a:prstGeom prst="rect">
            <a:avLst/>
          </a:prstGeom>
          <a:noFill/>
        </p:spPr>
      </p:pic>
      <p:sp>
        <p:nvSpPr>
          <p:cNvPr id="8" name="TextBox 1"/>
          <p:cNvSpPr txBox="1"/>
          <p:nvPr/>
        </p:nvSpPr>
        <p:spPr>
          <a:xfrm>
            <a:off x="2654300" y="3327400"/>
            <a:ext cx="150682" cy="44371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/>
            </a:pPr>
            <a:r>
              <a:rPr lang="en-US" altLang="zh-CN" sz="2800" dirty="0" smtClean="0">
                <a:latin typeface="Times New Roman" pitchFamily="18" charset="0"/>
                <a:cs typeface="Times New Roman" pitchFamily="18" charset="0"/>
              </a:rPr>
              <a:t>ε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7277100" y="3327400"/>
            <a:ext cx="150682" cy="44371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/>
            </a:pPr>
            <a:r>
              <a:rPr lang="en-US" altLang="zh-CN" sz="2800" dirty="0" smtClean="0">
                <a:latin typeface="Times New Roman" pitchFamily="18" charset="0"/>
                <a:cs typeface="Times New Roman" pitchFamily="18" charset="0"/>
              </a:rPr>
              <a:t>ε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4889500" y="4635500"/>
            <a:ext cx="238848" cy="219496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                <a:tab pos="50800" algn="l"/>
              </a:tabLst>
            </a:pPr>
            <a:r>
              <a:rPr lang="en-US" altLang="zh-CN" sz="2800" dirty="0" smtClean="0">
                <a:latin typeface="Times New Roman" pitchFamily="18" charset="0"/>
                <a:cs typeface="Times New Roman" pitchFamily="18" charset="0"/>
              </a:rPr>
              <a:t>R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4000"/>
              </a:lnSpc>
              <a:tabLst>
                <a:tab pos="50800" algn="l"/>
              </a:tabLst>
            </a:pPr>
            <a:r>
              <a:rPr lang="en-US" altLang="zh-CN" dirty="0" smtClean="0"/>
              <a:t>	</a:t>
            </a:r>
            <a:r>
              <a:rPr lang="en-US" altLang="zh-CN" sz="2800" dirty="0" smtClean="0">
                <a:latin typeface="Times New Roman" pitchFamily="18" charset="0"/>
                <a:cs typeface="Times New Roman" pitchFamily="18" charset="0"/>
              </a:rPr>
              <a:t>ε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685800" y="3390900"/>
            <a:ext cx="617157" cy="32265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2800" dirty="0" smtClean="0">
                <a:latin typeface="Times New Roman" pitchFamily="18" charset="0"/>
                <a:cs typeface="Times New Roman" pitchFamily="18" charset="0"/>
              </a:rPr>
              <a:t>start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661444" y="622300"/>
            <a:ext cx="4514056" cy="70019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100"/>
              </a:lnSpc>
              <a:tabLst/>
            </a:pP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Construction for R*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4937626" y="2330450"/>
            <a:ext cx="150682" cy="44371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/>
            </a:pPr>
            <a:r>
              <a:rPr lang="en-US" altLang="zh-CN" sz="2800" dirty="0" smtClean="0">
                <a:latin typeface="Times New Roman" pitchFamily="18" charset="0"/>
                <a:cs typeface="Times New Roman" pitchFamily="18" charset="0"/>
              </a:rPr>
              <a:t>ε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0083800" cy="7556500"/>
          </a:xfrm>
          <a:prstGeom prst="rect">
            <a:avLst/>
          </a:prstGeom>
          <a:noFill/>
        </p:spPr>
      </p:pic>
      <p:sp>
        <p:nvSpPr>
          <p:cNvPr id="3" name="TextBox 1"/>
          <p:cNvSpPr txBox="1"/>
          <p:nvPr/>
        </p:nvSpPr>
        <p:spPr>
          <a:xfrm>
            <a:off x="355600" y="1651000"/>
            <a:ext cx="2002151" cy="42428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  <a:tabLst/>
            </a:pPr>
            <a:r>
              <a:rPr lang="en-US" altLang="zh-CN" sz="2600" b="1" dirty="0" smtClean="0">
                <a:latin typeface="Courier New" pitchFamily="18" charset="0"/>
                <a:cs typeface="Courier New" pitchFamily="18" charset="0"/>
              </a:rPr>
              <a:t>w</a:t>
            </a: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 smtClean="0">
                <a:latin typeface="Courier New" pitchFamily="18" charset="0"/>
                <a:cs typeface="Courier New" pitchFamily="18" charset="0"/>
              </a:rPr>
              <a:t>h</a:t>
            </a: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 smtClean="0">
                <a:latin typeface="Courier New" pitchFamily="18" charset="0"/>
                <a:cs typeface="Courier New" pitchFamily="18" charset="0"/>
              </a:rPr>
              <a:t>i</a:t>
            </a: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 smtClean="0">
                <a:latin typeface="Courier New" pitchFamily="18" charset="0"/>
                <a:cs typeface="Courier New" pitchFamily="18" charset="0"/>
              </a:rPr>
              <a:t>l</a:t>
            </a: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 smtClean="0">
                <a:latin typeface="Courier New" pitchFamily="18" charset="0"/>
                <a:cs typeface="Courier New" pitchFamily="18" charset="0"/>
              </a:rPr>
              <a:t>e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3060700" y="1644650"/>
            <a:ext cx="6758260" cy="42428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  <a:tabLst/>
            </a:pPr>
            <a:r>
              <a:rPr lang="en-US" altLang="zh-CN" sz="2600" b="1" dirty="0" smtClean="0">
                <a:latin typeface="Courier New" pitchFamily="18" charset="0"/>
                <a:cs typeface="Courier New" pitchFamily="18" charset="0"/>
              </a:rPr>
              <a:t>(</a:t>
            </a: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2600" b="1" dirty="0" smtClean="0">
                <a:latin typeface="Courier New" pitchFamily="18" charset="0"/>
                <a:cs typeface="Courier New" pitchFamily="18" charset="0"/>
              </a:rPr>
              <a:t>1 3 7</a:t>
            </a: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 smtClean="0">
                <a:latin typeface="Courier New" pitchFamily="18" charset="0"/>
                <a:cs typeface="Courier New" pitchFamily="18" charset="0"/>
              </a:rPr>
              <a:t>  </a:t>
            </a: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600" b="1" dirty="0" smtClean="0">
                <a:latin typeface="Courier New" pitchFamily="18" charset="0"/>
                <a:cs typeface="Courier New" pitchFamily="18" charset="0"/>
              </a:rPr>
              <a:t>&lt;</a:t>
            </a: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         </a:t>
            </a:r>
            <a:r>
              <a:rPr lang="en-US" altLang="zh-CN" sz="2600" b="1" dirty="0" err="1" smtClean="0">
                <a:latin typeface="Courier New" pitchFamily="18" charset="0"/>
                <a:cs typeface="Courier New" pitchFamily="18" charset="0"/>
              </a:rPr>
              <a:t>i</a:t>
            </a: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 smtClean="0">
                <a:latin typeface="Courier New" pitchFamily="18" charset="0"/>
                <a:cs typeface="Courier New" pitchFamily="18" charset="0"/>
              </a:rPr>
              <a:t>)</a:t>
            </a: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600" b="1" dirty="0" smtClean="0">
                <a:latin typeface="Courier New" pitchFamily="18" charset="0"/>
                <a:cs typeface="Courier New" pitchFamily="18" charset="0"/>
              </a:rPr>
              <a:t>\n\t</a:t>
            </a: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2600" b="1" dirty="0" smtClean="0">
                <a:latin typeface="Courier New" pitchFamily="18" charset="0"/>
                <a:cs typeface="Courier New" pitchFamily="18" charset="0"/>
              </a:rPr>
              <a:t>+ +</a:t>
            </a: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 err="1" smtClean="0">
                <a:latin typeface="Courier New" pitchFamily="18" charset="0"/>
                <a:cs typeface="Courier New" pitchFamily="18" charset="0"/>
              </a:rPr>
              <a:t>i</a:t>
            </a: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 smtClean="0">
                <a:latin typeface="Courier New" pitchFamily="18" charset="0"/>
                <a:cs typeface="Courier New" pitchFamily="18" charset="0"/>
              </a:rPr>
              <a:t>;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262525" y="622300"/>
            <a:ext cx="5217775" cy="70019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100"/>
              </a:lnSpc>
              <a:tabLst/>
            </a:pP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Scanning a Source File</a:t>
            </a:r>
          </a:p>
        </p:txBody>
      </p:sp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0083800" cy="7556500"/>
          </a:xfrm>
          <a:prstGeom prst="rect">
            <a:avLst/>
          </a:prstGeom>
          <a:noFill/>
        </p:spPr>
      </p:pic>
      <p:sp>
        <p:nvSpPr>
          <p:cNvPr id="8" name="TextBox 1"/>
          <p:cNvSpPr txBox="1"/>
          <p:nvPr/>
        </p:nvSpPr>
        <p:spPr>
          <a:xfrm>
            <a:off x="2654300" y="3327400"/>
            <a:ext cx="150682" cy="44371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/>
            </a:pPr>
            <a:r>
              <a:rPr lang="en-US" altLang="zh-CN" sz="2800" dirty="0" smtClean="0">
                <a:latin typeface="Times New Roman" pitchFamily="18" charset="0"/>
                <a:cs typeface="Times New Roman" pitchFamily="18" charset="0"/>
              </a:rPr>
              <a:t>ε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7277100" y="3327400"/>
            <a:ext cx="150682" cy="44371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/>
            </a:pPr>
            <a:r>
              <a:rPr lang="en-US" altLang="zh-CN" sz="2800" dirty="0" smtClean="0">
                <a:latin typeface="Times New Roman" pitchFamily="18" charset="0"/>
                <a:cs typeface="Times New Roman" pitchFamily="18" charset="0"/>
              </a:rPr>
              <a:t>ε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4889500" y="4635500"/>
            <a:ext cx="238848" cy="219496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                <a:tab pos="50800" algn="l"/>
              </a:tabLst>
            </a:pPr>
            <a:r>
              <a:rPr lang="en-US" altLang="zh-CN" sz="2800" dirty="0" smtClean="0">
                <a:latin typeface="Times New Roman" pitchFamily="18" charset="0"/>
                <a:cs typeface="Times New Roman" pitchFamily="18" charset="0"/>
              </a:rPr>
              <a:t>R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4000"/>
              </a:lnSpc>
              <a:tabLst>
                <a:tab pos="50800" algn="l"/>
              </a:tabLst>
            </a:pPr>
            <a:r>
              <a:rPr lang="en-US" altLang="zh-CN" dirty="0" smtClean="0"/>
              <a:t>	</a:t>
            </a:r>
            <a:r>
              <a:rPr lang="en-US" altLang="zh-CN" sz="2800" dirty="0" smtClean="0">
                <a:latin typeface="Times New Roman" pitchFamily="18" charset="0"/>
                <a:cs typeface="Times New Roman" pitchFamily="18" charset="0"/>
              </a:rPr>
              <a:t>ε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685800" y="3390900"/>
            <a:ext cx="617157" cy="32265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2800" dirty="0" smtClean="0">
                <a:latin typeface="Times New Roman" pitchFamily="18" charset="0"/>
                <a:cs typeface="Times New Roman" pitchFamily="18" charset="0"/>
              </a:rPr>
              <a:t>start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661444" y="622300"/>
            <a:ext cx="4514056" cy="70019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100"/>
              </a:lnSpc>
              <a:tabLst/>
            </a:pP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Construction for R*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4937626" y="2330450"/>
            <a:ext cx="150682" cy="44371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/>
            </a:pPr>
            <a:r>
              <a:rPr lang="en-US" altLang="zh-CN" sz="2800" dirty="0" smtClean="0">
                <a:latin typeface="Times New Roman" pitchFamily="18" charset="0"/>
                <a:cs typeface="Times New Roman" pitchFamily="18" charset="0"/>
              </a:rPr>
              <a:t>ε</a:t>
            </a:r>
          </a:p>
        </p:txBody>
      </p:sp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9004300" cy="1143000"/>
          </a:xfrm>
        </p:spPr>
        <p:txBody>
          <a:bodyPr>
            <a:normAutofit/>
          </a:bodyPr>
          <a:lstStyle/>
          <a:p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Overall Result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9004300" cy="4525963"/>
          </a:xfrm>
        </p:spPr>
        <p:txBody>
          <a:bodyPr>
            <a:normAutofit fontScale="92500"/>
          </a:bodyPr>
          <a:lstStyle/>
          <a:p>
            <a:pPr>
              <a:lnSpc>
                <a:spcPts val="3700"/>
              </a:lnSpc>
              <a:tabLst/>
            </a:pP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Any regular expression of length </a:t>
            </a:r>
            <a:r>
              <a:rPr lang="en-US" altLang="zh-CN" i="1" dirty="0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 can be converted into an NFA with O(</a:t>
            </a:r>
            <a:r>
              <a:rPr lang="en-US" altLang="zh-CN" i="1" dirty="0" smtClean="0">
                <a:latin typeface="Times New Roman" pitchFamily="18" charset="0"/>
                <a:cs typeface="Times New Roman" pitchFamily="18" charset="0"/>
              </a:rPr>
              <a:t>n) 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states.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4100"/>
              </a:lnSpc>
              <a:tabLst/>
            </a:pP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Can determine whether a string of length </a:t>
            </a:r>
            <a:r>
              <a:rPr lang="en-US" altLang="zh-CN" i="1" dirty="0" smtClean="0"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 matches a regular expression of length </a:t>
            </a:r>
            <a:r>
              <a:rPr lang="en-US" altLang="zh-CN" i="1" dirty="0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 in time O(</a:t>
            </a:r>
            <a:r>
              <a:rPr lang="en-US" altLang="zh-CN" i="1" dirty="0" smtClean="0">
                <a:latin typeface="Times New Roman" pitchFamily="18" charset="0"/>
                <a:cs typeface="Times New Roman" pitchFamily="18" charset="0"/>
              </a:rPr>
              <a:t>mn</a:t>
            </a:r>
            <a:r>
              <a:rPr lang="en-US" altLang="zh-CN" i="1" baseline="30000" dirty="0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).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4100"/>
              </a:lnSpc>
              <a:tabLst/>
            </a:pP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We'll see how to make this O(</a:t>
            </a:r>
            <a:r>
              <a:rPr lang="en-US" altLang="zh-CN" i="1" dirty="0" smtClean="0"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) later (this is independent of the complexity of the regular expression!)</a:t>
            </a:r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0079990" cy="7559040"/>
          </a:xfrm>
          <a:custGeom>
            <a:avLst/>
            <a:gdLst>
              <a:gd name="connsiteX0" fmla="*/ 0 w 10079990"/>
              <a:gd name="connsiteY0" fmla="*/ 0 h 7559040"/>
              <a:gd name="connsiteX1" fmla="*/ 10079990 w 10079990"/>
              <a:gd name="connsiteY1" fmla="*/ 0 h 7559040"/>
              <a:gd name="connsiteX2" fmla="*/ 10079990 w 10079990"/>
              <a:gd name="connsiteY2" fmla="*/ 7559040 h 7559040"/>
              <a:gd name="connsiteX3" fmla="*/ 0 w 10079990"/>
              <a:gd name="connsiteY3" fmla="*/ 7559040 h 7559040"/>
              <a:gd name="connsiteX4" fmla="*/ 0 w 10079990"/>
              <a:gd name="connsiteY4" fmla="*/ 0 h 75590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079990" h="7559040">
                <a:moveTo>
                  <a:pt x="0" y="0"/>
                </a:moveTo>
                <a:lnTo>
                  <a:pt x="10079990" y="0"/>
                </a:lnTo>
                <a:lnTo>
                  <a:pt x="10079990" y="7559040"/>
                </a:lnTo>
                <a:lnTo>
                  <a:pt x="0" y="755904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2984500" y="3238500"/>
            <a:ext cx="4684872" cy="53431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700"/>
              </a:lnSpc>
              <a:tabLst/>
            </a:pP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A Quick Diversion...</a:t>
            </a:r>
          </a:p>
        </p:txBody>
      </p:sp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3400" y="274638"/>
            <a:ext cx="9004300" cy="1143000"/>
          </a:xfrm>
        </p:spPr>
        <p:txBody>
          <a:bodyPr>
            <a:normAutofit/>
          </a:bodyPr>
          <a:lstStyle/>
          <a:p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Challenges in Scanning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9004300" cy="4525963"/>
          </a:xfrm>
        </p:spPr>
        <p:txBody>
          <a:bodyPr/>
          <a:lstStyle/>
          <a:p>
            <a:pPr>
              <a:lnSpc>
                <a:spcPts val="3700"/>
              </a:lnSpc>
              <a:tabLst/>
            </a:pP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How do we determine which lexemes are associated with each token?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4100"/>
              </a:lnSpc>
              <a:tabLst/>
            </a:pP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When there are multiple ways we could scan the input, how do we know which one to pick?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4100"/>
              </a:lnSpc>
              <a:tabLst/>
            </a:pP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How do we address these concerns efficiently?</a:t>
            </a:r>
            <a:endParaRPr lang="zh-CN" altLang="en-US" dirty="0"/>
          </a:p>
        </p:txBody>
      </p:sp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3400" y="274638"/>
            <a:ext cx="9004300" cy="1143000"/>
          </a:xfrm>
        </p:spPr>
        <p:txBody>
          <a:bodyPr>
            <a:normAutofit/>
          </a:bodyPr>
          <a:lstStyle/>
          <a:p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Challenges in Scanning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9004300" cy="4525963"/>
          </a:xfrm>
        </p:spPr>
        <p:txBody>
          <a:bodyPr/>
          <a:lstStyle/>
          <a:p>
            <a:pPr>
              <a:lnSpc>
                <a:spcPts val="3700"/>
              </a:lnSpc>
              <a:tabLst/>
            </a:pPr>
            <a:r>
              <a:rPr lang="en-US" altLang="zh-CN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How do we determine which lexemes are associated with each token?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4100"/>
              </a:lnSpc>
              <a:tabLst/>
            </a:pP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When there are multiple ways we could scan the input, how do we know which one to pick?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4100"/>
              </a:lnSpc>
              <a:tabLst/>
            </a:pP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How do we address these concerns efficiently?</a:t>
            </a:r>
            <a:endParaRPr lang="zh-CN" altLang="en-US" dirty="0"/>
          </a:p>
        </p:txBody>
      </p:sp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0079990" cy="7559040"/>
          </a:xfrm>
          <a:custGeom>
            <a:avLst/>
            <a:gdLst>
              <a:gd name="connsiteX0" fmla="*/ 0 w 10079990"/>
              <a:gd name="connsiteY0" fmla="*/ 0 h 7559040"/>
              <a:gd name="connsiteX1" fmla="*/ 10079990 w 10079990"/>
              <a:gd name="connsiteY1" fmla="*/ 0 h 7559040"/>
              <a:gd name="connsiteX2" fmla="*/ 10079990 w 10079990"/>
              <a:gd name="connsiteY2" fmla="*/ 7559040 h 7559040"/>
              <a:gd name="connsiteX3" fmla="*/ 0 w 10079990"/>
              <a:gd name="connsiteY3" fmla="*/ 7559040 h 7559040"/>
              <a:gd name="connsiteX4" fmla="*/ 0 w 10079990"/>
              <a:gd name="connsiteY4" fmla="*/ 0 h 75590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079990" h="7559040">
                <a:moveTo>
                  <a:pt x="0" y="0"/>
                </a:moveTo>
                <a:lnTo>
                  <a:pt x="10079990" y="0"/>
                </a:lnTo>
                <a:lnTo>
                  <a:pt x="10079990" y="7559040"/>
                </a:lnTo>
                <a:lnTo>
                  <a:pt x="0" y="755904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2752776" y="622300"/>
            <a:ext cx="4498924" cy="70019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100"/>
              </a:lnSpc>
              <a:tabLst/>
            </a:pP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Lexing Ambiguities</a:t>
            </a:r>
          </a:p>
        </p:txBody>
      </p:sp>
      <p:sp>
        <p:nvSpPr>
          <p:cNvPr id="3" name="TextBox 1"/>
          <p:cNvSpPr txBox="1"/>
          <p:nvPr/>
        </p:nvSpPr>
        <p:spPr>
          <a:xfrm>
            <a:off x="774700" y="1663700"/>
            <a:ext cx="2552700" cy="800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/>
            </a:pPr>
            <a:r>
              <a:rPr lang="en-US" altLang="zh-CN" sz="2800" dirty="0" smtClean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T_For</a:t>
            </a:r>
          </a:p>
          <a:p>
            <a:pPr>
              <a:lnSpc>
                <a:spcPts val="3100"/>
              </a:lnSpc>
              <a:tabLst/>
            </a:pPr>
            <a:r>
              <a:rPr lang="en-US" altLang="zh-CN" sz="2800" dirty="0" smtClean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T_Identifier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3975100" y="1663700"/>
            <a:ext cx="4686300" cy="800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/>
            </a:pPr>
            <a:r>
              <a:rPr lang="en-US" altLang="zh-CN" sz="2800" dirty="0" smtClean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for</a:t>
            </a:r>
          </a:p>
          <a:p>
            <a:pPr>
              <a:lnSpc>
                <a:spcPts val="3100"/>
              </a:lnSpc>
              <a:tabLst/>
            </a:pPr>
            <a:r>
              <a:rPr lang="en-US" altLang="zh-CN" sz="2800" dirty="0" smtClean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[A-Za-z_][A-Za-z0-9_]*</a:t>
            </a:r>
          </a:p>
        </p:txBody>
      </p:sp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0079990" cy="7559040"/>
          </a:xfrm>
          <a:custGeom>
            <a:avLst/>
            <a:gdLst>
              <a:gd name="connsiteX0" fmla="*/ 0 w 10079990"/>
              <a:gd name="connsiteY0" fmla="*/ 0 h 7559040"/>
              <a:gd name="connsiteX1" fmla="*/ 10079990 w 10079990"/>
              <a:gd name="connsiteY1" fmla="*/ 0 h 7559040"/>
              <a:gd name="connsiteX2" fmla="*/ 10079990 w 10079990"/>
              <a:gd name="connsiteY2" fmla="*/ 7559040 h 7559040"/>
              <a:gd name="connsiteX3" fmla="*/ 0 w 10079990"/>
              <a:gd name="connsiteY3" fmla="*/ 7559040 h 7559040"/>
              <a:gd name="connsiteX4" fmla="*/ 0 w 10079990"/>
              <a:gd name="connsiteY4" fmla="*/ 0 h 75590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079990" h="7559040">
                <a:moveTo>
                  <a:pt x="0" y="0"/>
                </a:moveTo>
                <a:lnTo>
                  <a:pt x="10079990" y="0"/>
                </a:lnTo>
                <a:lnTo>
                  <a:pt x="10079990" y="7559040"/>
                </a:lnTo>
                <a:lnTo>
                  <a:pt x="0" y="755904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3429000" y="2743200"/>
            <a:ext cx="685800" cy="685800"/>
          </a:xfrm>
          <a:custGeom>
            <a:avLst/>
            <a:gdLst>
              <a:gd name="connsiteX0" fmla="*/ 342900 w 685800"/>
              <a:gd name="connsiteY0" fmla="*/ 685800 h 685800"/>
              <a:gd name="connsiteX1" fmla="*/ 0 w 685800"/>
              <a:gd name="connsiteY1" fmla="*/ 685800 h 685800"/>
              <a:gd name="connsiteX2" fmla="*/ 0 w 685800"/>
              <a:gd name="connsiteY2" fmla="*/ 0 h 685800"/>
              <a:gd name="connsiteX3" fmla="*/ 685800 w 685800"/>
              <a:gd name="connsiteY3" fmla="*/ 0 h 685800"/>
              <a:gd name="connsiteX4" fmla="*/ 685800 w 685800"/>
              <a:gd name="connsiteY4" fmla="*/ 685800 h 685800"/>
              <a:gd name="connsiteX5" fmla="*/ 342900 w 685800"/>
              <a:gd name="connsiteY5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85800" h="685800">
                <a:moveTo>
                  <a:pt x="342900" y="685800"/>
                </a:moveTo>
                <a:lnTo>
                  <a:pt x="0" y="685800"/>
                </a:lnTo>
                <a:lnTo>
                  <a:pt x="0" y="0"/>
                </a:lnTo>
                <a:lnTo>
                  <a:pt x="685800" y="0"/>
                </a:lnTo>
                <a:lnTo>
                  <a:pt x="685800" y="685800"/>
                </a:lnTo>
                <a:lnTo>
                  <a:pt x="342900" y="6858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" name="Freeform 3"/>
          <p:cNvSpPr/>
          <p:nvPr/>
        </p:nvSpPr>
        <p:spPr>
          <a:xfrm>
            <a:off x="3422650" y="2736850"/>
            <a:ext cx="698500" cy="698500"/>
          </a:xfrm>
          <a:custGeom>
            <a:avLst/>
            <a:gdLst>
              <a:gd name="connsiteX0" fmla="*/ 349250 w 698500"/>
              <a:gd name="connsiteY0" fmla="*/ 692150 h 698500"/>
              <a:gd name="connsiteX1" fmla="*/ 6350 w 698500"/>
              <a:gd name="connsiteY1" fmla="*/ 692150 h 698500"/>
              <a:gd name="connsiteX2" fmla="*/ 6350 w 698500"/>
              <a:gd name="connsiteY2" fmla="*/ 6350 h 698500"/>
              <a:gd name="connsiteX3" fmla="*/ 692150 w 698500"/>
              <a:gd name="connsiteY3" fmla="*/ 6350 h 698500"/>
              <a:gd name="connsiteX4" fmla="*/ 692150 w 698500"/>
              <a:gd name="connsiteY4" fmla="*/ 692150 h 698500"/>
              <a:gd name="connsiteX5" fmla="*/ 349250 w 698500"/>
              <a:gd name="connsiteY5" fmla="*/ 692150 h 6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98500" h="698500">
                <a:moveTo>
                  <a:pt x="349250" y="692150"/>
                </a:moveTo>
                <a:lnTo>
                  <a:pt x="6350" y="692150"/>
                </a:lnTo>
                <a:lnTo>
                  <a:pt x="6350" y="6350"/>
                </a:lnTo>
                <a:lnTo>
                  <a:pt x="692150" y="6350"/>
                </a:lnTo>
                <a:lnTo>
                  <a:pt x="692150" y="692150"/>
                </a:lnTo>
                <a:lnTo>
                  <a:pt x="349250" y="692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" name="Freeform 3"/>
          <p:cNvSpPr/>
          <p:nvPr/>
        </p:nvSpPr>
        <p:spPr>
          <a:xfrm>
            <a:off x="4114800" y="2743200"/>
            <a:ext cx="685800" cy="685800"/>
          </a:xfrm>
          <a:custGeom>
            <a:avLst/>
            <a:gdLst>
              <a:gd name="connsiteX0" fmla="*/ 342900 w 685800"/>
              <a:gd name="connsiteY0" fmla="*/ 685800 h 685800"/>
              <a:gd name="connsiteX1" fmla="*/ 0 w 685800"/>
              <a:gd name="connsiteY1" fmla="*/ 685800 h 685800"/>
              <a:gd name="connsiteX2" fmla="*/ 0 w 685800"/>
              <a:gd name="connsiteY2" fmla="*/ 0 h 685800"/>
              <a:gd name="connsiteX3" fmla="*/ 685800 w 685800"/>
              <a:gd name="connsiteY3" fmla="*/ 0 h 685800"/>
              <a:gd name="connsiteX4" fmla="*/ 685800 w 685800"/>
              <a:gd name="connsiteY4" fmla="*/ 685800 h 685800"/>
              <a:gd name="connsiteX5" fmla="*/ 342900 w 685800"/>
              <a:gd name="connsiteY5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85800" h="685800">
                <a:moveTo>
                  <a:pt x="342900" y="685800"/>
                </a:moveTo>
                <a:lnTo>
                  <a:pt x="0" y="685800"/>
                </a:lnTo>
                <a:lnTo>
                  <a:pt x="0" y="0"/>
                </a:lnTo>
                <a:lnTo>
                  <a:pt x="685800" y="0"/>
                </a:lnTo>
                <a:lnTo>
                  <a:pt x="685800" y="685800"/>
                </a:lnTo>
                <a:lnTo>
                  <a:pt x="342900" y="6858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" name="Freeform 3"/>
          <p:cNvSpPr/>
          <p:nvPr/>
        </p:nvSpPr>
        <p:spPr>
          <a:xfrm>
            <a:off x="4108450" y="2736850"/>
            <a:ext cx="698500" cy="698500"/>
          </a:xfrm>
          <a:custGeom>
            <a:avLst/>
            <a:gdLst>
              <a:gd name="connsiteX0" fmla="*/ 349250 w 698500"/>
              <a:gd name="connsiteY0" fmla="*/ 692150 h 698500"/>
              <a:gd name="connsiteX1" fmla="*/ 6350 w 698500"/>
              <a:gd name="connsiteY1" fmla="*/ 692150 h 698500"/>
              <a:gd name="connsiteX2" fmla="*/ 6350 w 698500"/>
              <a:gd name="connsiteY2" fmla="*/ 6350 h 698500"/>
              <a:gd name="connsiteX3" fmla="*/ 692150 w 698500"/>
              <a:gd name="connsiteY3" fmla="*/ 6350 h 698500"/>
              <a:gd name="connsiteX4" fmla="*/ 692150 w 698500"/>
              <a:gd name="connsiteY4" fmla="*/ 692150 h 698500"/>
              <a:gd name="connsiteX5" fmla="*/ 349250 w 698500"/>
              <a:gd name="connsiteY5" fmla="*/ 692150 h 6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98500" h="698500">
                <a:moveTo>
                  <a:pt x="349250" y="692150"/>
                </a:moveTo>
                <a:lnTo>
                  <a:pt x="6350" y="692150"/>
                </a:lnTo>
                <a:lnTo>
                  <a:pt x="6350" y="6350"/>
                </a:lnTo>
                <a:lnTo>
                  <a:pt x="692150" y="6350"/>
                </a:lnTo>
                <a:lnTo>
                  <a:pt x="692150" y="692150"/>
                </a:lnTo>
                <a:lnTo>
                  <a:pt x="349250" y="692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8" name="Freeform 3"/>
          <p:cNvSpPr/>
          <p:nvPr/>
        </p:nvSpPr>
        <p:spPr>
          <a:xfrm>
            <a:off x="5486400" y="2743200"/>
            <a:ext cx="685800" cy="685800"/>
          </a:xfrm>
          <a:custGeom>
            <a:avLst/>
            <a:gdLst>
              <a:gd name="connsiteX0" fmla="*/ 342900 w 685800"/>
              <a:gd name="connsiteY0" fmla="*/ 685800 h 685800"/>
              <a:gd name="connsiteX1" fmla="*/ 0 w 685800"/>
              <a:gd name="connsiteY1" fmla="*/ 685800 h 685800"/>
              <a:gd name="connsiteX2" fmla="*/ 0 w 685800"/>
              <a:gd name="connsiteY2" fmla="*/ 0 h 685800"/>
              <a:gd name="connsiteX3" fmla="*/ 685800 w 685800"/>
              <a:gd name="connsiteY3" fmla="*/ 0 h 685800"/>
              <a:gd name="connsiteX4" fmla="*/ 685800 w 685800"/>
              <a:gd name="connsiteY4" fmla="*/ 685800 h 685800"/>
              <a:gd name="connsiteX5" fmla="*/ 342900 w 685800"/>
              <a:gd name="connsiteY5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85800" h="685800">
                <a:moveTo>
                  <a:pt x="342900" y="685800"/>
                </a:moveTo>
                <a:lnTo>
                  <a:pt x="0" y="685800"/>
                </a:lnTo>
                <a:lnTo>
                  <a:pt x="0" y="0"/>
                </a:lnTo>
                <a:lnTo>
                  <a:pt x="685800" y="0"/>
                </a:lnTo>
                <a:lnTo>
                  <a:pt x="685800" y="685800"/>
                </a:lnTo>
                <a:lnTo>
                  <a:pt x="342900" y="6858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9" name="Freeform 3"/>
          <p:cNvSpPr/>
          <p:nvPr/>
        </p:nvSpPr>
        <p:spPr>
          <a:xfrm>
            <a:off x="5480050" y="2736850"/>
            <a:ext cx="698500" cy="698500"/>
          </a:xfrm>
          <a:custGeom>
            <a:avLst/>
            <a:gdLst>
              <a:gd name="connsiteX0" fmla="*/ 349250 w 698500"/>
              <a:gd name="connsiteY0" fmla="*/ 692150 h 698500"/>
              <a:gd name="connsiteX1" fmla="*/ 6350 w 698500"/>
              <a:gd name="connsiteY1" fmla="*/ 692150 h 698500"/>
              <a:gd name="connsiteX2" fmla="*/ 6350 w 698500"/>
              <a:gd name="connsiteY2" fmla="*/ 6350 h 698500"/>
              <a:gd name="connsiteX3" fmla="*/ 692150 w 698500"/>
              <a:gd name="connsiteY3" fmla="*/ 6350 h 698500"/>
              <a:gd name="connsiteX4" fmla="*/ 692150 w 698500"/>
              <a:gd name="connsiteY4" fmla="*/ 692150 h 698500"/>
              <a:gd name="connsiteX5" fmla="*/ 349250 w 698500"/>
              <a:gd name="connsiteY5" fmla="*/ 692150 h 6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98500" h="698500">
                <a:moveTo>
                  <a:pt x="349250" y="692150"/>
                </a:moveTo>
                <a:lnTo>
                  <a:pt x="6350" y="692150"/>
                </a:lnTo>
                <a:lnTo>
                  <a:pt x="6350" y="6350"/>
                </a:lnTo>
                <a:lnTo>
                  <a:pt x="692150" y="6350"/>
                </a:lnTo>
                <a:lnTo>
                  <a:pt x="692150" y="692150"/>
                </a:lnTo>
                <a:lnTo>
                  <a:pt x="349250" y="692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0" name="Freeform 3"/>
          <p:cNvSpPr/>
          <p:nvPr/>
        </p:nvSpPr>
        <p:spPr>
          <a:xfrm>
            <a:off x="4800600" y="2743200"/>
            <a:ext cx="685800" cy="685800"/>
          </a:xfrm>
          <a:custGeom>
            <a:avLst/>
            <a:gdLst>
              <a:gd name="connsiteX0" fmla="*/ 342900 w 685800"/>
              <a:gd name="connsiteY0" fmla="*/ 685800 h 685800"/>
              <a:gd name="connsiteX1" fmla="*/ 0 w 685800"/>
              <a:gd name="connsiteY1" fmla="*/ 685800 h 685800"/>
              <a:gd name="connsiteX2" fmla="*/ 0 w 685800"/>
              <a:gd name="connsiteY2" fmla="*/ 0 h 685800"/>
              <a:gd name="connsiteX3" fmla="*/ 685800 w 685800"/>
              <a:gd name="connsiteY3" fmla="*/ 0 h 685800"/>
              <a:gd name="connsiteX4" fmla="*/ 685800 w 685800"/>
              <a:gd name="connsiteY4" fmla="*/ 685800 h 685800"/>
              <a:gd name="connsiteX5" fmla="*/ 342900 w 685800"/>
              <a:gd name="connsiteY5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85800" h="685800">
                <a:moveTo>
                  <a:pt x="342900" y="685800"/>
                </a:moveTo>
                <a:lnTo>
                  <a:pt x="0" y="685800"/>
                </a:lnTo>
                <a:lnTo>
                  <a:pt x="0" y="0"/>
                </a:lnTo>
                <a:lnTo>
                  <a:pt x="685800" y="0"/>
                </a:lnTo>
                <a:lnTo>
                  <a:pt x="685800" y="685800"/>
                </a:lnTo>
                <a:lnTo>
                  <a:pt x="342900" y="6858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1" name="Freeform 3"/>
          <p:cNvSpPr/>
          <p:nvPr/>
        </p:nvSpPr>
        <p:spPr>
          <a:xfrm>
            <a:off x="4794250" y="2736850"/>
            <a:ext cx="698500" cy="698500"/>
          </a:xfrm>
          <a:custGeom>
            <a:avLst/>
            <a:gdLst>
              <a:gd name="connsiteX0" fmla="*/ 349250 w 698500"/>
              <a:gd name="connsiteY0" fmla="*/ 692150 h 698500"/>
              <a:gd name="connsiteX1" fmla="*/ 6350 w 698500"/>
              <a:gd name="connsiteY1" fmla="*/ 692150 h 698500"/>
              <a:gd name="connsiteX2" fmla="*/ 6350 w 698500"/>
              <a:gd name="connsiteY2" fmla="*/ 6350 h 698500"/>
              <a:gd name="connsiteX3" fmla="*/ 692150 w 698500"/>
              <a:gd name="connsiteY3" fmla="*/ 6350 h 698500"/>
              <a:gd name="connsiteX4" fmla="*/ 692150 w 698500"/>
              <a:gd name="connsiteY4" fmla="*/ 692150 h 698500"/>
              <a:gd name="connsiteX5" fmla="*/ 349250 w 698500"/>
              <a:gd name="connsiteY5" fmla="*/ 692150 h 6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98500" h="698500">
                <a:moveTo>
                  <a:pt x="349250" y="692150"/>
                </a:moveTo>
                <a:lnTo>
                  <a:pt x="6350" y="692150"/>
                </a:lnTo>
                <a:lnTo>
                  <a:pt x="6350" y="6350"/>
                </a:lnTo>
                <a:lnTo>
                  <a:pt x="692150" y="6350"/>
                </a:lnTo>
                <a:lnTo>
                  <a:pt x="692150" y="692150"/>
                </a:lnTo>
                <a:lnTo>
                  <a:pt x="349250" y="692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2" name="TextBox 1"/>
          <p:cNvSpPr txBox="1"/>
          <p:nvPr/>
        </p:nvSpPr>
        <p:spPr>
          <a:xfrm>
            <a:off x="774700" y="1663700"/>
            <a:ext cx="2552700" cy="800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/>
            </a:pPr>
            <a:r>
              <a:rPr lang="en-US" altLang="zh-CN" sz="2800" dirty="0" smtClean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T_For</a:t>
            </a:r>
          </a:p>
          <a:p>
            <a:pPr>
              <a:lnSpc>
                <a:spcPts val="3100"/>
              </a:lnSpc>
              <a:tabLst/>
            </a:pPr>
            <a:r>
              <a:rPr lang="en-US" altLang="zh-CN" sz="2800" dirty="0" smtClean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T_Identifier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3670300" y="1669716"/>
            <a:ext cx="5033429" cy="109773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                <a:tab pos="304800" algn="l"/>
              </a:tabLst>
            </a:pPr>
            <a:r>
              <a:rPr lang="en-US" altLang="zh-CN" dirty="0" smtClean="0"/>
              <a:t>	</a:t>
            </a:r>
            <a:r>
              <a:rPr lang="en-US" altLang="zh-CN" sz="2800" dirty="0" smtClean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for</a:t>
            </a:r>
          </a:p>
          <a:p>
            <a:pPr>
              <a:lnSpc>
                <a:spcPts val="3100"/>
              </a:lnSpc>
              <a:tabLst>
                <a:tab pos="304800" algn="l"/>
              </a:tabLst>
            </a:pPr>
            <a:r>
              <a:rPr lang="en-US" altLang="zh-CN" dirty="0" smtClean="0"/>
              <a:t>	</a:t>
            </a:r>
            <a:r>
              <a:rPr lang="en-US" altLang="zh-CN" sz="2800" dirty="0" smtClean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[A-Za-z_][A-Za-z0-9_]*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</p:txBody>
      </p:sp>
      <p:sp>
        <p:nvSpPr>
          <p:cNvPr id="14" name="TextBox 13"/>
          <p:cNvSpPr txBox="1"/>
          <p:nvPr/>
        </p:nvSpPr>
        <p:spPr>
          <a:xfrm>
            <a:off x="2752776" y="622300"/>
            <a:ext cx="4498924" cy="70019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100"/>
              </a:lnSpc>
              <a:tabLst/>
            </a:pP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Lexing Ambiguities</a:t>
            </a:r>
          </a:p>
        </p:txBody>
      </p:sp>
      <p:sp>
        <p:nvSpPr>
          <p:cNvPr id="15" name="矩形 14"/>
          <p:cNvSpPr/>
          <p:nvPr/>
        </p:nvSpPr>
        <p:spPr>
          <a:xfrm>
            <a:off x="3569337" y="2711450"/>
            <a:ext cx="2550698" cy="7439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5400"/>
              </a:lnSpc>
              <a:tabLst>
                <a:tab pos="304800" algn="l"/>
              </a:tabLst>
            </a:pP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f    o   r    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3500" y="0"/>
            <a:ext cx="10083800" cy="7556500"/>
          </a:xfrm>
          <a:prstGeom prst="rect">
            <a:avLst/>
          </a:prstGeom>
          <a:noFill/>
        </p:spPr>
      </p:pic>
      <p:sp>
        <p:nvSpPr>
          <p:cNvPr id="5" name="TextBox 1"/>
          <p:cNvSpPr txBox="1"/>
          <p:nvPr/>
        </p:nvSpPr>
        <p:spPr>
          <a:xfrm>
            <a:off x="1841500" y="3708400"/>
            <a:ext cx="187552" cy="66172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800"/>
              </a:lnSpc>
              <a:tabLst/>
            </a:pP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f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3911600" y="3708400"/>
            <a:ext cx="157094" cy="66172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800"/>
              </a:lnSpc>
              <a:tabLst/>
            </a:pP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t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2476500" y="3708400"/>
            <a:ext cx="1033937" cy="66172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800"/>
              </a:lnSpc>
              <a:tabLst/>
            </a:pP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o    r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1841500" y="4419600"/>
            <a:ext cx="187552" cy="134139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800"/>
              </a:lnSpc>
              <a:tabLst/>
            </a:pP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f</a:t>
            </a:r>
          </a:p>
          <a:p>
            <a:pPr>
              <a:lnSpc>
                <a:spcPts val="5300"/>
              </a:lnSpc>
              <a:tabLst/>
            </a:pP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f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4140200" y="4419600"/>
            <a:ext cx="157094" cy="134139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800"/>
              </a:lnSpc>
              <a:tabLst/>
            </a:pP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t</a:t>
            </a:r>
          </a:p>
          <a:p>
            <a:pPr>
              <a:lnSpc>
                <a:spcPts val="5300"/>
              </a:lnSpc>
              <a:tabLst/>
            </a:pP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t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2476500" y="4419600"/>
            <a:ext cx="1033937" cy="135421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800"/>
              </a:lnSpc>
              <a:tabLst/>
            </a:pP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o    r</a:t>
            </a:r>
          </a:p>
          <a:p>
            <a:pPr>
              <a:lnSpc>
                <a:spcPts val="5400"/>
              </a:lnSpc>
              <a:tabLst/>
            </a:pP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o    r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1841500" y="5765800"/>
            <a:ext cx="187552" cy="66172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800"/>
              </a:lnSpc>
              <a:tabLst/>
            </a:pP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f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2476500" y="5765800"/>
            <a:ext cx="282129" cy="66172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800"/>
              </a:lnSpc>
              <a:tabLst/>
            </a:pP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o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4140200" y="5765800"/>
            <a:ext cx="157094" cy="66172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800"/>
              </a:lnSpc>
              <a:tabLst/>
            </a:pP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t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3441700" y="5765800"/>
            <a:ext cx="187552" cy="66172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800"/>
              </a:lnSpc>
              <a:tabLst/>
            </a:pP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r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1841500" y="6451600"/>
            <a:ext cx="187552" cy="66172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800"/>
              </a:lnSpc>
              <a:tabLst/>
            </a:pP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f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2476500" y="6451600"/>
            <a:ext cx="282129" cy="66172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800"/>
              </a:lnSpc>
              <a:tabLst/>
            </a:pP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o</a:t>
            </a:r>
          </a:p>
        </p:txBody>
      </p:sp>
      <p:sp>
        <p:nvSpPr>
          <p:cNvPr id="17" name="TextBox 1"/>
          <p:cNvSpPr txBox="1"/>
          <p:nvPr/>
        </p:nvSpPr>
        <p:spPr>
          <a:xfrm>
            <a:off x="4368800" y="6451600"/>
            <a:ext cx="157094" cy="66172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800"/>
              </a:lnSpc>
              <a:tabLst/>
            </a:pP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t</a:t>
            </a:r>
          </a:p>
        </p:txBody>
      </p:sp>
      <p:sp>
        <p:nvSpPr>
          <p:cNvPr id="18" name="TextBox 1"/>
          <p:cNvSpPr txBox="1"/>
          <p:nvPr/>
        </p:nvSpPr>
        <p:spPr>
          <a:xfrm>
            <a:off x="3441700" y="6451600"/>
            <a:ext cx="187552" cy="66172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800"/>
              </a:lnSpc>
              <a:tabLst/>
            </a:pP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r</a:t>
            </a:r>
          </a:p>
        </p:txBody>
      </p:sp>
      <p:sp>
        <p:nvSpPr>
          <p:cNvPr id="19" name="TextBox 1"/>
          <p:cNvSpPr txBox="1"/>
          <p:nvPr/>
        </p:nvSpPr>
        <p:spPr>
          <a:xfrm>
            <a:off x="5727700" y="3708400"/>
            <a:ext cx="187552" cy="66172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800"/>
              </a:lnSpc>
              <a:tabLst/>
            </a:pP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f</a:t>
            </a:r>
          </a:p>
        </p:txBody>
      </p:sp>
      <p:sp>
        <p:nvSpPr>
          <p:cNvPr id="20" name="TextBox 1"/>
          <p:cNvSpPr txBox="1"/>
          <p:nvPr/>
        </p:nvSpPr>
        <p:spPr>
          <a:xfrm>
            <a:off x="6591300" y="3708400"/>
            <a:ext cx="1755289" cy="66172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800"/>
              </a:lnSpc>
              <a:tabLst/>
            </a:pP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o    r    t</a:t>
            </a:r>
          </a:p>
        </p:txBody>
      </p:sp>
      <p:sp>
        <p:nvSpPr>
          <p:cNvPr id="21" name="TextBox 1"/>
          <p:cNvSpPr txBox="1"/>
          <p:nvPr/>
        </p:nvSpPr>
        <p:spPr>
          <a:xfrm>
            <a:off x="5727700" y="4419600"/>
            <a:ext cx="187552" cy="134139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800"/>
              </a:lnSpc>
              <a:tabLst/>
            </a:pP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f</a:t>
            </a:r>
          </a:p>
          <a:p>
            <a:pPr>
              <a:lnSpc>
                <a:spcPts val="5300"/>
              </a:lnSpc>
              <a:tabLst/>
            </a:pP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f</a:t>
            </a:r>
          </a:p>
        </p:txBody>
      </p:sp>
      <p:sp>
        <p:nvSpPr>
          <p:cNvPr id="22" name="TextBox 1"/>
          <p:cNvSpPr txBox="1"/>
          <p:nvPr/>
        </p:nvSpPr>
        <p:spPr>
          <a:xfrm>
            <a:off x="6591300" y="4419600"/>
            <a:ext cx="1033937" cy="134139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800"/>
              </a:lnSpc>
              <a:tabLst/>
            </a:pP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o    r</a:t>
            </a:r>
          </a:p>
          <a:p>
            <a:pPr>
              <a:lnSpc>
                <a:spcPts val="5300"/>
              </a:lnSpc>
              <a:tabLst/>
            </a:pP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o</a:t>
            </a:r>
          </a:p>
        </p:txBody>
      </p:sp>
      <p:sp>
        <p:nvSpPr>
          <p:cNvPr id="23" name="TextBox 1"/>
          <p:cNvSpPr txBox="1"/>
          <p:nvPr/>
        </p:nvSpPr>
        <p:spPr>
          <a:xfrm>
            <a:off x="7556500" y="4419600"/>
            <a:ext cx="908903" cy="135421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800"/>
              </a:lnSpc>
              <a:tabLst>
                <a:tab pos="698500" algn="l"/>
              </a:tabLst>
            </a:pPr>
            <a:r>
              <a:rPr lang="en-US" altLang="zh-CN" dirty="0" smtClean="0"/>
              <a:t>	</a:t>
            </a: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t</a:t>
            </a:r>
          </a:p>
          <a:p>
            <a:pPr>
              <a:lnSpc>
                <a:spcPts val="5400"/>
              </a:lnSpc>
              <a:tabLst>
                <a:tab pos="698500" algn="l"/>
              </a:tabLst>
            </a:pP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r    t</a:t>
            </a:r>
          </a:p>
        </p:txBody>
      </p:sp>
      <p:sp>
        <p:nvSpPr>
          <p:cNvPr id="24" name="TextBox 1"/>
          <p:cNvSpPr txBox="1"/>
          <p:nvPr/>
        </p:nvSpPr>
        <p:spPr>
          <a:xfrm>
            <a:off x="5727700" y="5765800"/>
            <a:ext cx="187552" cy="66172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800"/>
              </a:lnSpc>
              <a:tabLst/>
            </a:pP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f</a:t>
            </a:r>
          </a:p>
        </p:txBody>
      </p:sp>
      <p:sp>
        <p:nvSpPr>
          <p:cNvPr id="25" name="TextBox 1"/>
          <p:cNvSpPr txBox="1"/>
          <p:nvPr/>
        </p:nvSpPr>
        <p:spPr>
          <a:xfrm>
            <a:off x="6591300" y="5765800"/>
            <a:ext cx="282129" cy="66172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800"/>
              </a:lnSpc>
              <a:tabLst/>
            </a:pP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o</a:t>
            </a:r>
          </a:p>
        </p:txBody>
      </p:sp>
      <p:sp>
        <p:nvSpPr>
          <p:cNvPr id="26" name="TextBox 1"/>
          <p:cNvSpPr txBox="1"/>
          <p:nvPr/>
        </p:nvSpPr>
        <p:spPr>
          <a:xfrm>
            <a:off x="8432800" y="5765800"/>
            <a:ext cx="157094" cy="66172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800"/>
              </a:lnSpc>
              <a:tabLst/>
            </a:pP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t</a:t>
            </a:r>
          </a:p>
        </p:txBody>
      </p:sp>
      <p:sp>
        <p:nvSpPr>
          <p:cNvPr id="27" name="TextBox 1"/>
          <p:cNvSpPr txBox="1"/>
          <p:nvPr/>
        </p:nvSpPr>
        <p:spPr>
          <a:xfrm>
            <a:off x="7556500" y="5765800"/>
            <a:ext cx="187552" cy="66172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800"/>
              </a:lnSpc>
              <a:tabLst/>
            </a:pP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r</a:t>
            </a:r>
          </a:p>
        </p:txBody>
      </p:sp>
      <p:sp>
        <p:nvSpPr>
          <p:cNvPr id="38" name="矩形 37"/>
          <p:cNvSpPr/>
          <p:nvPr/>
        </p:nvSpPr>
        <p:spPr>
          <a:xfrm>
            <a:off x="3569337" y="2711450"/>
            <a:ext cx="2550698" cy="7439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5400"/>
              </a:lnSpc>
              <a:tabLst>
                <a:tab pos="304800" algn="l"/>
              </a:tabLst>
            </a:pP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f    o   r    t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2752776" y="622300"/>
            <a:ext cx="4498924" cy="70019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100"/>
              </a:lnSpc>
              <a:tabLst/>
            </a:pP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Lexing Ambiguities</a:t>
            </a:r>
          </a:p>
        </p:txBody>
      </p:sp>
      <p:sp>
        <p:nvSpPr>
          <p:cNvPr id="40" name="TextBox 1"/>
          <p:cNvSpPr txBox="1"/>
          <p:nvPr/>
        </p:nvSpPr>
        <p:spPr>
          <a:xfrm>
            <a:off x="774700" y="1663700"/>
            <a:ext cx="2552700" cy="800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/>
            </a:pPr>
            <a:r>
              <a:rPr lang="en-US" altLang="zh-CN" sz="2800" dirty="0" smtClean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T_For</a:t>
            </a:r>
          </a:p>
          <a:p>
            <a:pPr>
              <a:lnSpc>
                <a:spcPts val="3100"/>
              </a:lnSpc>
              <a:tabLst/>
            </a:pPr>
            <a:r>
              <a:rPr lang="en-US" altLang="zh-CN" sz="2800" dirty="0" smtClean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T_Identifier</a:t>
            </a:r>
          </a:p>
        </p:txBody>
      </p:sp>
      <p:sp>
        <p:nvSpPr>
          <p:cNvPr id="41" name="TextBox 1"/>
          <p:cNvSpPr txBox="1"/>
          <p:nvPr/>
        </p:nvSpPr>
        <p:spPr>
          <a:xfrm>
            <a:off x="3670300" y="1669716"/>
            <a:ext cx="5033429" cy="109773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                <a:tab pos="304800" algn="l"/>
              </a:tabLst>
            </a:pPr>
            <a:r>
              <a:rPr lang="en-US" altLang="zh-CN" dirty="0" smtClean="0"/>
              <a:t>	</a:t>
            </a:r>
            <a:r>
              <a:rPr lang="en-US" altLang="zh-CN" sz="2800" dirty="0" smtClean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for</a:t>
            </a:r>
          </a:p>
          <a:p>
            <a:pPr>
              <a:lnSpc>
                <a:spcPts val="3100"/>
              </a:lnSpc>
              <a:tabLst>
                <a:tab pos="304800" algn="l"/>
              </a:tabLst>
            </a:pPr>
            <a:r>
              <a:rPr lang="en-US" altLang="zh-CN" dirty="0" smtClean="0"/>
              <a:t>	</a:t>
            </a:r>
            <a:r>
              <a:rPr lang="en-US" altLang="zh-CN" sz="2800" dirty="0" smtClean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[A-Za-z_][A-Za-z0-9_]*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851900" cy="1143000"/>
          </a:xfrm>
        </p:spPr>
        <p:txBody>
          <a:bodyPr>
            <a:normAutofit/>
          </a:bodyPr>
          <a:lstStyle/>
          <a:p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Conflict Resolution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851900" cy="4525963"/>
          </a:xfrm>
        </p:spPr>
        <p:txBody>
          <a:bodyPr/>
          <a:lstStyle/>
          <a:p>
            <a:pPr>
              <a:lnSpc>
                <a:spcPts val="3700"/>
              </a:lnSpc>
              <a:tabLst/>
            </a:pP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Assume all tokens are specified as regular expressions.</a:t>
            </a:r>
            <a:endParaRPr lang="en-US" altLang="zh-CN" dirty="0" smtClean="0"/>
          </a:p>
          <a:p>
            <a:pPr>
              <a:lnSpc>
                <a:spcPts val="4100"/>
              </a:lnSpc>
              <a:tabLst/>
            </a:pP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Algorithm: </a:t>
            </a:r>
            <a:r>
              <a:rPr lang="en-US" altLang="zh-CN" b="1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Left-to-right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scan</a:t>
            </a:r>
            <a:r>
              <a:rPr lang="en-US" altLang="zh-CN" dirty="0" smtClean="0">
                <a:solidFill>
                  <a:srgbClr val="3C3C3C"/>
                </a:solidFill>
                <a:latin typeface="Times New Roman" pitchFamily="18" charset="0"/>
                <a:cs typeface="Times New Roman" pitchFamily="18" charset="0"/>
              </a:rPr>
              <a:t>.</a:t>
            </a:r>
            <a:endParaRPr lang="en-US" altLang="zh-CN" dirty="0" smtClean="0"/>
          </a:p>
          <a:p>
            <a:pPr>
              <a:lnSpc>
                <a:spcPts val="4100"/>
              </a:lnSpc>
              <a:tabLst/>
            </a:pP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Tiebreaking rule one: </a:t>
            </a:r>
            <a:r>
              <a:rPr lang="en-US" altLang="zh-CN" b="1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Maximal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munch</a:t>
            </a:r>
            <a:r>
              <a:rPr lang="en-US" altLang="zh-CN" dirty="0" smtClean="0">
                <a:solidFill>
                  <a:srgbClr val="3C3C3C"/>
                </a:solidFill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>
              <a:lnSpc>
                <a:spcPts val="3200"/>
              </a:lnSpc>
              <a:tabLst/>
            </a:pP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Always match the longest possible prefix of the remaining text.</a:t>
            </a:r>
          </a:p>
          <a:p>
            <a:pPr>
              <a:lnSpc>
                <a:spcPts val="4100"/>
              </a:lnSpc>
              <a:tabLst/>
            </a:pPr>
            <a:endParaRPr lang="en-US" altLang="zh-CN" dirty="0" smtClean="0">
              <a:solidFill>
                <a:srgbClr val="3C3C3C"/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0083800" cy="7556500"/>
          </a:xfrm>
          <a:prstGeom prst="rect">
            <a:avLst/>
          </a:prstGeom>
          <a:noFill/>
        </p:spPr>
      </p:pic>
      <p:sp>
        <p:nvSpPr>
          <p:cNvPr id="5" name="TextBox 1"/>
          <p:cNvSpPr txBox="1"/>
          <p:nvPr/>
        </p:nvSpPr>
        <p:spPr>
          <a:xfrm>
            <a:off x="1841500" y="3708400"/>
            <a:ext cx="187552" cy="66172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800"/>
              </a:lnSpc>
              <a:tabLst/>
            </a:pP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f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3911600" y="3708400"/>
            <a:ext cx="157094" cy="66172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800"/>
              </a:lnSpc>
              <a:tabLst/>
            </a:pP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t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2476500" y="3708400"/>
            <a:ext cx="1033937" cy="66172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800"/>
              </a:lnSpc>
              <a:tabLst/>
            </a:pP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o    r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1841500" y="4419600"/>
            <a:ext cx="187552" cy="134139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800"/>
              </a:lnSpc>
              <a:tabLst/>
            </a:pP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f</a:t>
            </a:r>
          </a:p>
          <a:p>
            <a:pPr>
              <a:lnSpc>
                <a:spcPts val="5300"/>
              </a:lnSpc>
              <a:tabLst/>
            </a:pP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f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4140200" y="4419600"/>
            <a:ext cx="157094" cy="134139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800"/>
              </a:lnSpc>
              <a:tabLst/>
            </a:pP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t</a:t>
            </a:r>
          </a:p>
          <a:p>
            <a:pPr>
              <a:lnSpc>
                <a:spcPts val="5300"/>
              </a:lnSpc>
              <a:tabLst/>
            </a:pP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t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2476500" y="4419600"/>
            <a:ext cx="1033937" cy="135421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800"/>
              </a:lnSpc>
              <a:tabLst/>
            </a:pP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o    r</a:t>
            </a:r>
          </a:p>
          <a:p>
            <a:pPr>
              <a:lnSpc>
                <a:spcPts val="5400"/>
              </a:lnSpc>
              <a:tabLst/>
            </a:pP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o    r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1841500" y="5765800"/>
            <a:ext cx="187552" cy="66172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800"/>
              </a:lnSpc>
              <a:tabLst/>
            </a:pP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f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2476500" y="5765800"/>
            <a:ext cx="282129" cy="66172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800"/>
              </a:lnSpc>
              <a:tabLst/>
            </a:pP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o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4140200" y="5765800"/>
            <a:ext cx="157094" cy="66172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800"/>
              </a:lnSpc>
              <a:tabLst/>
            </a:pP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t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3441700" y="5765800"/>
            <a:ext cx="187552" cy="66172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800"/>
              </a:lnSpc>
              <a:tabLst/>
            </a:pP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r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1841500" y="6451600"/>
            <a:ext cx="187552" cy="66172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800"/>
              </a:lnSpc>
              <a:tabLst/>
            </a:pP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f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2476500" y="6451600"/>
            <a:ext cx="282129" cy="66172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800"/>
              </a:lnSpc>
              <a:tabLst/>
            </a:pP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o</a:t>
            </a:r>
          </a:p>
        </p:txBody>
      </p:sp>
      <p:sp>
        <p:nvSpPr>
          <p:cNvPr id="17" name="TextBox 1"/>
          <p:cNvSpPr txBox="1"/>
          <p:nvPr/>
        </p:nvSpPr>
        <p:spPr>
          <a:xfrm>
            <a:off x="4368800" y="6451600"/>
            <a:ext cx="157094" cy="66172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800"/>
              </a:lnSpc>
              <a:tabLst/>
            </a:pP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t</a:t>
            </a:r>
          </a:p>
        </p:txBody>
      </p:sp>
      <p:sp>
        <p:nvSpPr>
          <p:cNvPr id="18" name="TextBox 1"/>
          <p:cNvSpPr txBox="1"/>
          <p:nvPr/>
        </p:nvSpPr>
        <p:spPr>
          <a:xfrm>
            <a:off x="3441700" y="6451600"/>
            <a:ext cx="187552" cy="66172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800"/>
              </a:lnSpc>
              <a:tabLst/>
            </a:pP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r</a:t>
            </a:r>
          </a:p>
        </p:txBody>
      </p:sp>
      <p:sp>
        <p:nvSpPr>
          <p:cNvPr id="19" name="TextBox 1"/>
          <p:cNvSpPr txBox="1"/>
          <p:nvPr/>
        </p:nvSpPr>
        <p:spPr>
          <a:xfrm>
            <a:off x="5727700" y="3708400"/>
            <a:ext cx="187552" cy="66172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800"/>
              </a:lnSpc>
              <a:tabLst/>
            </a:pP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f</a:t>
            </a:r>
          </a:p>
        </p:txBody>
      </p:sp>
      <p:sp>
        <p:nvSpPr>
          <p:cNvPr id="20" name="TextBox 1"/>
          <p:cNvSpPr txBox="1"/>
          <p:nvPr/>
        </p:nvSpPr>
        <p:spPr>
          <a:xfrm>
            <a:off x="6591300" y="3708400"/>
            <a:ext cx="1755289" cy="66172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800"/>
              </a:lnSpc>
              <a:tabLst/>
            </a:pP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o    r    t</a:t>
            </a:r>
          </a:p>
        </p:txBody>
      </p:sp>
      <p:sp>
        <p:nvSpPr>
          <p:cNvPr id="21" name="TextBox 1"/>
          <p:cNvSpPr txBox="1"/>
          <p:nvPr/>
        </p:nvSpPr>
        <p:spPr>
          <a:xfrm>
            <a:off x="5727700" y="4419600"/>
            <a:ext cx="187552" cy="134139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800"/>
              </a:lnSpc>
              <a:tabLst/>
            </a:pP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f</a:t>
            </a:r>
          </a:p>
          <a:p>
            <a:pPr>
              <a:lnSpc>
                <a:spcPts val="5300"/>
              </a:lnSpc>
              <a:tabLst/>
            </a:pP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f</a:t>
            </a:r>
          </a:p>
        </p:txBody>
      </p:sp>
      <p:sp>
        <p:nvSpPr>
          <p:cNvPr id="22" name="TextBox 1"/>
          <p:cNvSpPr txBox="1"/>
          <p:nvPr/>
        </p:nvSpPr>
        <p:spPr>
          <a:xfrm>
            <a:off x="6591300" y="4419600"/>
            <a:ext cx="1033937" cy="134139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800"/>
              </a:lnSpc>
              <a:tabLst/>
            </a:pP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o    r</a:t>
            </a:r>
          </a:p>
          <a:p>
            <a:pPr>
              <a:lnSpc>
                <a:spcPts val="5300"/>
              </a:lnSpc>
              <a:tabLst/>
            </a:pP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o</a:t>
            </a:r>
          </a:p>
        </p:txBody>
      </p:sp>
      <p:sp>
        <p:nvSpPr>
          <p:cNvPr id="23" name="TextBox 1"/>
          <p:cNvSpPr txBox="1"/>
          <p:nvPr/>
        </p:nvSpPr>
        <p:spPr>
          <a:xfrm>
            <a:off x="7556500" y="4419600"/>
            <a:ext cx="908903" cy="135421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800"/>
              </a:lnSpc>
              <a:tabLst>
                <a:tab pos="698500" algn="l"/>
              </a:tabLst>
            </a:pPr>
            <a:r>
              <a:rPr lang="en-US" altLang="zh-CN" dirty="0" smtClean="0"/>
              <a:t>	</a:t>
            </a: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t</a:t>
            </a:r>
          </a:p>
          <a:p>
            <a:pPr>
              <a:lnSpc>
                <a:spcPts val="5400"/>
              </a:lnSpc>
              <a:tabLst>
                <a:tab pos="698500" algn="l"/>
              </a:tabLst>
            </a:pP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r    t</a:t>
            </a:r>
          </a:p>
        </p:txBody>
      </p:sp>
      <p:sp>
        <p:nvSpPr>
          <p:cNvPr id="24" name="TextBox 1"/>
          <p:cNvSpPr txBox="1"/>
          <p:nvPr/>
        </p:nvSpPr>
        <p:spPr>
          <a:xfrm>
            <a:off x="5727700" y="5765800"/>
            <a:ext cx="187552" cy="66172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800"/>
              </a:lnSpc>
              <a:tabLst/>
            </a:pP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f</a:t>
            </a:r>
          </a:p>
        </p:txBody>
      </p:sp>
      <p:sp>
        <p:nvSpPr>
          <p:cNvPr id="25" name="TextBox 1"/>
          <p:cNvSpPr txBox="1"/>
          <p:nvPr/>
        </p:nvSpPr>
        <p:spPr>
          <a:xfrm>
            <a:off x="6591300" y="5765800"/>
            <a:ext cx="282129" cy="66172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800"/>
              </a:lnSpc>
              <a:tabLst/>
            </a:pP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o</a:t>
            </a:r>
          </a:p>
        </p:txBody>
      </p:sp>
      <p:sp>
        <p:nvSpPr>
          <p:cNvPr id="26" name="TextBox 1"/>
          <p:cNvSpPr txBox="1"/>
          <p:nvPr/>
        </p:nvSpPr>
        <p:spPr>
          <a:xfrm>
            <a:off x="8432800" y="5765800"/>
            <a:ext cx="157094" cy="66172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800"/>
              </a:lnSpc>
              <a:tabLst/>
            </a:pP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t</a:t>
            </a:r>
          </a:p>
        </p:txBody>
      </p:sp>
      <p:sp>
        <p:nvSpPr>
          <p:cNvPr id="27" name="TextBox 1"/>
          <p:cNvSpPr txBox="1"/>
          <p:nvPr/>
        </p:nvSpPr>
        <p:spPr>
          <a:xfrm>
            <a:off x="7556500" y="5765800"/>
            <a:ext cx="187552" cy="66172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800"/>
              </a:lnSpc>
              <a:tabLst/>
            </a:pP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r</a:t>
            </a:r>
          </a:p>
        </p:txBody>
      </p:sp>
      <p:sp>
        <p:nvSpPr>
          <p:cNvPr id="29" name="矩形 28"/>
          <p:cNvSpPr/>
          <p:nvPr/>
        </p:nvSpPr>
        <p:spPr>
          <a:xfrm>
            <a:off x="3569337" y="2711450"/>
            <a:ext cx="2550698" cy="7439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5400"/>
              </a:lnSpc>
              <a:tabLst>
                <a:tab pos="304800" algn="l"/>
              </a:tabLst>
            </a:pP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f    o   r    t</a:t>
            </a:r>
          </a:p>
        </p:txBody>
      </p:sp>
      <p:sp>
        <p:nvSpPr>
          <p:cNvPr id="30" name="TextBox 1"/>
          <p:cNvSpPr txBox="1"/>
          <p:nvPr/>
        </p:nvSpPr>
        <p:spPr>
          <a:xfrm>
            <a:off x="774700" y="1663700"/>
            <a:ext cx="2552700" cy="800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/>
            </a:pPr>
            <a:r>
              <a:rPr lang="en-US" altLang="zh-CN" sz="2800" dirty="0" smtClean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T_For</a:t>
            </a:r>
          </a:p>
          <a:p>
            <a:pPr>
              <a:lnSpc>
                <a:spcPts val="3100"/>
              </a:lnSpc>
              <a:tabLst/>
            </a:pPr>
            <a:r>
              <a:rPr lang="en-US" altLang="zh-CN" sz="2800" dirty="0" smtClean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T_Identifier</a:t>
            </a:r>
          </a:p>
        </p:txBody>
      </p:sp>
      <p:sp>
        <p:nvSpPr>
          <p:cNvPr id="31" name="TextBox 1"/>
          <p:cNvSpPr txBox="1"/>
          <p:nvPr/>
        </p:nvSpPr>
        <p:spPr>
          <a:xfrm>
            <a:off x="3670300" y="1669716"/>
            <a:ext cx="5033429" cy="109773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                <a:tab pos="304800" algn="l"/>
              </a:tabLst>
            </a:pPr>
            <a:r>
              <a:rPr lang="en-US" altLang="zh-CN" dirty="0" smtClean="0"/>
              <a:t>	</a:t>
            </a:r>
            <a:r>
              <a:rPr lang="en-US" altLang="zh-CN" sz="2800" dirty="0" smtClean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for</a:t>
            </a:r>
          </a:p>
          <a:p>
            <a:pPr>
              <a:lnSpc>
                <a:spcPts val="3100"/>
              </a:lnSpc>
              <a:tabLst>
                <a:tab pos="304800" algn="l"/>
              </a:tabLst>
            </a:pPr>
            <a:r>
              <a:rPr lang="en-US" altLang="zh-CN" dirty="0" smtClean="0"/>
              <a:t>	</a:t>
            </a:r>
            <a:r>
              <a:rPr lang="en-US" altLang="zh-CN" sz="2800" dirty="0" smtClean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[A-Za-z_][A-Za-z0-9_]*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</p:txBody>
      </p:sp>
      <p:sp>
        <p:nvSpPr>
          <p:cNvPr id="32" name="TextBox 31"/>
          <p:cNvSpPr txBox="1"/>
          <p:nvPr/>
        </p:nvSpPr>
        <p:spPr>
          <a:xfrm>
            <a:off x="2752776" y="622300"/>
            <a:ext cx="4498924" cy="70019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100"/>
              </a:lnSpc>
              <a:tabLst/>
            </a:pP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Lexing Ambiguities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0083800" cy="7556500"/>
          </a:xfrm>
          <a:prstGeom prst="rect">
            <a:avLst/>
          </a:prstGeom>
          <a:noFill/>
        </p:spPr>
      </p:pic>
      <p:sp>
        <p:nvSpPr>
          <p:cNvPr id="3" name="TextBox 1"/>
          <p:cNvSpPr txBox="1"/>
          <p:nvPr/>
        </p:nvSpPr>
        <p:spPr>
          <a:xfrm>
            <a:off x="355600" y="1651000"/>
            <a:ext cx="2019300" cy="368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  <a:tabLst/>
            </a:pPr>
            <a:r>
              <a:rPr lang="en-US" altLang="zh-CN" sz="2600" b="1" dirty="0" smtClean="0">
                <a:solidFill>
                  <a:srgbClr val="3C3C3C"/>
                </a:solidFill>
                <a:latin typeface="Courier New" pitchFamily="18" charset="0"/>
                <a:cs typeface="Courier New" pitchFamily="18" charset="0"/>
              </a:rPr>
              <a:t>w</a:t>
            </a: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 smtClean="0">
                <a:solidFill>
                  <a:srgbClr val="3C3C3C"/>
                </a:solidFill>
                <a:latin typeface="Courier New" pitchFamily="18" charset="0"/>
                <a:cs typeface="Courier New" pitchFamily="18" charset="0"/>
              </a:rPr>
              <a:t>h</a:t>
            </a: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 smtClean="0">
                <a:solidFill>
                  <a:srgbClr val="3C3C3C"/>
                </a:solidFill>
                <a:latin typeface="Courier New" pitchFamily="18" charset="0"/>
                <a:cs typeface="Courier New" pitchFamily="18" charset="0"/>
              </a:rPr>
              <a:t>i</a:t>
            </a: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 smtClean="0">
                <a:solidFill>
                  <a:srgbClr val="3C3C3C"/>
                </a:solidFill>
                <a:latin typeface="Courier New" pitchFamily="18" charset="0"/>
                <a:cs typeface="Courier New" pitchFamily="18" charset="0"/>
              </a:rPr>
              <a:t>l</a:t>
            </a: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 smtClean="0">
                <a:solidFill>
                  <a:srgbClr val="3C3C3C"/>
                </a:solidFill>
                <a:latin typeface="Courier New" pitchFamily="18" charset="0"/>
                <a:cs typeface="Courier New" pitchFamily="18" charset="0"/>
              </a:rPr>
              <a:t>e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3060700" y="1644650"/>
            <a:ext cx="6758260" cy="41806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  <a:tabLst/>
            </a:pPr>
            <a:r>
              <a:rPr lang="en-US" altLang="zh-CN" sz="2600" b="1" dirty="0" smtClean="0">
                <a:solidFill>
                  <a:srgbClr val="3C3C3C"/>
                </a:solidFill>
                <a:latin typeface="Courier New" pitchFamily="18" charset="0"/>
                <a:cs typeface="Courier New" pitchFamily="18" charset="0"/>
              </a:rPr>
              <a:t>(</a:t>
            </a: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2600" b="1" dirty="0" smtClean="0">
                <a:solidFill>
                  <a:srgbClr val="3C3C3C"/>
                </a:solidFill>
                <a:latin typeface="Courier New" pitchFamily="18" charset="0"/>
                <a:cs typeface="Courier New" pitchFamily="18" charset="0"/>
              </a:rPr>
              <a:t>1 3 7</a:t>
            </a: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 smtClean="0">
                <a:solidFill>
                  <a:srgbClr val="3C3C3C"/>
                </a:solidFill>
                <a:latin typeface="Courier New" pitchFamily="18" charset="0"/>
                <a:cs typeface="Courier New" pitchFamily="18" charset="0"/>
              </a:rPr>
              <a:t>  </a:t>
            </a: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600" b="1" dirty="0" smtClean="0">
                <a:solidFill>
                  <a:srgbClr val="3C3C3C"/>
                </a:solidFill>
                <a:latin typeface="Courier New" pitchFamily="18" charset="0"/>
                <a:cs typeface="Courier New" pitchFamily="18" charset="0"/>
              </a:rPr>
              <a:t>&lt;</a:t>
            </a: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         </a:t>
            </a:r>
            <a:r>
              <a:rPr lang="en-US" altLang="zh-CN" sz="2600" b="1" dirty="0" err="1" smtClean="0">
                <a:solidFill>
                  <a:srgbClr val="3C3C3C"/>
                </a:solidFill>
                <a:latin typeface="Courier New" pitchFamily="18" charset="0"/>
                <a:cs typeface="Courier New" pitchFamily="18" charset="0"/>
              </a:rPr>
              <a:t>i</a:t>
            </a: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 smtClean="0">
                <a:solidFill>
                  <a:srgbClr val="3C3C3C"/>
                </a:solidFill>
                <a:latin typeface="Courier New" pitchFamily="18" charset="0"/>
                <a:cs typeface="Courier New" pitchFamily="18" charset="0"/>
              </a:rPr>
              <a:t>)</a:t>
            </a: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600" b="1" dirty="0" smtClean="0">
                <a:solidFill>
                  <a:srgbClr val="3C3C3C"/>
                </a:solidFill>
                <a:latin typeface="Courier New" pitchFamily="18" charset="0"/>
                <a:cs typeface="Courier New" pitchFamily="18" charset="0"/>
              </a:rPr>
              <a:t>\n\t</a:t>
            </a: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2600" b="1" dirty="0" smtClean="0">
                <a:solidFill>
                  <a:srgbClr val="3C3C3C"/>
                </a:solidFill>
                <a:latin typeface="Courier New" pitchFamily="18" charset="0"/>
                <a:cs typeface="Courier New" pitchFamily="18" charset="0"/>
              </a:rPr>
              <a:t>+ +</a:t>
            </a: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 err="1" smtClean="0">
                <a:solidFill>
                  <a:srgbClr val="3C3C3C"/>
                </a:solidFill>
                <a:latin typeface="Courier New" pitchFamily="18" charset="0"/>
                <a:cs typeface="Courier New" pitchFamily="18" charset="0"/>
              </a:rPr>
              <a:t>i</a:t>
            </a: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 smtClean="0">
                <a:solidFill>
                  <a:srgbClr val="3C3C3C"/>
                </a:solidFill>
                <a:latin typeface="Courier New" pitchFamily="18" charset="0"/>
                <a:cs typeface="Courier New" pitchFamily="18" charset="0"/>
              </a:rPr>
              <a:t>;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262525" y="622300"/>
            <a:ext cx="5217775" cy="70019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100"/>
              </a:lnSpc>
              <a:tabLst/>
            </a:pP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Scanning a Source File</a:t>
            </a:r>
          </a:p>
        </p:txBody>
      </p:sp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0079990" cy="7559040"/>
          </a:xfrm>
          <a:custGeom>
            <a:avLst/>
            <a:gdLst>
              <a:gd name="connsiteX0" fmla="*/ 0 w 10079990"/>
              <a:gd name="connsiteY0" fmla="*/ 0 h 7559040"/>
              <a:gd name="connsiteX1" fmla="*/ 10079990 w 10079990"/>
              <a:gd name="connsiteY1" fmla="*/ 0 h 7559040"/>
              <a:gd name="connsiteX2" fmla="*/ 10079990 w 10079990"/>
              <a:gd name="connsiteY2" fmla="*/ 7559040 h 7559040"/>
              <a:gd name="connsiteX3" fmla="*/ 0 w 10079990"/>
              <a:gd name="connsiteY3" fmla="*/ 7559040 h 7559040"/>
              <a:gd name="connsiteX4" fmla="*/ 0 w 10079990"/>
              <a:gd name="connsiteY4" fmla="*/ 0 h 75590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079990" h="7559040">
                <a:moveTo>
                  <a:pt x="0" y="0"/>
                </a:moveTo>
                <a:lnTo>
                  <a:pt x="10079990" y="0"/>
                </a:lnTo>
                <a:lnTo>
                  <a:pt x="10079990" y="7559040"/>
                </a:lnTo>
                <a:lnTo>
                  <a:pt x="0" y="755904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3429000" y="2743200"/>
            <a:ext cx="685800" cy="685800"/>
          </a:xfrm>
          <a:custGeom>
            <a:avLst/>
            <a:gdLst>
              <a:gd name="connsiteX0" fmla="*/ 342900 w 685800"/>
              <a:gd name="connsiteY0" fmla="*/ 685800 h 685800"/>
              <a:gd name="connsiteX1" fmla="*/ 0 w 685800"/>
              <a:gd name="connsiteY1" fmla="*/ 685800 h 685800"/>
              <a:gd name="connsiteX2" fmla="*/ 0 w 685800"/>
              <a:gd name="connsiteY2" fmla="*/ 0 h 685800"/>
              <a:gd name="connsiteX3" fmla="*/ 685800 w 685800"/>
              <a:gd name="connsiteY3" fmla="*/ 0 h 685800"/>
              <a:gd name="connsiteX4" fmla="*/ 685800 w 685800"/>
              <a:gd name="connsiteY4" fmla="*/ 685800 h 685800"/>
              <a:gd name="connsiteX5" fmla="*/ 342900 w 685800"/>
              <a:gd name="connsiteY5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85800" h="685800">
                <a:moveTo>
                  <a:pt x="342900" y="685800"/>
                </a:moveTo>
                <a:lnTo>
                  <a:pt x="0" y="685800"/>
                </a:lnTo>
                <a:lnTo>
                  <a:pt x="0" y="0"/>
                </a:lnTo>
                <a:lnTo>
                  <a:pt x="685800" y="0"/>
                </a:lnTo>
                <a:lnTo>
                  <a:pt x="685800" y="685800"/>
                </a:lnTo>
                <a:lnTo>
                  <a:pt x="342900" y="6858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3422650" y="2736850"/>
            <a:ext cx="698500" cy="698500"/>
          </a:xfrm>
          <a:custGeom>
            <a:avLst/>
            <a:gdLst>
              <a:gd name="connsiteX0" fmla="*/ 349250 w 698500"/>
              <a:gd name="connsiteY0" fmla="*/ 692150 h 698500"/>
              <a:gd name="connsiteX1" fmla="*/ 6350 w 698500"/>
              <a:gd name="connsiteY1" fmla="*/ 692150 h 698500"/>
              <a:gd name="connsiteX2" fmla="*/ 6350 w 698500"/>
              <a:gd name="connsiteY2" fmla="*/ 6350 h 698500"/>
              <a:gd name="connsiteX3" fmla="*/ 692150 w 698500"/>
              <a:gd name="connsiteY3" fmla="*/ 6350 h 698500"/>
              <a:gd name="connsiteX4" fmla="*/ 692150 w 698500"/>
              <a:gd name="connsiteY4" fmla="*/ 692150 h 698500"/>
              <a:gd name="connsiteX5" fmla="*/ 349250 w 698500"/>
              <a:gd name="connsiteY5" fmla="*/ 692150 h 6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98500" h="698500">
                <a:moveTo>
                  <a:pt x="349250" y="692150"/>
                </a:moveTo>
                <a:lnTo>
                  <a:pt x="6350" y="692150"/>
                </a:lnTo>
                <a:lnTo>
                  <a:pt x="6350" y="6350"/>
                </a:lnTo>
                <a:lnTo>
                  <a:pt x="692150" y="6350"/>
                </a:lnTo>
                <a:lnTo>
                  <a:pt x="692150" y="692150"/>
                </a:lnTo>
                <a:lnTo>
                  <a:pt x="349250" y="692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4114800" y="2743200"/>
            <a:ext cx="685800" cy="685800"/>
          </a:xfrm>
          <a:custGeom>
            <a:avLst/>
            <a:gdLst>
              <a:gd name="connsiteX0" fmla="*/ 342900 w 685800"/>
              <a:gd name="connsiteY0" fmla="*/ 685800 h 685800"/>
              <a:gd name="connsiteX1" fmla="*/ 0 w 685800"/>
              <a:gd name="connsiteY1" fmla="*/ 685800 h 685800"/>
              <a:gd name="connsiteX2" fmla="*/ 0 w 685800"/>
              <a:gd name="connsiteY2" fmla="*/ 0 h 685800"/>
              <a:gd name="connsiteX3" fmla="*/ 685800 w 685800"/>
              <a:gd name="connsiteY3" fmla="*/ 0 h 685800"/>
              <a:gd name="connsiteX4" fmla="*/ 685800 w 685800"/>
              <a:gd name="connsiteY4" fmla="*/ 685800 h 685800"/>
              <a:gd name="connsiteX5" fmla="*/ 342900 w 685800"/>
              <a:gd name="connsiteY5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85800" h="685800">
                <a:moveTo>
                  <a:pt x="342900" y="685800"/>
                </a:moveTo>
                <a:lnTo>
                  <a:pt x="0" y="685800"/>
                </a:lnTo>
                <a:lnTo>
                  <a:pt x="0" y="0"/>
                </a:lnTo>
                <a:lnTo>
                  <a:pt x="685800" y="0"/>
                </a:lnTo>
                <a:lnTo>
                  <a:pt x="685800" y="685800"/>
                </a:lnTo>
                <a:lnTo>
                  <a:pt x="342900" y="6858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4108450" y="2736850"/>
            <a:ext cx="698500" cy="698500"/>
          </a:xfrm>
          <a:custGeom>
            <a:avLst/>
            <a:gdLst>
              <a:gd name="connsiteX0" fmla="*/ 349250 w 698500"/>
              <a:gd name="connsiteY0" fmla="*/ 692150 h 698500"/>
              <a:gd name="connsiteX1" fmla="*/ 6350 w 698500"/>
              <a:gd name="connsiteY1" fmla="*/ 692150 h 698500"/>
              <a:gd name="connsiteX2" fmla="*/ 6350 w 698500"/>
              <a:gd name="connsiteY2" fmla="*/ 6350 h 698500"/>
              <a:gd name="connsiteX3" fmla="*/ 692150 w 698500"/>
              <a:gd name="connsiteY3" fmla="*/ 6350 h 698500"/>
              <a:gd name="connsiteX4" fmla="*/ 692150 w 698500"/>
              <a:gd name="connsiteY4" fmla="*/ 692150 h 698500"/>
              <a:gd name="connsiteX5" fmla="*/ 349250 w 698500"/>
              <a:gd name="connsiteY5" fmla="*/ 692150 h 6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98500" h="698500">
                <a:moveTo>
                  <a:pt x="349250" y="692150"/>
                </a:moveTo>
                <a:lnTo>
                  <a:pt x="6350" y="692150"/>
                </a:lnTo>
                <a:lnTo>
                  <a:pt x="6350" y="6350"/>
                </a:lnTo>
                <a:lnTo>
                  <a:pt x="692150" y="6350"/>
                </a:lnTo>
                <a:lnTo>
                  <a:pt x="692150" y="692150"/>
                </a:lnTo>
                <a:lnTo>
                  <a:pt x="349250" y="692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5486400" y="2743200"/>
            <a:ext cx="685800" cy="685800"/>
          </a:xfrm>
          <a:custGeom>
            <a:avLst/>
            <a:gdLst>
              <a:gd name="connsiteX0" fmla="*/ 342900 w 685800"/>
              <a:gd name="connsiteY0" fmla="*/ 685800 h 685800"/>
              <a:gd name="connsiteX1" fmla="*/ 0 w 685800"/>
              <a:gd name="connsiteY1" fmla="*/ 685800 h 685800"/>
              <a:gd name="connsiteX2" fmla="*/ 0 w 685800"/>
              <a:gd name="connsiteY2" fmla="*/ 0 h 685800"/>
              <a:gd name="connsiteX3" fmla="*/ 685800 w 685800"/>
              <a:gd name="connsiteY3" fmla="*/ 0 h 685800"/>
              <a:gd name="connsiteX4" fmla="*/ 685800 w 685800"/>
              <a:gd name="connsiteY4" fmla="*/ 685800 h 685800"/>
              <a:gd name="connsiteX5" fmla="*/ 342900 w 685800"/>
              <a:gd name="connsiteY5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85800" h="685800">
                <a:moveTo>
                  <a:pt x="342900" y="685800"/>
                </a:moveTo>
                <a:lnTo>
                  <a:pt x="0" y="685800"/>
                </a:lnTo>
                <a:lnTo>
                  <a:pt x="0" y="0"/>
                </a:lnTo>
                <a:lnTo>
                  <a:pt x="685800" y="0"/>
                </a:lnTo>
                <a:lnTo>
                  <a:pt x="685800" y="685800"/>
                </a:lnTo>
                <a:lnTo>
                  <a:pt x="342900" y="6858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5480050" y="2736850"/>
            <a:ext cx="698500" cy="698500"/>
          </a:xfrm>
          <a:custGeom>
            <a:avLst/>
            <a:gdLst>
              <a:gd name="connsiteX0" fmla="*/ 349250 w 698500"/>
              <a:gd name="connsiteY0" fmla="*/ 692150 h 698500"/>
              <a:gd name="connsiteX1" fmla="*/ 6350 w 698500"/>
              <a:gd name="connsiteY1" fmla="*/ 692150 h 698500"/>
              <a:gd name="connsiteX2" fmla="*/ 6350 w 698500"/>
              <a:gd name="connsiteY2" fmla="*/ 6350 h 698500"/>
              <a:gd name="connsiteX3" fmla="*/ 692150 w 698500"/>
              <a:gd name="connsiteY3" fmla="*/ 6350 h 698500"/>
              <a:gd name="connsiteX4" fmla="*/ 692150 w 698500"/>
              <a:gd name="connsiteY4" fmla="*/ 692150 h 698500"/>
              <a:gd name="connsiteX5" fmla="*/ 349250 w 698500"/>
              <a:gd name="connsiteY5" fmla="*/ 692150 h 6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98500" h="698500">
                <a:moveTo>
                  <a:pt x="349250" y="692150"/>
                </a:moveTo>
                <a:lnTo>
                  <a:pt x="6350" y="692150"/>
                </a:lnTo>
                <a:lnTo>
                  <a:pt x="6350" y="6350"/>
                </a:lnTo>
                <a:lnTo>
                  <a:pt x="692150" y="6350"/>
                </a:lnTo>
                <a:lnTo>
                  <a:pt x="692150" y="692150"/>
                </a:lnTo>
                <a:lnTo>
                  <a:pt x="349250" y="692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4800600" y="2743200"/>
            <a:ext cx="685800" cy="685800"/>
          </a:xfrm>
          <a:custGeom>
            <a:avLst/>
            <a:gdLst>
              <a:gd name="connsiteX0" fmla="*/ 342900 w 685800"/>
              <a:gd name="connsiteY0" fmla="*/ 685800 h 685800"/>
              <a:gd name="connsiteX1" fmla="*/ 0 w 685800"/>
              <a:gd name="connsiteY1" fmla="*/ 685800 h 685800"/>
              <a:gd name="connsiteX2" fmla="*/ 0 w 685800"/>
              <a:gd name="connsiteY2" fmla="*/ 0 h 685800"/>
              <a:gd name="connsiteX3" fmla="*/ 685800 w 685800"/>
              <a:gd name="connsiteY3" fmla="*/ 0 h 685800"/>
              <a:gd name="connsiteX4" fmla="*/ 685800 w 685800"/>
              <a:gd name="connsiteY4" fmla="*/ 685800 h 685800"/>
              <a:gd name="connsiteX5" fmla="*/ 342900 w 685800"/>
              <a:gd name="connsiteY5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85800" h="685800">
                <a:moveTo>
                  <a:pt x="342900" y="685800"/>
                </a:moveTo>
                <a:lnTo>
                  <a:pt x="0" y="685800"/>
                </a:lnTo>
                <a:lnTo>
                  <a:pt x="0" y="0"/>
                </a:lnTo>
                <a:lnTo>
                  <a:pt x="685800" y="0"/>
                </a:lnTo>
                <a:lnTo>
                  <a:pt x="685800" y="685800"/>
                </a:lnTo>
                <a:lnTo>
                  <a:pt x="342900" y="6858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4794250" y="2736850"/>
            <a:ext cx="698500" cy="698500"/>
          </a:xfrm>
          <a:custGeom>
            <a:avLst/>
            <a:gdLst>
              <a:gd name="connsiteX0" fmla="*/ 349250 w 698500"/>
              <a:gd name="connsiteY0" fmla="*/ 692150 h 698500"/>
              <a:gd name="connsiteX1" fmla="*/ 6350 w 698500"/>
              <a:gd name="connsiteY1" fmla="*/ 692150 h 698500"/>
              <a:gd name="connsiteX2" fmla="*/ 6350 w 698500"/>
              <a:gd name="connsiteY2" fmla="*/ 6350 h 698500"/>
              <a:gd name="connsiteX3" fmla="*/ 692150 w 698500"/>
              <a:gd name="connsiteY3" fmla="*/ 6350 h 698500"/>
              <a:gd name="connsiteX4" fmla="*/ 692150 w 698500"/>
              <a:gd name="connsiteY4" fmla="*/ 692150 h 698500"/>
              <a:gd name="connsiteX5" fmla="*/ 349250 w 698500"/>
              <a:gd name="connsiteY5" fmla="*/ 692150 h 6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98500" h="698500">
                <a:moveTo>
                  <a:pt x="349250" y="692150"/>
                </a:moveTo>
                <a:lnTo>
                  <a:pt x="6350" y="692150"/>
                </a:lnTo>
                <a:lnTo>
                  <a:pt x="6350" y="6350"/>
                </a:lnTo>
                <a:lnTo>
                  <a:pt x="692150" y="6350"/>
                </a:lnTo>
                <a:lnTo>
                  <a:pt x="692150" y="692150"/>
                </a:lnTo>
                <a:lnTo>
                  <a:pt x="349250" y="692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1600200" y="3657600"/>
            <a:ext cx="685800" cy="685800"/>
          </a:xfrm>
          <a:custGeom>
            <a:avLst/>
            <a:gdLst>
              <a:gd name="connsiteX0" fmla="*/ 342900 w 685800"/>
              <a:gd name="connsiteY0" fmla="*/ 685800 h 685800"/>
              <a:gd name="connsiteX1" fmla="*/ 0 w 685800"/>
              <a:gd name="connsiteY1" fmla="*/ 685800 h 685800"/>
              <a:gd name="connsiteX2" fmla="*/ 0 w 685800"/>
              <a:gd name="connsiteY2" fmla="*/ 0 h 685800"/>
              <a:gd name="connsiteX3" fmla="*/ 685800 w 685800"/>
              <a:gd name="connsiteY3" fmla="*/ 0 h 685800"/>
              <a:gd name="connsiteX4" fmla="*/ 685800 w 685800"/>
              <a:gd name="connsiteY4" fmla="*/ 685800 h 685800"/>
              <a:gd name="connsiteX5" fmla="*/ 342900 w 685800"/>
              <a:gd name="connsiteY5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85800" h="685800">
                <a:moveTo>
                  <a:pt x="342900" y="685800"/>
                </a:moveTo>
                <a:lnTo>
                  <a:pt x="0" y="685800"/>
                </a:lnTo>
                <a:lnTo>
                  <a:pt x="0" y="0"/>
                </a:lnTo>
                <a:lnTo>
                  <a:pt x="685800" y="0"/>
                </a:lnTo>
                <a:lnTo>
                  <a:pt x="685800" y="685800"/>
                </a:lnTo>
                <a:lnTo>
                  <a:pt x="342900" y="685800"/>
                </a:lnTo>
              </a:path>
            </a:pathLst>
          </a:custGeom>
          <a:solidFill>
            <a:srgbClr val="0047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1593850" y="3651250"/>
            <a:ext cx="698500" cy="698500"/>
          </a:xfrm>
          <a:custGeom>
            <a:avLst/>
            <a:gdLst>
              <a:gd name="connsiteX0" fmla="*/ 349250 w 698500"/>
              <a:gd name="connsiteY0" fmla="*/ 692150 h 698500"/>
              <a:gd name="connsiteX1" fmla="*/ 6350 w 698500"/>
              <a:gd name="connsiteY1" fmla="*/ 692150 h 698500"/>
              <a:gd name="connsiteX2" fmla="*/ 6350 w 698500"/>
              <a:gd name="connsiteY2" fmla="*/ 6350 h 698500"/>
              <a:gd name="connsiteX3" fmla="*/ 692150 w 698500"/>
              <a:gd name="connsiteY3" fmla="*/ 6350 h 698500"/>
              <a:gd name="connsiteX4" fmla="*/ 692150 w 698500"/>
              <a:gd name="connsiteY4" fmla="*/ 692150 h 698500"/>
              <a:gd name="connsiteX5" fmla="*/ 349250 w 698500"/>
              <a:gd name="connsiteY5" fmla="*/ 692150 h 6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98500" h="698500">
                <a:moveTo>
                  <a:pt x="349250" y="692150"/>
                </a:moveTo>
                <a:lnTo>
                  <a:pt x="6350" y="692150"/>
                </a:lnTo>
                <a:lnTo>
                  <a:pt x="6350" y="6350"/>
                </a:lnTo>
                <a:lnTo>
                  <a:pt x="692150" y="6350"/>
                </a:lnTo>
                <a:lnTo>
                  <a:pt x="692150" y="692150"/>
                </a:lnTo>
                <a:lnTo>
                  <a:pt x="349250" y="692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2286000" y="3657600"/>
            <a:ext cx="685800" cy="685800"/>
          </a:xfrm>
          <a:custGeom>
            <a:avLst/>
            <a:gdLst>
              <a:gd name="connsiteX0" fmla="*/ 342900 w 685800"/>
              <a:gd name="connsiteY0" fmla="*/ 685800 h 685800"/>
              <a:gd name="connsiteX1" fmla="*/ 0 w 685800"/>
              <a:gd name="connsiteY1" fmla="*/ 685800 h 685800"/>
              <a:gd name="connsiteX2" fmla="*/ 0 w 685800"/>
              <a:gd name="connsiteY2" fmla="*/ 0 h 685800"/>
              <a:gd name="connsiteX3" fmla="*/ 685800 w 685800"/>
              <a:gd name="connsiteY3" fmla="*/ 0 h 685800"/>
              <a:gd name="connsiteX4" fmla="*/ 685800 w 685800"/>
              <a:gd name="connsiteY4" fmla="*/ 685800 h 685800"/>
              <a:gd name="connsiteX5" fmla="*/ 342900 w 685800"/>
              <a:gd name="connsiteY5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85800" h="685800">
                <a:moveTo>
                  <a:pt x="342900" y="685800"/>
                </a:moveTo>
                <a:lnTo>
                  <a:pt x="0" y="685800"/>
                </a:lnTo>
                <a:lnTo>
                  <a:pt x="0" y="0"/>
                </a:lnTo>
                <a:lnTo>
                  <a:pt x="685800" y="0"/>
                </a:lnTo>
                <a:lnTo>
                  <a:pt x="685800" y="685800"/>
                </a:lnTo>
                <a:lnTo>
                  <a:pt x="342900" y="685800"/>
                </a:lnTo>
              </a:path>
            </a:pathLst>
          </a:custGeom>
          <a:solidFill>
            <a:srgbClr val="0047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2279650" y="3651250"/>
            <a:ext cx="698500" cy="698500"/>
          </a:xfrm>
          <a:custGeom>
            <a:avLst/>
            <a:gdLst>
              <a:gd name="connsiteX0" fmla="*/ 349250 w 698500"/>
              <a:gd name="connsiteY0" fmla="*/ 692150 h 698500"/>
              <a:gd name="connsiteX1" fmla="*/ 6350 w 698500"/>
              <a:gd name="connsiteY1" fmla="*/ 692150 h 698500"/>
              <a:gd name="connsiteX2" fmla="*/ 6350 w 698500"/>
              <a:gd name="connsiteY2" fmla="*/ 6350 h 698500"/>
              <a:gd name="connsiteX3" fmla="*/ 692150 w 698500"/>
              <a:gd name="connsiteY3" fmla="*/ 6350 h 698500"/>
              <a:gd name="connsiteX4" fmla="*/ 692150 w 698500"/>
              <a:gd name="connsiteY4" fmla="*/ 692150 h 698500"/>
              <a:gd name="connsiteX5" fmla="*/ 349250 w 698500"/>
              <a:gd name="connsiteY5" fmla="*/ 692150 h 6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98500" h="698500">
                <a:moveTo>
                  <a:pt x="349250" y="692150"/>
                </a:moveTo>
                <a:lnTo>
                  <a:pt x="6350" y="692150"/>
                </a:lnTo>
                <a:lnTo>
                  <a:pt x="6350" y="6350"/>
                </a:lnTo>
                <a:lnTo>
                  <a:pt x="692150" y="6350"/>
                </a:lnTo>
                <a:lnTo>
                  <a:pt x="692150" y="692150"/>
                </a:lnTo>
                <a:lnTo>
                  <a:pt x="349250" y="692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3657600" y="3657600"/>
            <a:ext cx="685800" cy="685800"/>
          </a:xfrm>
          <a:custGeom>
            <a:avLst/>
            <a:gdLst>
              <a:gd name="connsiteX0" fmla="*/ 342900 w 685800"/>
              <a:gd name="connsiteY0" fmla="*/ 685800 h 685800"/>
              <a:gd name="connsiteX1" fmla="*/ 0 w 685800"/>
              <a:gd name="connsiteY1" fmla="*/ 685800 h 685800"/>
              <a:gd name="connsiteX2" fmla="*/ 0 w 685800"/>
              <a:gd name="connsiteY2" fmla="*/ 0 h 685800"/>
              <a:gd name="connsiteX3" fmla="*/ 685800 w 685800"/>
              <a:gd name="connsiteY3" fmla="*/ 0 h 685800"/>
              <a:gd name="connsiteX4" fmla="*/ 685800 w 685800"/>
              <a:gd name="connsiteY4" fmla="*/ 685800 h 685800"/>
              <a:gd name="connsiteX5" fmla="*/ 342900 w 685800"/>
              <a:gd name="connsiteY5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85800" h="685800">
                <a:moveTo>
                  <a:pt x="342900" y="685800"/>
                </a:moveTo>
                <a:lnTo>
                  <a:pt x="0" y="685800"/>
                </a:lnTo>
                <a:lnTo>
                  <a:pt x="0" y="0"/>
                </a:lnTo>
                <a:lnTo>
                  <a:pt x="685800" y="0"/>
                </a:lnTo>
                <a:lnTo>
                  <a:pt x="685800" y="685800"/>
                </a:lnTo>
                <a:lnTo>
                  <a:pt x="342900" y="685800"/>
                </a:lnTo>
              </a:path>
            </a:pathLst>
          </a:custGeom>
          <a:solidFill>
            <a:srgbClr val="0047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3651250" y="3651250"/>
            <a:ext cx="698500" cy="698500"/>
          </a:xfrm>
          <a:custGeom>
            <a:avLst/>
            <a:gdLst>
              <a:gd name="connsiteX0" fmla="*/ 349250 w 698500"/>
              <a:gd name="connsiteY0" fmla="*/ 692150 h 698500"/>
              <a:gd name="connsiteX1" fmla="*/ 6350 w 698500"/>
              <a:gd name="connsiteY1" fmla="*/ 692150 h 698500"/>
              <a:gd name="connsiteX2" fmla="*/ 6350 w 698500"/>
              <a:gd name="connsiteY2" fmla="*/ 6350 h 698500"/>
              <a:gd name="connsiteX3" fmla="*/ 692150 w 698500"/>
              <a:gd name="connsiteY3" fmla="*/ 6350 h 698500"/>
              <a:gd name="connsiteX4" fmla="*/ 692150 w 698500"/>
              <a:gd name="connsiteY4" fmla="*/ 692150 h 698500"/>
              <a:gd name="connsiteX5" fmla="*/ 349250 w 698500"/>
              <a:gd name="connsiteY5" fmla="*/ 692150 h 6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98500" h="698500">
                <a:moveTo>
                  <a:pt x="349250" y="692150"/>
                </a:moveTo>
                <a:lnTo>
                  <a:pt x="6350" y="692150"/>
                </a:lnTo>
                <a:lnTo>
                  <a:pt x="6350" y="6350"/>
                </a:lnTo>
                <a:lnTo>
                  <a:pt x="692150" y="6350"/>
                </a:lnTo>
                <a:lnTo>
                  <a:pt x="692150" y="692150"/>
                </a:lnTo>
                <a:lnTo>
                  <a:pt x="349250" y="692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2971800" y="3657600"/>
            <a:ext cx="685800" cy="685800"/>
          </a:xfrm>
          <a:custGeom>
            <a:avLst/>
            <a:gdLst>
              <a:gd name="connsiteX0" fmla="*/ 342900 w 685800"/>
              <a:gd name="connsiteY0" fmla="*/ 685800 h 685800"/>
              <a:gd name="connsiteX1" fmla="*/ 0 w 685800"/>
              <a:gd name="connsiteY1" fmla="*/ 685800 h 685800"/>
              <a:gd name="connsiteX2" fmla="*/ 0 w 685800"/>
              <a:gd name="connsiteY2" fmla="*/ 0 h 685800"/>
              <a:gd name="connsiteX3" fmla="*/ 685800 w 685800"/>
              <a:gd name="connsiteY3" fmla="*/ 0 h 685800"/>
              <a:gd name="connsiteX4" fmla="*/ 685800 w 685800"/>
              <a:gd name="connsiteY4" fmla="*/ 685800 h 685800"/>
              <a:gd name="connsiteX5" fmla="*/ 342900 w 685800"/>
              <a:gd name="connsiteY5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85800" h="685800">
                <a:moveTo>
                  <a:pt x="342900" y="685800"/>
                </a:moveTo>
                <a:lnTo>
                  <a:pt x="0" y="685800"/>
                </a:lnTo>
                <a:lnTo>
                  <a:pt x="0" y="0"/>
                </a:lnTo>
                <a:lnTo>
                  <a:pt x="685800" y="0"/>
                </a:lnTo>
                <a:lnTo>
                  <a:pt x="685800" y="685800"/>
                </a:lnTo>
                <a:lnTo>
                  <a:pt x="342900" y="685800"/>
                </a:lnTo>
              </a:path>
            </a:pathLst>
          </a:custGeom>
          <a:solidFill>
            <a:srgbClr val="0047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2965450" y="3651250"/>
            <a:ext cx="698500" cy="698500"/>
          </a:xfrm>
          <a:custGeom>
            <a:avLst/>
            <a:gdLst>
              <a:gd name="connsiteX0" fmla="*/ 349250 w 698500"/>
              <a:gd name="connsiteY0" fmla="*/ 692150 h 698500"/>
              <a:gd name="connsiteX1" fmla="*/ 6350 w 698500"/>
              <a:gd name="connsiteY1" fmla="*/ 692150 h 698500"/>
              <a:gd name="connsiteX2" fmla="*/ 6350 w 698500"/>
              <a:gd name="connsiteY2" fmla="*/ 6350 h 698500"/>
              <a:gd name="connsiteX3" fmla="*/ 692150 w 698500"/>
              <a:gd name="connsiteY3" fmla="*/ 6350 h 698500"/>
              <a:gd name="connsiteX4" fmla="*/ 692150 w 698500"/>
              <a:gd name="connsiteY4" fmla="*/ 692150 h 698500"/>
              <a:gd name="connsiteX5" fmla="*/ 349250 w 698500"/>
              <a:gd name="connsiteY5" fmla="*/ 692150 h 6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98500" h="698500">
                <a:moveTo>
                  <a:pt x="349250" y="692150"/>
                </a:moveTo>
                <a:lnTo>
                  <a:pt x="6350" y="692150"/>
                </a:lnTo>
                <a:lnTo>
                  <a:pt x="6350" y="6350"/>
                </a:lnTo>
                <a:lnTo>
                  <a:pt x="692150" y="6350"/>
                </a:lnTo>
                <a:lnTo>
                  <a:pt x="692150" y="692150"/>
                </a:lnTo>
                <a:lnTo>
                  <a:pt x="349250" y="692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3569337" y="2711450"/>
            <a:ext cx="2550698" cy="7439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5400"/>
              </a:lnSpc>
              <a:tabLst>
                <a:tab pos="304800" algn="l"/>
              </a:tabLst>
            </a:pP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f    o   r    t</a:t>
            </a:r>
          </a:p>
        </p:txBody>
      </p:sp>
      <p:sp>
        <p:nvSpPr>
          <p:cNvPr id="27" name="TextBox 1"/>
          <p:cNvSpPr txBox="1"/>
          <p:nvPr/>
        </p:nvSpPr>
        <p:spPr>
          <a:xfrm>
            <a:off x="774700" y="1663700"/>
            <a:ext cx="2552700" cy="800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/>
            </a:pPr>
            <a:r>
              <a:rPr lang="en-US" altLang="zh-CN" sz="2800" dirty="0" smtClean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T_For</a:t>
            </a:r>
          </a:p>
          <a:p>
            <a:pPr>
              <a:lnSpc>
                <a:spcPts val="3100"/>
              </a:lnSpc>
              <a:tabLst/>
            </a:pPr>
            <a:r>
              <a:rPr lang="en-US" altLang="zh-CN" sz="2800" dirty="0" smtClean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T_Identifier</a:t>
            </a:r>
          </a:p>
        </p:txBody>
      </p:sp>
      <p:sp>
        <p:nvSpPr>
          <p:cNvPr id="28" name="TextBox 1"/>
          <p:cNvSpPr txBox="1"/>
          <p:nvPr/>
        </p:nvSpPr>
        <p:spPr>
          <a:xfrm>
            <a:off x="3670300" y="1669716"/>
            <a:ext cx="5033429" cy="109773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                <a:tab pos="304800" algn="l"/>
              </a:tabLst>
            </a:pPr>
            <a:r>
              <a:rPr lang="en-US" altLang="zh-CN" dirty="0" smtClean="0"/>
              <a:t>	</a:t>
            </a:r>
            <a:r>
              <a:rPr lang="en-US" altLang="zh-CN" sz="2800" dirty="0" smtClean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for</a:t>
            </a:r>
          </a:p>
          <a:p>
            <a:pPr>
              <a:lnSpc>
                <a:spcPts val="3100"/>
              </a:lnSpc>
              <a:tabLst>
                <a:tab pos="304800" algn="l"/>
              </a:tabLst>
            </a:pPr>
            <a:r>
              <a:rPr lang="en-US" altLang="zh-CN" dirty="0" smtClean="0"/>
              <a:t>	</a:t>
            </a:r>
            <a:r>
              <a:rPr lang="en-US" altLang="zh-CN" sz="2800" dirty="0" smtClean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[A-Za-z_][A-Za-z0-9_]*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</p:txBody>
      </p:sp>
      <p:sp>
        <p:nvSpPr>
          <p:cNvPr id="29" name="矩形 28"/>
          <p:cNvSpPr/>
          <p:nvPr/>
        </p:nvSpPr>
        <p:spPr>
          <a:xfrm>
            <a:off x="1689100" y="3625850"/>
            <a:ext cx="2550698" cy="7439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5400"/>
              </a:lnSpc>
              <a:tabLst>
                <a:tab pos="304800" algn="l"/>
              </a:tabLst>
            </a:pP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f    o   r    t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2752776" y="622300"/>
            <a:ext cx="4498924" cy="70019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100"/>
              </a:lnSpc>
              <a:tabLst/>
            </a:pP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Lexing Ambiguities</a:t>
            </a:r>
          </a:p>
        </p:txBody>
      </p:sp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9080500" cy="1143000"/>
          </a:xfrm>
        </p:spPr>
        <p:txBody>
          <a:bodyPr>
            <a:normAutofit/>
          </a:bodyPr>
          <a:lstStyle/>
          <a:p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Implementing Maximal Munch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9080500" cy="4525963"/>
          </a:xfrm>
        </p:spPr>
        <p:txBody>
          <a:bodyPr>
            <a:normAutofit/>
          </a:bodyPr>
          <a:lstStyle/>
          <a:p>
            <a:pPr>
              <a:lnSpc>
                <a:spcPts val="3700"/>
              </a:lnSpc>
              <a:tabLst/>
            </a:pP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Given a set of regular expressions, how can we use them to implement maximum munch?</a:t>
            </a:r>
            <a:endParaRPr lang="en-US" altLang="zh-CN" dirty="0" smtClean="0"/>
          </a:p>
          <a:p>
            <a:pPr>
              <a:lnSpc>
                <a:spcPts val="4100"/>
              </a:lnSpc>
              <a:tabLst/>
            </a:pP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Idea:</a:t>
            </a:r>
          </a:p>
          <a:p>
            <a:pPr lvl="1">
              <a:lnSpc>
                <a:spcPts val="3200"/>
              </a:lnSpc>
            </a:pP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Convert expressions to NFAs.</a:t>
            </a:r>
            <a:endParaRPr lang="en-US" altLang="zh-CN" dirty="0" smtClean="0"/>
          </a:p>
          <a:p>
            <a:pPr lvl="1">
              <a:lnSpc>
                <a:spcPts val="3300"/>
              </a:lnSpc>
            </a:pP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Run all NFAs in parallel, keeping track of the last match.</a:t>
            </a:r>
            <a:endParaRPr lang="en-US" altLang="zh-CN" dirty="0" smtClean="0"/>
          </a:p>
          <a:p>
            <a:pPr lvl="1">
              <a:lnSpc>
                <a:spcPts val="3300"/>
              </a:lnSpc>
            </a:pP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When all automata get stuck, report the last match and restart the search at that point.</a:t>
            </a:r>
          </a:p>
          <a:p>
            <a:pPr>
              <a:lnSpc>
                <a:spcPts val="4100"/>
              </a:lnSpc>
              <a:tabLst/>
            </a:pPr>
            <a:endParaRPr lang="zh-CN" altLang="en-US" dirty="0"/>
          </a:p>
        </p:txBody>
      </p:sp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0079990" cy="7559040"/>
          </a:xfrm>
          <a:custGeom>
            <a:avLst/>
            <a:gdLst>
              <a:gd name="connsiteX0" fmla="*/ 0 w 10079990"/>
              <a:gd name="connsiteY0" fmla="*/ 0 h 7559040"/>
              <a:gd name="connsiteX1" fmla="*/ 10079990 w 10079990"/>
              <a:gd name="connsiteY1" fmla="*/ 0 h 7559040"/>
              <a:gd name="connsiteX2" fmla="*/ 10079990 w 10079990"/>
              <a:gd name="connsiteY2" fmla="*/ 7559040 h 7559040"/>
              <a:gd name="connsiteX3" fmla="*/ 0 w 10079990"/>
              <a:gd name="connsiteY3" fmla="*/ 7559040 h 7559040"/>
              <a:gd name="connsiteX4" fmla="*/ 0 w 10079990"/>
              <a:gd name="connsiteY4" fmla="*/ 0 h 75590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079990" h="7559040">
                <a:moveTo>
                  <a:pt x="0" y="0"/>
                </a:moveTo>
                <a:lnTo>
                  <a:pt x="10079990" y="0"/>
                </a:lnTo>
                <a:lnTo>
                  <a:pt x="10079990" y="7559040"/>
                </a:lnTo>
                <a:lnTo>
                  <a:pt x="0" y="755904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774700" y="1676400"/>
            <a:ext cx="1917700" cy="1206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/>
            </a:pPr>
            <a:r>
              <a:rPr lang="en-US" altLang="zh-CN" sz="2800" dirty="0" smtClean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T_Do</a:t>
            </a:r>
          </a:p>
          <a:p>
            <a:pPr>
              <a:lnSpc>
                <a:spcPts val="3100"/>
              </a:lnSpc>
              <a:tabLst/>
            </a:pPr>
            <a:r>
              <a:rPr lang="en-US" altLang="zh-CN" sz="2800" dirty="0" smtClean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T_Double</a:t>
            </a:r>
          </a:p>
          <a:p>
            <a:pPr>
              <a:lnSpc>
                <a:spcPts val="3100"/>
              </a:lnSpc>
              <a:tabLst/>
            </a:pPr>
            <a:r>
              <a:rPr lang="en-US" altLang="zh-CN" sz="2800" dirty="0" smtClean="0">
                <a:solidFill>
                  <a:srgbClr val="00AE00"/>
                </a:solidFill>
                <a:latin typeface="Courier New" pitchFamily="18" charset="0"/>
                <a:cs typeface="Courier New" pitchFamily="18" charset="0"/>
              </a:rPr>
              <a:t>T_Mystery</a:t>
            </a:r>
          </a:p>
        </p:txBody>
      </p:sp>
      <p:sp>
        <p:nvSpPr>
          <p:cNvPr id="3" name="TextBox 1"/>
          <p:cNvSpPr txBox="1"/>
          <p:nvPr/>
        </p:nvSpPr>
        <p:spPr>
          <a:xfrm>
            <a:off x="3517900" y="1676400"/>
            <a:ext cx="1727200" cy="1206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                <a:tab pos="25400" algn="l"/>
              </a:tabLst>
            </a:pPr>
            <a:r>
              <a:rPr lang="en-US" altLang="zh-CN" sz="2800" dirty="0" smtClean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do</a:t>
            </a:r>
          </a:p>
          <a:p>
            <a:pPr>
              <a:lnSpc>
                <a:spcPts val="3100"/>
              </a:lnSpc>
              <a:tabLst>
                <a:tab pos="25400" algn="l"/>
              </a:tabLst>
            </a:pPr>
            <a:r>
              <a:rPr lang="en-US" altLang="zh-CN" sz="2800" dirty="0" smtClean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double</a:t>
            </a:r>
          </a:p>
          <a:p>
            <a:pPr>
              <a:lnSpc>
                <a:spcPts val="3100"/>
              </a:lnSpc>
              <a:tabLst>
                <a:tab pos="25400" algn="l"/>
              </a:tabLst>
            </a:pPr>
            <a:r>
              <a:rPr lang="en-US" altLang="zh-CN" dirty="0" smtClean="0"/>
              <a:t>	</a:t>
            </a:r>
            <a:r>
              <a:rPr lang="en-US" altLang="zh-CN" sz="2800" dirty="0" smtClean="0">
                <a:solidFill>
                  <a:srgbClr val="00AE00"/>
                </a:solidFill>
                <a:latin typeface="Courier New" pitchFamily="18" charset="0"/>
                <a:cs typeface="Courier New" pitchFamily="18" charset="0"/>
              </a:rPr>
              <a:t>[A-Za-z]</a:t>
            </a:r>
          </a:p>
        </p:txBody>
      </p:sp>
      <p:sp>
        <p:nvSpPr>
          <p:cNvPr id="6" name="标题 1"/>
          <p:cNvSpPr txBox="1">
            <a:spLocks/>
          </p:cNvSpPr>
          <p:nvPr/>
        </p:nvSpPr>
        <p:spPr>
          <a:xfrm>
            <a:off x="457200" y="274638"/>
            <a:ext cx="90805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Implementing Maximal Munch</a:t>
            </a:r>
            <a:endParaRPr kumimoji="0" lang="zh-CN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0083800" cy="75565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774700" y="1676400"/>
            <a:ext cx="1917700" cy="1206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/>
            </a:pPr>
            <a:r>
              <a:rPr lang="en-US" altLang="zh-CN" sz="2800" dirty="0" smtClean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T_Do</a:t>
            </a:r>
          </a:p>
          <a:p>
            <a:pPr>
              <a:lnSpc>
                <a:spcPts val="3100"/>
              </a:lnSpc>
              <a:tabLst/>
            </a:pPr>
            <a:r>
              <a:rPr lang="en-US" altLang="zh-CN" sz="2800" dirty="0" smtClean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T_Double</a:t>
            </a:r>
          </a:p>
          <a:p>
            <a:pPr>
              <a:lnSpc>
                <a:spcPts val="3100"/>
              </a:lnSpc>
              <a:tabLst/>
            </a:pPr>
            <a:r>
              <a:rPr lang="en-US" altLang="zh-CN" sz="2800" dirty="0" smtClean="0">
                <a:solidFill>
                  <a:srgbClr val="00AE00"/>
                </a:solidFill>
                <a:latin typeface="Courier New" pitchFamily="18" charset="0"/>
                <a:cs typeface="Courier New" pitchFamily="18" charset="0"/>
              </a:rPr>
              <a:t>T_Mystery</a:t>
            </a:r>
          </a:p>
        </p:txBody>
      </p:sp>
      <p:sp>
        <p:nvSpPr>
          <p:cNvPr id="3" name="TextBox 1"/>
          <p:cNvSpPr txBox="1"/>
          <p:nvPr/>
        </p:nvSpPr>
        <p:spPr>
          <a:xfrm>
            <a:off x="3517900" y="1676400"/>
            <a:ext cx="1727200" cy="1206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                <a:tab pos="25400" algn="l"/>
              </a:tabLst>
            </a:pPr>
            <a:r>
              <a:rPr lang="en-US" altLang="zh-CN" sz="2800" dirty="0" smtClean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do</a:t>
            </a:r>
          </a:p>
          <a:p>
            <a:pPr>
              <a:lnSpc>
                <a:spcPts val="3100"/>
              </a:lnSpc>
              <a:tabLst>
                <a:tab pos="25400" algn="l"/>
              </a:tabLst>
            </a:pPr>
            <a:r>
              <a:rPr lang="en-US" altLang="zh-CN" sz="2800" dirty="0" smtClean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double</a:t>
            </a:r>
          </a:p>
          <a:p>
            <a:pPr>
              <a:lnSpc>
                <a:spcPts val="3100"/>
              </a:lnSpc>
              <a:tabLst>
                <a:tab pos="25400" algn="l"/>
              </a:tabLst>
            </a:pPr>
            <a:r>
              <a:rPr lang="en-US" altLang="zh-CN" dirty="0" smtClean="0"/>
              <a:t>	</a:t>
            </a:r>
            <a:r>
              <a:rPr lang="en-US" altLang="zh-CN" sz="2800" dirty="0" smtClean="0">
                <a:solidFill>
                  <a:srgbClr val="00AE00"/>
                </a:solidFill>
                <a:latin typeface="Courier New" pitchFamily="18" charset="0"/>
                <a:cs typeface="Courier New" pitchFamily="18" charset="0"/>
              </a:rPr>
              <a:t>[A-Za-z]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457200" y="3175000"/>
            <a:ext cx="706925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start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1879600" y="3175000"/>
            <a:ext cx="20518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d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3022600" y="3175000"/>
            <a:ext cx="20518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o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457200" y="3860800"/>
            <a:ext cx="706925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start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1879600" y="3860800"/>
            <a:ext cx="20518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d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3022600" y="3860800"/>
            <a:ext cx="20518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o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4165600" y="3860800"/>
            <a:ext cx="20518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u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5308600" y="3860800"/>
            <a:ext cx="20518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b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6489700" y="3860800"/>
            <a:ext cx="11381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l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7594600" y="3860800"/>
            <a:ext cx="182742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e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457200" y="4546600"/>
            <a:ext cx="706925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start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1866900" y="4546600"/>
            <a:ext cx="238848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Σ</a:t>
            </a:r>
          </a:p>
        </p:txBody>
      </p:sp>
      <p:sp>
        <p:nvSpPr>
          <p:cNvPr id="18" name="标题 1"/>
          <p:cNvSpPr txBox="1">
            <a:spLocks/>
          </p:cNvSpPr>
          <p:nvPr/>
        </p:nvSpPr>
        <p:spPr>
          <a:xfrm>
            <a:off x="457200" y="274638"/>
            <a:ext cx="90805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Implementing Maximal Munch</a:t>
            </a:r>
            <a:endParaRPr kumimoji="0" lang="zh-CN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0083800" cy="75565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774700" y="1676400"/>
            <a:ext cx="1917700" cy="1206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/>
            </a:pPr>
            <a:r>
              <a:rPr lang="en-US" altLang="zh-CN" sz="2800" dirty="0" smtClean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T_Do</a:t>
            </a:r>
          </a:p>
          <a:p>
            <a:pPr>
              <a:lnSpc>
                <a:spcPts val="3100"/>
              </a:lnSpc>
              <a:tabLst/>
            </a:pPr>
            <a:r>
              <a:rPr lang="en-US" altLang="zh-CN" sz="2800" dirty="0" smtClean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T_Double</a:t>
            </a:r>
          </a:p>
          <a:p>
            <a:pPr>
              <a:lnSpc>
                <a:spcPts val="3100"/>
              </a:lnSpc>
              <a:tabLst/>
            </a:pPr>
            <a:r>
              <a:rPr lang="en-US" altLang="zh-CN" sz="2800" dirty="0" smtClean="0">
                <a:solidFill>
                  <a:srgbClr val="00AE00"/>
                </a:solidFill>
                <a:latin typeface="Courier New" pitchFamily="18" charset="0"/>
                <a:cs typeface="Courier New" pitchFamily="18" charset="0"/>
              </a:rPr>
              <a:t>T_Mystery</a:t>
            </a:r>
          </a:p>
        </p:txBody>
      </p:sp>
      <p:sp>
        <p:nvSpPr>
          <p:cNvPr id="3" name="TextBox 1"/>
          <p:cNvSpPr txBox="1"/>
          <p:nvPr/>
        </p:nvSpPr>
        <p:spPr>
          <a:xfrm>
            <a:off x="3517900" y="1676400"/>
            <a:ext cx="1727200" cy="1206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                <a:tab pos="25400" algn="l"/>
              </a:tabLst>
            </a:pPr>
            <a:r>
              <a:rPr lang="en-US" altLang="zh-CN" sz="2800" dirty="0" smtClean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do</a:t>
            </a:r>
          </a:p>
          <a:p>
            <a:pPr>
              <a:lnSpc>
                <a:spcPts val="3100"/>
              </a:lnSpc>
              <a:tabLst>
                <a:tab pos="25400" algn="l"/>
              </a:tabLst>
            </a:pPr>
            <a:r>
              <a:rPr lang="en-US" altLang="zh-CN" sz="2800" dirty="0" smtClean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double</a:t>
            </a:r>
          </a:p>
          <a:p>
            <a:pPr>
              <a:lnSpc>
                <a:spcPts val="3100"/>
              </a:lnSpc>
              <a:tabLst>
                <a:tab pos="25400" algn="l"/>
              </a:tabLst>
            </a:pPr>
            <a:r>
              <a:rPr lang="en-US" altLang="zh-CN" dirty="0" smtClean="0"/>
              <a:t>	</a:t>
            </a:r>
            <a:r>
              <a:rPr lang="en-US" altLang="zh-CN" sz="2800" dirty="0" smtClean="0">
                <a:solidFill>
                  <a:srgbClr val="00AE00"/>
                </a:solidFill>
                <a:latin typeface="Courier New" pitchFamily="18" charset="0"/>
                <a:cs typeface="Courier New" pitchFamily="18" charset="0"/>
              </a:rPr>
              <a:t>[A-Za-z]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457200" y="3175000"/>
            <a:ext cx="706925" cy="33470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start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1879600" y="3175000"/>
            <a:ext cx="205184" cy="33470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d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3022600" y="3175000"/>
            <a:ext cx="205184" cy="33470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o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457200" y="3860800"/>
            <a:ext cx="706925" cy="33470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start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1879600" y="3860800"/>
            <a:ext cx="205184" cy="33470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d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3022600" y="3860800"/>
            <a:ext cx="205184" cy="33470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o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4165600" y="3860800"/>
            <a:ext cx="205184" cy="33470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u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5308600" y="3860800"/>
            <a:ext cx="205184" cy="33470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b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6489700" y="3860800"/>
            <a:ext cx="113814" cy="33470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l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7594600" y="3860800"/>
            <a:ext cx="182742" cy="33470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e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457200" y="4546600"/>
            <a:ext cx="706925" cy="33470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start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1866900" y="4546600"/>
            <a:ext cx="238848" cy="33470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Σ</a:t>
            </a:r>
          </a:p>
        </p:txBody>
      </p:sp>
      <p:sp>
        <p:nvSpPr>
          <p:cNvPr id="17" name="TextBox 1"/>
          <p:cNvSpPr txBox="1"/>
          <p:nvPr/>
        </p:nvSpPr>
        <p:spPr>
          <a:xfrm>
            <a:off x="2844800" y="5765800"/>
            <a:ext cx="4533742" cy="40523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800"/>
              </a:lnSpc>
              <a:tabLst/>
            </a:pP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D   O   U   B   D   O   U   B   L   E</a:t>
            </a:r>
          </a:p>
        </p:txBody>
      </p:sp>
      <p:sp>
        <p:nvSpPr>
          <p:cNvPr id="19" name="标题 1"/>
          <p:cNvSpPr txBox="1">
            <a:spLocks/>
          </p:cNvSpPr>
          <p:nvPr/>
        </p:nvSpPr>
        <p:spPr>
          <a:xfrm>
            <a:off x="457200" y="274638"/>
            <a:ext cx="90805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Implementing Maximal Munch</a:t>
            </a:r>
            <a:endParaRPr kumimoji="0" lang="zh-CN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0083800" cy="75565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774700" y="1676400"/>
            <a:ext cx="1917700" cy="1206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/>
            </a:pPr>
            <a:r>
              <a:rPr lang="en-US" altLang="zh-CN" sz="2800" dirty="0" smtClean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T_Do</a:t>
            </a:r>
          </a:p>
          <a:p>
            <a:pPr>
              <a:lnSpc>
                <a:spcPts val="3100"/>
              </a:lnSpc>
              <a:tabLst/>
            </a:pPr>
            <a:r>
              <a:rPr lang="en-US" altLang="zh-CN" sz="2800" dirty="0" smtClean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T_Double</a:t>
            </a:r>
          </a:p>
          <a:p>
            <a:pPr>
              <a:lnSpc>
                <a:spcPts val="3100"/>
              </a:lnSpc>
              <a:tabLst/>
            </a:pPr>
            <a:r>
              <a:rPr lang="en-US" altLang="zh-CN" sz="2800" dirty="0" smtClean="0">
                <a:solidFill>
                  <a:srgbClr val="00AE00"/>
                </a:solidFill>
                <a:latin typeface="Courier New" pitchFamily="18" charset="0"/>
                <a:cs typeface="Courier New" pitchFamily="18" charset="0"/>
              </a:rPr>
              <a:t>T_Mystery</a:t>
            </a:r>
          </a:p>
        </p:txBody>
      </p:sp>
      <p:sp>
        <p:nvSpPr>
          <p:cNvPr id="3" name="TextBox 1"/>
          <p:cNvSpPr txBox="1"/>
          <p:nvPr/>
        </p:nvSpPr>
        <p:spPr>
          <a:xfrm>
            <a:off x="3517900" y="1676400"/>
            <a:ext cx="1727200" cy="1206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                <a:tab pos="25400" algn="l"/>
              </a:tabLst>
            </a:pPr>
            <a:r>
              <a:rPr lang="en-US" altLang="zh-CN" sz="2800" dirty="0" smtClean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do</a:t>
            </a:r>
          </a:p>
          <a:p>
            <a:pPr>
              <a:lnSpc>
                <a:spcPts val="3100"/>
              </a:lnSpc>
              <a:tabLst>
                <a:tab pos="25400" algn="l"/>
              </a:tabLst>
            </a:pPr>
            <a:r>
              <a:rPr lang="en-US" altLang="zh-CN" sz="2800" dirty="0" smtClean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double</a:t>
            </a:r>
          </a:p>
          <a:p>
            <a:pPr>
              <a:lnSpc>
                <a:spcPts val="3100"/>
              </a:lnSpc>
              <a:tabLst>
                <a:tab pos="25400" algn="l"/>
              </a:tabLst>
            </a:pPr>
            <a:r>
              <a:rPr lang="en-US" altLang="zh-CN" dirty="0" smtClean="0"/>
              <a:t>	</a:t>
            </a:r>
            <a:r>
              <a:rPr lang="en-US" altLang="zh-CN" sz="2800" dirty="0" smtClean="0">
                <a:solidFill>
                  <a:srgbClr val="00AE00"/>
                </a:solidFill>
                <a:latin typeface="Courier New" pitchFamily="18" charset="0"/>
                <a:cs typeface="Courier New" pitchFamily="18" charset="0"/>
              </a:rPr>
              <a:t>[A-Za-z]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457200" y="3175000"/>
            <a:ext cx="706925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start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1879600" y="3175000"/>
            <a:ext cx="20518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d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3022600" y="3175000"/>
            <a:ext cx="20518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o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457200" y="3860800"/>
            <a:ext cx="706925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start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1879600" y="3860800"/>
            <a:ext cx="20518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d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3022600" y="3860800"/>
            <a:ext cx="20518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o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4165600" y="3860800"/>
            <a:ext cx="20518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u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5308600" y="3860800"/>
            <a:ext cx="20518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b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6489700" y="3860800"/>
            <a:ext cx="11381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l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7594600" y="3860800"/>
            <a:ext cx="182742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e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457200" y="4546600"/>
            <a:ext cx="706925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start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1866900" y="4546600"/>
            <a:ext cx="238848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Σ</a:t>
            </a:r>
          </a:p>
        </p:txBody>
      </p:sp>
      <p:sp>
        <p:nvSpPr>
          <p:cNvPr id="17" name="TextBox 1"/>
          <p:cNvSpPr txBox="1"/>
          <p:nvPr/>
        </p:nvSpPr>
        <p:spPr>
          <a:xfrm>
            <a:off x="2844800" y="5765800"/>
            <a:ext cx="4533742" cy="40523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800"/>
              </a:lnSpc>
              <a:tabLst/>
            </a:pP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D   O   U   B   D   O   U   B   L   E</a:t>
            </a:r>
          </a:p>
        </p:txBody>
      </p:sp>
      <p:sp>
        <p:nvSpPr>
          <p:cNvPr id="19" name="标题 1"/>
          <p:cNvSpPr txBox="1">
            <a:spLocks/>
          </p:cNvSpPr>
          <p:nvPr/>
        </p:nvSpPr>
        <p:spPr>
          <a:xfrm>
            <a:off x="457200" y="274638"/>
            <a:ext cx="90805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Implementing Maximal Munch</a:t>
            </a:r>
            <a:endParaRPr kumimoji="0" lang="zh-CN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0083800" cy="75565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774700" y="1676400"/>
            <a:ext cx="1917700" cy="1206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/>
            </a:pPr>
            <a:r>
              <a:rPr lang="en-US" altLang="zh-CN" sz="2800" dirty="0" smtClean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T_Do</a:t>
            </a:r>
          </a:p>
          <a:p>
            <a:pPr>
              <a:lnSpc>
                <a:spcPts val="3100"/>
              </a:lnSpc>
              <a:tabLst/>
            </a:pPr>
            <a:r>
              <a:rPr lang="en-US" altLang="zh-CN" sz="2800" dirty="0" smtClean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T_Double</a:t>
            </a:r>
          </a:p>
          <a:p>
            <a:pPr>
              <a:lnSpc>
                <a:spcPts val="3100"/>
              </a:lnSpc>
              <a:tabLst/>
            </a:pPr>
            <a:r>
              <a:rPr lang="en-US" altLang="zh-CN" sz="2800" dirty="0" smtClean="0">
                <a:solidFill>
                  <a:srgbClr val="00AE00"/>
                </a:solidFill>
                <a:latin typeface="Courier New" pitchFamily="18" charset="0"/>
                <a:cs typeface="Courier New" pitchFamily="18" charset="0"/>
              </a:rPr>
              <a:t>T_Mystery</a:t>
            </a:r>
          </a:p>
        </p:txBody>
      </p:sp>
      <p:sp>
        <p:nvSpPr>
          <p:cNvPr id="3" name="TextBox 1"/>
          <p:cNvSpPr txBox="1"/>
          <p:nvPr/>
        </p:nvSpPr>
        <p:spPr>
          <a:xfrm>
            <a:off x="3517900" y="1676400"/>
            <a:ext cx="1727200" cy="1206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                <a:tab pos="25400" algn="l"/>
              </a:tabLst>
            </a:pPr>
            <a:r>
              <a:rPr lang="en-US" altLang="zh-CN" sz="2800" dirty="0" smtClean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do</a:t>
            </a:r>
          </a:p>
          <a:p>
            <a:pPr>
              <a:lnSpc>
                <a:spcPts val="3100"/>
              </a:lnSpc>
              <a:tabLst>
                <a:tab pos="25400" algn="l"/>
              </a:tabLst>
            </a:pPr>
            <a:r>
              <a:rPr lang="en-US" altLang="zh-CN" sz="2800" dirty="0" smtClean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double</a:t>
            </a:r>
          </a:p>
          <a:p>
            <a:pPr>
              <a:lnSpc>
                <a:spcPts val="3100"/>
              </a:lnSpc>
              <a:tabLst>
                <a:tab pos="25400" algn="l"/>
              </a:tabLst>
            </a:pPr>
            <a:r>
              <a:rPr lang="en-US" altLang="zh-CN" dirty="0" smtClean="0"/>
              <a:t>	</a:t>
            </a:r>
            <a:r>
              <a:rPr lang="en-US" altLang="zh-CN" sz="2800" dirty="0" smtClean="0">
                <a:solidFill>
                  <a:srgbClr val="00AE00"/>
                </a:solidFill>
                <a:latin typeface="Courier New" pitchFamily="18" charset="0"/>
                <a:cs typeface="Courier New" pitchFamily="18" charset="0"/>
              </a:rPr>
              <a:t>[A-Za-z]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457200" y="3175000"/>
            <a:ext cx="706925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start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1879600" y="3175000"/>
            <a:ext cx="20518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d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3022600" y="3175000"/>
            <a:ext cx="20518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o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457200" y="3860800"/>
            <a:ext cx="706925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start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1879600" y="3860800"/>
            <a:ext cx="20518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d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3022600" y="3860800"/>
            <a:ext cx="20518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o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4165600" y="3860800"/>
            <a:ext cx="20518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u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5308600" y="3860800"/>
            <a:ext cx="20518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b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6489700" y="3860800"/>
            <a:ext cx="11381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l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7594600" y="3860800"/>
            <a:ext cx="182742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e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457200" y="4546600"/>
            <a:ext cx="706925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start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1866900" y="4546600"/>
            <a:ext cx="238848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Σ</a:t>
            </a:r>
          </a:p>
        </p:txBody>
      </p:sp>
      <p:sp>
        <p:nvSpPr>
          <p:cNvPr id="17" name="TextBox 1"/>
          <p:cNvSpPr txBox="1"/>
          <p:nvPr/>
        </p:nvSpPr>
        <p:spPr>
          <a:xfrm>
            <a:off x="2844800" y="5765800"/>
            <a:ext cx="4533742" cy="40523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800"/>
              </a:lnSpc>
              <a:tabLst/>
            </a:pP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D   O   U   B   D   O   U   B   L   E</a:t>
            </a:r>
          </a:p>
        </p:txBody>
      </p:sp>
      <p:sp>
        <p:nvSpPr>
          <p:cNvPr id="19" name="标题 1"/>
          <p:cNvSpPr txBox="1">
            <a:spLocks/>
          </p:cNvSpPr>
          <p:nvPr/>
        </p:nvSpPr>
        <p:spPr>
          <a:xfrm>
            <a:off x="457200" y="274638"/>
            <a:ext cx="90805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Implementing Maximal Munch</a:t>
            </a:r>
            <a:endParaRPr kumimoji="0" lang="zh-CN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0083800" cy="75565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774700" y="1676400"/>
            <a:ext cx="1917700" cy="1206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/>
            </a:pPr>
            <a:r>
              <a:rPr lang="en-US" altLang="zh-CN" sz="2800" dirty="0" smtClean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T_Do</a:t>
            </a:r>
          </a:p>
          <a:p>
            <a:pPr>
              <a:lnSpc>
                <a:spcPts val="3100"/>
              </a:lnSpc>
              <a:tabLst/>
            </a:pPr>
            <a:r>
              <a:rPr lang="en-US" altLang="zh-CN" sz="2800" dirty="0" smtClean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T_Double</a:t>
            </a:r>
          </a:p>
          <a:p>
            <a:pPr>
              <a:lnSpc>
                <a:spcPts val="3100"/>
              </a:lnSpc>
              <a:tabLst/>
            </a:pPr>
            <a:r>
              <a:rPr lang="en-US" altLang="zh-CN" sz="2800" dirty="0" smtClean="0">
                <a:solidFill>
                  <a:srgbClr val="00AE00"/>
                </a:solidFill>
                <a:latin typeface="Courier New" pitchFamily="18" charset="0"/>
                <a:cs typeface="Courier New" pitchFamily="18" charset="0"/>
              </a:rPr>
              <a:t>T_Mystery</a:t>
            </a:r>
          </a:p>
        </p:txBody>
      </p:sp>
      <p:sp>
        <p:nvSpPr>
          <p:cNvPr id="3" name="TextBox 1"/>
          <p:cNvSpPr txBox="1"/>
          <p:nvPr/>
        </p:nvSpPr>
        <p:spPr>
          <a:xfrm>
            <a:off x="3517900" y="1676400"/>
            <a:ext cx="1727200" cy="1206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                <a:tab pos="25400" algn="l"/>
              </a:tabLst>
            </a:pPr>
            <a:r>
              <a:rPr lang="en-US" altLang="zh-CN" sz="2800" dirty="0" smtClean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do</a:t>
            </a:r>
          </a:p>
          <a:p>
            <a:pPr>
              <a:lnSpc>
                <a:spcPts val="3100"/>
              </a:lnSpc>
              <a:tabLst>
                <a:tab pos="25400" algn="l"/>
              </a:tabLst>
            </a:pPr>
            <a:r>
              <a:rPr lang="en-US" altLang="zh-CN" sz="2800" dirty="0" smtClean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double</a:t>
            </a:r>
          </a:p>
          <a:p>
            <a:pPr>
              <a:lnSpc>
                <a:spcPts val="3100"/>
              </a:lnSpc>
              <a:tabLst>
                <a:tab pos="25400" algn="l"/>
              </a:tabLst>
            </a:pPr>
            <a:r>
              <a:rPr lang="en-US" altLang="zh-CN" dirty="0" smtClean="0"/>
              <a:t>	</a:t>
            </a:r>
            <a:r>
              <a:rPr lang="en-US" altLang="zh-CN" sz="2800" dirty="0" smtClean="0">
                <a:solidFill>
                  <a:srgbClr val="00AE00"/>
                </a:solidFill>
                <a:latin typeface="Courier New" pitchFamily="18" charset="0"/>
                <a:cs typeface="Courier New" pitchFamily="18" charset="0"/>
              </a:rPr>
              <a:t>[A-Za-z]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457200" y="3175000"/>
            <a:ext cx="706925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start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1879600" y="3175000"/>
            <a:ext cx="20518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d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3022600" y="3175000"/>
            <a:ext cx="20518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o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457200" y="3860800"/>
            <a:ext cx="706925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start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1879600" y="3860800"/>
            <a:ext cx="20518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d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3022600" y="3860800"/>
            <a:ext cx="20518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o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4165600" y="3860800"/>
            <a:ext cx="20518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u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5308600" y="3860800"/>
            <a:ext cx="20518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b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6489700" y="3860800"/>
            <a:ext cx="11381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l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7594600" y="3860800"/>
            <a:ext cx="182742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e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457200" y="4546600"/>
            <a:ext cx="706925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start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1866900" y="4546600"/>
            <a:ext cx="238848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Σ</a:t>
            </a:r>
          </a:p>
        </p:txBody>
      </p:sp>
      <p:sp>
        <p:nvSpPr>
          <p:cNvPr id="17" name="TextBox 1"/>
          <p:cNvSpPr txBox="1"/>
          <p:nvPr/>
        </p:nvSpPr>
        <p:spPr>
          <a:xfrm>
            <a:off x="2844800" y="5765800"/>
            <a:ext cx="4533742" cy="40523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800"/>
              </a:lnSpc>
              <a:tabLst/>
            </a:pP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D   O   U   B   D   O   U   B   L   E</a:t>
            </a:r>
          </a:p>
        </p:txBody>
      </p:sp>
      <p:sp>
        <p:nvSpPr>
          <p:cNvPr id="19" name="标题 1"/>
          <p:cNvSpPr txBox="1">
            <a:spLocks/>
          </p:cNvSpPr>
          <p:nvPr/>
        </p:nvSpPr>
        <p:spPr>
          <a:xfrm>
            <a:off x="457200" y="274638"/>
            <a:ext cx="90805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Implementing Maximal Munch</a:t>
            </a:r>
            <a:endParaRPr kumimoji="0" lang="zh-CN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0083800" cy="75565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774700" y="1676400"/>
            <a:ext cx="1917700" cy="1206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/>
            </a:pPr>
            <a:r>
              <a:rPr lang="en-US" altLang="zh-CN" sz="2800" dirty="0" smtClean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T_Do</a:t>
            </a:r>
          </a:p>
          <a:p>
            <a:pPr>
              <a:lnSpc>
                <a:spcPts val="3100"/>
              </a:lnSpc>
              <a:tabLst/>
            </a:pPr>
            <a:r>
              <a:rPr lang="en-US" altLang="zh-CN" sz="2800" dirty="0" smtClean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T_Double</a:t>
            </a:r>
          </a:p>
          <a:p>
            <a:pPr>
              <a:lnSpc>
                <a:spcPts val="3100"/>
              </a:lnSpc>
              <a:tabLst/>
            </a:pPr>
            <a:r>
              <a:rPr lang="en-US" altLang="zh-CN" sz="2800" dirty="0" smtClean="0">
                <a:solidFill>
                  <a:srgbClr val="00AE00"/>
                </a:solidFill>
                <a:latin typeface="Courier New" pitchFamily="18" charset="0"/>
                <a:cs typeface="Courier New" pitchFamily="18" charset="0"/>
              </a:rPr>
              <a:t>T_Mystery</a:t>
            </a:r>
          </a:p>
        </p:txBody>
      </p:sp>
      <p:sp>
        <p:nvSpPr>
          <p:cNvPr id="3" name="TextBox 1"/>
          <p:cNvSpPr txBox="1"/>
          <p:nvPr/>
        </p:nvSpPr>
        <p:spPr>
          <a:xfrm>
            <a:off x="3517900" y="1676400"/>
            <a:ext cx="1727200" cy="1206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                <a:tab pos="25400" algn="l"/>
              </a:tabLst>
            </a:pPr>
            <a:r>
              <a:rPr lang="en-US" altLang="zh-CN" sz="2800" dirty="0" smtClean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do</a:t>
            </a:r>
          </a:p>
          <a:p>
            <a:pPr>
              <a:lnSpc>
                <a:spcPts val="3100"/>
              </a:lnSpc>
              <a:tabLst>
                <a:tab pos="25400" algn="l"/>
              </a:tabLst>
            </a:pPr>
            <a:r>
              <a:rPr lang="en-US" altLang="zh-CN" sz="2800" dirty="0" smtClean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double</a:t>
            </a:r>
          </a:p>
          <a:p>
            <a:pPr>
              <a:lnSpc>
                <a:spcPts val="3100"/>
              </a:lnSpc>
              <a:tabLst>
                <a:tab pos="25400" algn="l"/>
              </a:tabLst>
            </a:pPr>
            <a:r>
              <a:rPr lang="en-US" altLang="zh-CN" dirty="0" smtClean="0"/>
              <a:t>	</a:t>
            </a:r>
            <a:r>
              <a:rPr lang="en-US" altLang="zh-CN" sz="2800" dirty="0" smtClean="0">
                <a:solidFill>
                  <a:srgbClr val="00AE00"/>
                </a:solidFill>
                <a:latin typeface="Courier New" pitchFamily="18" charset="0"/>
                <a:cs typeface="Courier New" pitchFamily="18" charset="0"/>
              </a:rPr>
              <a:t>[A-Za-z]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457200" y="3175000"/>
            <a:ext cx="706925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start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1879600" y="3175000"/>
            <a:ext cx="20518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d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3022600" y="3175000"/>
            <a:ext cx="20518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o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457200" y="3860800"/>
            <a:ext cx="706925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start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1879600" y="3860800"/>
            <a:ext cx="20518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d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3022600" y="3860800"/>
            <a:ext cx="20518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o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4165600" y="3860800"/>
            <a:ext cx="20518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u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5308600" y="3860800"/>
            <a:ext cx="20518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b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6489700" y="3860800"/>
            <a:ext cx="11381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l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7594600" y="3860800"/>
            <a:ext cx="182742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e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457200" y="4546600"/>
            <a:ext cx="706925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start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1866900" y="4546600"/>
            <a:ext cx="238848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Σ</a:t>
            </a:r>
          </a:p>
        </p:txBody>
      </p:sp>
      <p:sp>
        <p:nvSpPr>
          <p:cNvPr id="17" name="TextBox 1"/>
          <p:cNvSpPr txBox="1"/>
          <p:nvPr/>
        </p:nvSpPr>
        <p:spPr>
          <a:xfrm>
            <a:off x="2844800" y="5765800"/>
            <a:ext cx="4533742" cy="40523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800"/>
              </a:lnSpc>
              <a:tabLst/>
            </a:pP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D   O   U   B   D   O   U   B   L   E</a:t>
            </a:r>
          </a:p>
        </p:txBody>
      </p:sp>
      <p:sp>
        <p:nvSpPr>
          <p:cNvPr id="19" name="标题 1"/>
          <p:cNvSpPr txBox="1">
            <a:spLocks/>
          </p:cNvSpPr>
          <p:nvPr/>
        </p:nvSpPr>
        <p:spPr>
          <a:xfrm>
            <a:off x="457200" y="274638"/>
            <a:ext cx="90805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Implementing Maximal Munch</a:t>
            </a:r>
            <a:endParaRPr kumimoji="0" lang="zh-CN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0083800" cy="75565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774700" y="1676400"/>
            <a:ext cx="1917700" cy="1206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/>
            </a:pPr>
            <a:r>
              <a:rPr lang="en-US" altLang="zh-CN" sz="2800" dirty="0" smtClean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T_Do</a:t>
            </a:r>
          </a:p>
          <a:p>
            <a:pPr>
              <a:lnSpc>
                <a:spcPts val="3100"/>
              </a:lnSpc>
              <a:tabLst/>
            </a:pPr>
            <a:r>
              <a:rPr lang="en-US" altLang="zh-CN" sz="2800" dirty="0" smtClean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T_Double</a:t>
            </a:r>
          </a:p>
          <a:p>
            <a:pPr>
              <a:lnSpc>
                <a:spcPts val="3100"/>
              </a:lnSpc>
              <a:tabLst/>
            </a:pPr>
            <a:r>
              <a:rPr lang="en-US" altLang="zh-CN" sz="2800" dirty="0" smtClean="0">
                <a:solidFill>
                  <a:srgbClr val="00AE00"/>
                </a:solidFill>
                <a:latin typeface="Courier New" pitchFamily="18" charset="0"/>
                <a:cs typeface="Courier New" pitchFamily="18" charset="0"/>
              </a:rPr>
              <a:t>T_Mystery</a:t>
            </a:r>
          </a:p>
        </p:txBody>
      </p:sp>
      <p:sp>
        <p:nvSpPr>
          <p:cNvPr id="3" name="TextBox 1"/>
          <p:cNvSpPr txBox="1"/>
          <p:nvPr/>
        </p:nvSpPr>
        <p:spPr>
          <a:xfrm>
            <a:off x="3517900" y="1676400"/>
            <a:ext cx="1727200" cy="1206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                <a:tab pos="25400" algn="l"/>
              </a:tabLst>
            </a:pPr>
            <a:r>
              <a:rPr lang="en-US" altLang="zh-CN" sz="2800" dirty="0" smtClean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do</a:t>
            </a:r>
          </a:p>
          <a:p>
            <a:pPr>
              <a:lnSpc>
                <a:spcPts val="3100"/>
              </a:lnSpc>
              <a:tabLst>
                <a:tab pos="25400" algn="l"/>
              </a:tabLst>
            </a:pPr>
            <a:r>
              <a:rPr lang="en-US" altLang="zh-CN" sz="2800" dirty="0" smtClean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double</a:t>
            </a:r>
          </a:p>
          <a:p>
            <a:pPr>
              <a:lnSpc>
                <a:spcPts val="3100"/>
              </a:lnSpc>
              <a:tabLst>
                <a:tab pos="25400" algn="l"/>
              </a:tabLst>
            </a:pPr>
            <a:r>
              <a:rPr lang="en-US" altLang="zh-CN" dirty="0" smtClean="0"/>
              <a:t>	</a:t>
            </a:r>
            <a:r>
              <a:rPr lang="en-US" altLang="zh-CN" sz="2800" dirty="0" smtClean="0">
                <a:solidFill>
                  <a:srgbClr val="00AE00"/>
                </a:solidFill>
                <a:latin typeface="Courier New" pitchFamily="18" charset="0"/>
                <a:cs typeface="Courier New" pitchFamily="18" charset="0"/>
              </a:rPr>
              <a:t>[A-Za-z]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457200" y="3175000"/>
            <a:ext cx="706925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start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1879600" y="3175000"/>
            <a:ext cx="20518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d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3022600" y="3175000"/>
            <a:ext cx="20518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o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457200" y="3860800"/>
            <a:ext cx="706925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start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1879600" y="3860800"/>
            <a:ext cx="20518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d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3022600" y="3860800"/>
            <a:ext cx="20518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o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4165600" y="3860800"/>
            <a:ext cx="20518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u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5308600" y="3860800"/>
            <a:ext cx="20518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b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6489700" y="3860800"/>
            <a:ext cx="11381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l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7594600" y="3860800"/>
            <a:ext cx="182742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e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457200" y="4546600"/>
            <a:ext cx="706925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start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1866900" y="4546600"/>
            <a:ext cx="238848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Σ</a:t>
            </a:r>
          </a:p>
        </p:txBody>
      </p:sp>
      <p:sp>
        <p:nvSpPr>
          <p:cNvPr id="17" name="TextBox 1"/>
          <p:cNvSpPr txBox="1"/>
          <p:nvPr/>
        </p:nvSpPr>
        <p:spPr>
          <a:xfrm>
            <a:off x="2844800" y="5765800"/>
            <a:ext cx="4533742" cy="40523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800"/>
              </a:lnSpc>
              <a:tabLst/>
            </a:pP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D   O   U   B   D   O   U   B   L   E</a:t>
            </a:r>
          </a:p>
        </p:txBody>
      </p:sp>
      <p:sp>
        <p:nvSpPr>
          <p:cNvPr id="19" name="标题 1"/>
          <p:cNvSpPr txBox="1">
            <a:spLocks/>
          </p:cNvSpPr>
          <p:nvPr/>
        </p:nvSpPr>
        <p:spPr>
          <a:xfrm>
            <a:off x="457200" y="274638"/>
            <a:ext cx="90805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Implementing Maximal Munch</a:t>
            </a:r>
            <a:endParaRPr kumimoji="0" lang="zh-CN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0079990" cy="7559040"/>
          </a:xfrm>
          <a:custGeom>
            <a:avLst/>
            <a:gdLst>
              <a:gd name="connsiteX0" fmla="*/ 0 w 10079990"/>
              <a:gd name="connsiteY0" fmla="*/ 0 h 7559040"/>
              <a:gd name="connsiteX1" fmla="*/ 10079990 w 10079990"/>
              <a:gd name="connsiteY1" fmla="*/ 0 h 7559040"/>
              <a:gd name="connsiteX2" fmla="*/ 10079990 w 10079990"/>
              <a:gd name="connsiteY2" fmla="*/ 7559040 h 7559040"/>
              <a:gd name="connsiteX3" fmla="*/ 0 w 10079990"/>
              <a:gd name="connsiteY3" fmla="*/ 7559040 h 7559040"/>
              <a:gd name="connsiteX4" fmla="*/ 0 w 10079990"/>
              <a:gd name="connsiteY4" fmla="*/ 0 h 75590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079990" h="7559040">
                <a:moveTo>
                  <a:pt x="0" y="0"/>
                </a:moveTo>
                <a:lnTo>
                  <a:pt x="10079990" y="0"/>
                </a:lnTo>
                <a:lnTo>
                  <a:pt x="10079990" y="7559040"/>
                </a:lnTo>
                <a:lnTo>
                  <a:pt x="0" y="755904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2286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00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" name="Freeform 3"/>
          <p:cNvSpPr/>
          <p:nvPr/>
        </p:nvSpPr>
        <p:spPr>
          <a:xfrm>
            <a:off x="2222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" name="Freeform 3"/>
          <p:cNvSpPr/>
          <p:nvPr/>
        </p:nvSpPr>
        <p:spPr>
          <a:xfrm>
            <a:off x="6858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00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" name="Freeform 3"/>
          <p:cNvSpPr/>
          <p:nvPr/>
        </p:nvSpPr>
        <p:spPr>
          <a:xfrm>
            <a:off x="6794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8" name="Freeform 3"/>
          <p:cNvSpPr/>
          <p:nvPr/>
        </p:nvSpPr>
        <p:spPr>
          <a:xfrm>
            <a:off x="11430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00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9" name="Freeform 3"/>
          <p:cNvSpPr/>
          <p:nvPr/>
        </p:nvSpPr>
        <p:spPr>
          <a:xfrm>
            <a:off x="11366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0" name="Freeform 3"/>
          <p:cNvSpPr/>
          <p:nvPr/>
        </p:nvSpPr>
        <p:spPr>
          <a:xfrm>
            <a:off x="16002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00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1" name="Freeform 3"/>
          <p:cNvSpPr/>
          <p:nvPr/>
        </p:nvSpPr>
        <p:spPr>
          <a:xfrm>
            <a:off x="15938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2" name="Freeform 3"/>
          <p:cNvSpPr/>
          <p:nvPr/>
        </p:nvSpPr>
        <p:spPr>
          <a:xfrm>
            <a:off x="20574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00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3" name="Freeform 3"/>
          <p:cNvSpPr/>
          <p:nvPr/>
        </p:nvSpPr>
        <p:spPr>
          <a:xfrm>
            <a:off x="20510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4" name="Freeform 3"/>
          <p:cNvSpPr/>
          <p:nvPr/>
        </p:nvSpPr>
        <p:spPr>
          <a:xfrm>
            <a:off x="25146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5" name="Freeform 3"/>
          <p:cNvSpPr/>
          <p:nvPr/>
        </p:nvSpPr>
        <p:spPr>
          <a:xfrm>
            <a:off x="25082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6" name="Freeform 3"/>
          <p:cNvSpPr/>
          <p:nvPr/>
        </p:nvSpPr>
        <p:spPr>
          <a:xfrm>
            <a:off x="29718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7" name="Freeform 3"/>
          <p:cNvSpPr/>
          <p:nvPr/>
        </p:nvSpPr>
        <p:spPr>
          <a:xfrm>
            <a:off x="29654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8" name="Freeform 3"/>
          <p:cNvSpPr/>
          <p:nvPr/>
        </p:nvSpPr>
        <p:spPr>
          <a:xfrm>
            <a:off x="34290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9" name="Freeform 3"/>
          <p:cNvSpPr/>
          <p:nvPr/>
        </p:nvSpPr>
        <p:spPr>
          <a:xfrm>
            <a:off x="34226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0" name="Freeform 3"/>
          <p:cNvSpPr/>
          <p:nvPr/>
        </p:nvSpPr>
        <p:spPr>
          <a:xfrm>
            <a:off x="48006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1" name="Freeform 3"/>
          <p:cNvSpPr/>
          <p:nvPr/>
        </p:nvSpPr>
        <p:spPr>
          <a:xfrm>
            <a:off x="47942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2" name="Freeform 3"/>
          <p:cNvSpPr/>
          <p:nvPr/>
        </p:nvSpPr>
        <p:spPr>
          <a:xfrm>
            <a:off x="52578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3" name="Freeform 3"/>
          <p:cNvSpPr/>
          <p:nvPr/>
        </p:nvSpPr>
        <p:spPr>
          <a:xfrm>
            <a:off x="52514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4" name="Freeform 3"/>
          <p:cNvSpPr/>
          <p:nvPr/>
        </p:nvSpPr>
        <p:spPr>
          <a:xfrm>
            <a:off x="57150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5" name="Freeform 3"/>
          <p:cNvSpPr/>
          <p:nvPr/>
        </p:nvSpPr>
        <p:spPr>
          <a:xfrm>
            <a:off x="57086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6" name="Freeform 3"/>
          <p:cNvSpPr/>
          <p:nvPr/>
        </p:nvSpPr>
        <p:spPr>
          <a:xfrm>
            <a:off x="61722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7" name="Freeform 3"/>
          <p:cNvSpPr/>
          <p:nvPr/>
        </p:nvSpPr>
        <p:spPr>
          <a:xfrm>
            <a:off x="61658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8" name="Freeform 3"/>
          <p:cNvSpPr/>
          <p:nvPr/>
        </p:nvSpPr>
        <p:spPr>
          <a:xfrm>
            <a:off x="66294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9" name="Freeform 3"/>
          <p:cNvSpPr/>
          <p:nvPr/>
        </p:nvSpPr>
        <p:spPr>
          <a:xfrm>
            <a:off x="66230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0" name="Freeform 3"/>
          <p:cNvSpPr/>
          <p:nvPr/>
        </p:nvSpPr>
        <p:spPr>
          <a:xfrm>
            <a:off x="70866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1" name="Freeform 3"/>
          <p:cNvSpPr/>
          <p:nvPr/>
        </p:nvSpPr>
        <p:spPr>
          <a:xfrm>
            <a:off x="70802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2" name="Freeform 3"/>
          <p:cNvSpPr/>
          <p:nvPr/>
        </p:nvSpPr>
        <p:spPr>
          <a:xfrm>
            <a:off x="75438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3" name="Freeform 3"/>
          <p:cNvSpPr/>
          <p:nvPr/>
        </p:nvSpPr>
        <p:spPr>
          <a:xfrm>
            <a:off x="75374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4" name="Freeform 3"/>
          <p:cNvSpPr/>
          <p:nvPr/>
        </p:nvSpPr>
        <p:spPr>
          <a:xfrm>
            <a:off x="84582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5" name="Freeform 3"/>
          <p:cNvSpPr/>
          <p:nvPr/>
        </p:nvSpPr>
        <p:spPr>
          <a:xfrm>
            <a:off x="84518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6" name="Freeform 3"/>
          <p:cNvSpPr/>
          <p:nvPr/>
        </p:nvSpPr>
        <p:spPr>
          <a:xfrm>
            <a:off x="89154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7" name="Freeform 3"/>
          <p:cNvSpPr/>
          <p:nvPr/>
        </p:nvSpPr>
        <p:spPr>
          <a:xfrm>
            <a:off x="89090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8" name="Freeform 3"/>
          <p:cNvSpPr/>
          <p:nvPr/>
        </p:nvSpPr>
        <p:spPr>
          <a:xfrm>
            <a:off x="93726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9" name="Freeform 3"/>
          <p:cNvSpPr/>
          <p:nvPr/>
        </p:nvSpPr>
        <p:spPr>
          <a:xfrm>
            <a:off x="93662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0" name="Freeform 3"/>
          <p:cNvSpPr/>
          <p:nvPr/>
        </p:nvSpPr>
        <p:spPr>
          <a:xfrm>
            <a:off x="38862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1" name="Freeform 3"/>
          <p:cNvSpPr/>
          <p:nvPr/>
        </p:nvSpPr>
        <p:spPr>
          <a:xfrm>
            <a:off x="38798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2" name="Freeform 3"/>
          <p:cNvSpPr/>
          <p:nvPr/>
        </p:nvSpPr>
        <p:spPr>
          <a:xfrm>
            <a:off x="80010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3" name="Freeform 3"/>
          <p:cNvSpPr/>
          <p:nvPr/>
        </p:nvSpPr>
        <p:spPr>
          <a:xfrm>
            <a:off x="79946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4" name="Freeform 3"/>
          <p:cNvSpPr/>
          <p:nvPr/>
        </p:nvSpPr>
        <p:spPr>
          <a:xfrm>
            <a:off x="84582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5" name="Freeform 3"/>
          <p:cNvSpPr/>
          <p:nvPr/>
        </p:nvSpPr>
        <p:spPr>
          <a:xfrm>
            <a:off x="84518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6" name="Freeform 3"/>
          <p:cNvSpPr/>
          <p:nvPr/>
        </p:nvSpPr>
        <p:spPr>
          <a:xfrm>
            <a:off x="457200" y="4114800"/>
            <a:ext cx="1371600" cy="685800"/>
          </a:xfrm>
          <a:custGeom>
            <a:avLst/>
            <a:gdLst>
              <a:gd name="connsiteX0" fmla="*/ 685800 w 1371600"/>
              <a:gd name="connsiteY0" fmla="*/ 685800 h 685800"/>
              <a:gd name="connsiteX1" fmla="*/ 0 w 1371600"/>
              <a:gd name="connsiteY1" fmla="*/ 685800 h 685800"/>
              <a:gd name="connsiteX2" fmla="*/ 0 w 1371600"/>
              <a:gd name="connsiteY2" fmla="*/ 0 h 685800"/>
              <a:gd name="connsiteX3" fmla="*/ 1371600 w 1371600"/>
              <a:gd name="connsiteY3" fmla="*/ 0 h 685800"/>
              <a:gd name="connsiteX4" fmla="*/ 1371600 w 1371600"/>
              <a:gd name="connsiteY4" fmla="*/ 685800 h 685800"/>
              <a:gd name="connsiteX5" fmla="*/ 685800 w 1371600"/>
              <a:gd name="connsiteY5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1371600" h="685800">
                <a:moveTo>
                  <a:pt x="685800" y="685800"/>
                </a:moveTo>
                <a:lnTo>
                  <a:pt x="0" y="685800"/>
                </a:lnTo>
                <a:lnTo>
                  <a:pt x="0" y="0"/>
                </a:lnTo>
                <a:lnTo>
                  <a:pt x="1371600" y="0"/>
                </a:lnTo>
                <a:lnTo>
                  <a:pt x="1371600" y="685800"/>
                </a:lnTo>
                <a:lnTo>
                  <a:pt x="685800" y="685800"/>
                </a:lnTo>
              </a:path>
            </a:pathLst>
          </a:custGeom>
          <a:solidFill>
            <a:srgbClr val="99CC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7" name="Freeform 3"/>
          <p:cNvSpPr/>
          <p:nvPr/>
        </p:nvSpPr>
        <p:spPr>
          <a:xfrm>
            <a:off x="450850" y="4108450"/>
            <a:ext cx="1384300" cy="698500"/>
          </a:xfrm>
          <a:custGeom>
            <a:avLst/>
            <a:gdLst>
              <a:gd name="connsiteX0" fmla="*/ 692150 w 1384300"/>
              <a:gd name="connsiteY0" fmla="*/ 692150 h 698500"/>
              <a:gd name="connsiteX1" fmla="*/ 6350 w 1384300"/>
              <a:gd name="connsiteY1" fmla="*/ 692150 h 698500"/>
              <a:gd name="connsiteX2" fmla="*/ 6350 w 1384300"/>
              <a:gd name="connsiteY2" fmla="*/ 6350 h 698500"/>
              <a:gd name="connsiteX3" fmla="*/ 1377950 w 1384300"/>
              <a:gd name="connsiteY3" fmla="*/ 6350 h 698500"/>
              <a:gd name="connsiteX4" fmla="*/ 1377950 w 1384300"/>
              <a:gd name="connsiteY4" fmla="*/ 692150 h 698500"/>
              <a:gd name="connsiteX5" fmla="*/ 692150 w 1384300"/>
              <a:gd name="connsiteY5" fmla="*/ 692150 h 6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1384300" h="698500">
                <a:moveTo>
                  <a:pt x="692150" y="692150"/>
                </a:moveTo>
                <a:lnTo>
                  <a:pt x="6350" y="692150"/>
                </a:lnTo>
                <a:lnTo>
                  <a:pt x="6350" y="6350"/>
                </a:lnTo>
                <a:lnTo>
                  <a:pt x="1377950" y="6350"/>
                </a:lnTo>
                <a:lnTo>
                  <a:pt x="1377950" y="692150"/>
                </a:lnTo>
                <a:lnTo>
                  <a:pt x="692150" y="692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8" name="Freeform 3"/>
          <p:cNvSpPr/>
          <p:nvPr/>
        </p:nvSpPr>
        <p:spPr>
          <a:xfrm>
            <a:off x="43434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9" name="Freeform 3"/>
          <p:cNvSpPr/>
          <p:nvPr/>
        </p:nvSpPr>
        <p:spPr>
          <a:xfrm>
            <a:off x="43370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0" name="TextBox 1"/>
          <p:cNvSpPr txBox="1"/>
          <p:nvPr/>
        </p:nvSpPr>
        <p:spPr>
          <a:xfrm>
            <a:off x="355600" y="1651000"/>
            <a:ext cx="2002151" cy="42428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  <a:tabLst/>
            </a:pPr>
            <a:r>
              <a:rPr lang="en-US" altLang="zh-CN" sz="2600" b="1" dirty="0" smtClean="0">
                <a:latin typeface="Courier New" pitchFamily="18" charset="0"/>
                <a:cs typeface="Courier New" pitchFamily="18" charset="0"/>
              </a:rPr>
              <a:t>w</a:t>
            </a: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 smtClean="0">
                <a:latin typeface="Courier New" pitchFamily="18" charset="0"/>
                <a:cs typeface="Courier New" pitchFamily="18" charset="0"/>
              </a:rPr>
              <a:t>h</a:t>
            </a: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 smtClean="0">
                <a:latin typeface="Courier New" pitchFamily="18" charset="0"/>
                <a:cs typeface="Courier New" pitchFamily="18" charset="0"/>
              </a:rPr>
              <a:t>i</a:t>
            </a: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 smtClean="0">
                <a:latin typeface="Courier New" pitchFamily="18" charset="0"/>
                <a:cs typeface="Courier New" pitchFamily="18" charset="0"/>
              </a:rPr>
              <a:t>l</a:t>
            </a: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 smtClean="0">
                <a:latin typeface="Courier New" pitchFamily="18" charset="0"/>
                <a:cs typeface="Courier New" pitchFamily="18" charset="0"/>
              </a:rPr>
              <a:t>e</a:t>
            </a:r>
          </a:p>
        </p:txBody>
      </p:sp>
      <p:sp>
        <p:nvSpPr>
          <p:cNvPr id="51" name="TextBox 1"/>
          <p:cNvSpPr txBox="1"/>
          <p:nvPr/>
        </p:nvSpPr>
        <p:spPr>
          <a:xfrm>
            <a:off x="5384800" y="1651000"/>
            <a:ext cx="200376" cy="42511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  <a:tabLst/>
            </a:pPr>
            <a:r>
              <a:rPr lang="en-US" altLang="zh-CN" sz="2600" b="1" dirty="0" smtClean="0">
                <a:latin typeface="Courier New" pitchFamily="18" charset="0"/>
                <a:cs typeface="Courier New" pitchFamily="18" charset="0"/>
              </a:rPr>
              <a:t>&lt;</a:t>
            </a:r>
          </a:p>
        </p:txBody>
      </p:sp>
      <p:sp>
        <p:nvSpPr>
          <p:cNvPr id="52" name="TextBox 1"/>
          <p:cNvSpPr txBox="1"/>
          <p:nvPr/>
        </p:nvSpPr>
        <p:spPr>
          <a:xfrm>
            <a:off x="6299200" y="1651000"/>
            <a:ext cx="3337452" cy="42428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  <a:tabLst/>
            </a:pPr>
            <a:r>
              <a:rPr lang="en-US" altLang="zh-CN" sz="2600" b="1" dirty="0" smtClean="0">
                <a:latin typeface="Courier New" pitchFamily="18" charset="0"/>
                <a:cs typeface="Courier New" pitchFamily="18" charset="0"/>
              </a:rPr>
              <a:t>i</a:t>
            </a: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 smtClean="0">
                <a:latin typeface="Courier New" pitchFamily="18" charset="0"/>
                <a:cs typeface="Courier New" pitchFamily="18" charset="0"/>
              </a:rPr>
              <a:t>)</a:t>
            </a: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600" b="1" dirty="0" smtClean="0">
                <a:latin typeface="Courier New" pitchFamily="18" charset="0"/>
                <a:cs typeface="Courier New" pitchFamily="18" charset="0"/>
              </a:rPr>
              <a:t>\n\t</a:t>
            </a: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600" b="1" dirty="0" smtClean="0">
                <a:latin typeface="Courier New" pitchFamily="18" charset="0"/>
                <a:cs typeface="Courier New" pitchFamily="18" charset="0"/>
              </a:rPr>
              <a:t>+</a:t>
            </a: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 smtClean="0">
                <a:latin typeface="Courier New" pitchFamily="18" charset="0"/>
                <a:cs typeface="Courier New" pitchFamily="18" charset="0"/>
              </a:rPr>
              <a:t>+</a:t>
            </a: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 smtClean="0">
                <a:latin typeface="Courier New" pitchFamily="18" charset="0"/>
                <a:cs typeface="Courier New" pitchFamily="18" charset="0"/>
              </a:rPr>
              <a:t>i</a:t>
            </a: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 smtClean="0">
                <a:latin typeface="Courier New" pitchFamily="18" charset="0"/>
                <a:cs typeface="Courier New" pitchFamily="18" charset="0"/>
              </a:rPr>
              <a:t>;</a:t>
            </a:r>
          </a:p>
        </p:txBody>
      </p:sp>
      <p:sp>
        <p:nvSpPr>
          <p:cNvPr id="53" name="TextBox 1"/>
          <p:cNvSpPr txBox="1"/>
          <p:nvPr/>
        </p:nvSpPr>
        <p:spPr>
          <a:xfrm>
            <a:off x="546100" y="4305300"/>
            <a:ext cx="1189428" cy="36163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/>
            </a:pPr>
            <a:r>
              <a:rPr lang="en-US" altLang="zh-CN" sz="2200" b="1" dirty="0" smtClean="0">
                <a:latin typeface="Courier New" pitchFamily="18" charset="0"/>
                <a:cs typeface="Courier New" pitchFamily="18" charset="0"/>
              </a:rPr>
              <a:t>T_While</a:t>
            </a:r>
          </a:p>
        </p:txBody>
      </p:sp>
      <p:sp>
        <p:nvSpPr>
          <p:cNvPr id="54" name="TextBox 1"/>
          <p:cNvSpPr txBox="1"/>
          <p:nvPr/>
        </p:nvSpPr>
        <p:spPr>
          <a:xfrm>
            <a:off x="3098800" y="1651000"/>
            <a:ext cx="1551707" cy="42428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  <a:tabLst/>
            </a:pPr>
            <a:r>
              <a:rPr lang="en-US" altLang="zh-CN" sz="2600" b="1" dirty="0" smtClean="0">
                <a:latin typeface="Courier New" pitchFamily="18" charset="0"/>
                <a:cs typeface="Courier New" pitchFamily="18" charset="0"/>
              </a:rPr>
              <a:t>(</a:t>
            </a: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 smtClean="0">
                <a:latin typeface="Courier New" pitchFamily="18" charset="0"/>
                <a:cs typeface="Courier New" pitchFamily="18" charset="0"/>
              </a:rPr>
              <a:t>1</a:t>
            </a: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 smtClean="0">
                <a:latin typeface="Courier New" pitchFamily="18" charset="0"/>
                <a:cs typeface="Courier New" pitchFamily="18" charset="0"/>
              </a:rPr>
              <a:t>3</a:t>
            </a: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 smtClean="0">
                <a:latin typeface="Courier New" pitchFamily="18" charset="0"/>
                <a:cs typeface="Courier New" pitchFamily="18" charset="0"/>
              </a:rPr>
              <a:t>7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2262525" y="622300"/>
            <a:ext cx="5217775" cy="70019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100"/>
              </a:lnSpc>
              <a:tabLst/>
            </a:pP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Scanning a Source File</a:t>
            </a:r>
          </a:p>
        </p:txBody>
      </p:sp>
    </p:spTree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0083800" cy="75565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774700" y="1676400"/>
            <a:ext cx="1917700" cy="1206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/>
            </a:pPr>
            <a:r>
              <a:rPr lang="en-US" altLang="zh-CN" sz="2800" dirty="0" smtClean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T_Do</a:t>
            </a:r>
          </a:p>
          <a:p>
            <a:pPr>
              <a:lnSpc>
                <a:spcPts val="3100"/>
              </a:lnSpc>
              <a:tabLst/>
            </a:pPr>
            <a:r>
              <a:rPr lang="en-US" altLang="zh-CN" sz="2800" dirty="0" smtClean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T_Double</a:t>
            </a:r>
          </a:p>
          <a:p>
            <a:pPr>
              <a:lnSpc>
                <a:spcPts val="3100"/>
              </a:lnSpc>
              <a:tabLst/>
            </a:pPr>
            <a:r>
              <a:rPr lang="en-US" altLang="zh-CN" sz="2800" dirty="0" smtClean="0">
                <a:solidFill>
                  <a:srgbClr val="00AE00"/>
                </a:solidFill>
                <a:latin typeface="Courier New" pitchFamily="18" charset="0"/>
                <a:cs typeface="Courier New" pitchFamily="18" charset="0"/>
              </a:rPr>
              <a:t>T_Mystery</a:t>
            </a:r>
          </a:p>
        </p:txBody>
      </p:sp>
      <p:sp>
        <p:nvSpPr>
          <p:cNvPr id="3" name="TextBox 1"/>
          <p:cNvSpPr txBox="1"/>
          <p:nvPr/>
        </p:nvSpPr>
        <p:spPr>
          <a:xfrm>
            <a:off x="3517900" y="1676400"/>
            <a:ext cx="1727200" cy="1206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                <a:tab pos="25400" algn="l"/>
              </a:tabLst>
            </a:pPr>
            <a:r>
              <a:rPr lang="en-US" altLang="zh-CN" sz="2800" dirty="0" smtClean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do</a:t>
            </a:r>
          </a:p>
          <a:p>
            <a:pPr>
              <a:lnSpc>
                <a:spcPts val="3100"/>
              </a:lnSpc>
              <a:tabLst>
                <a:tab pos="25400" algn="l"/>
              </a:tabLst>
            </a:pPr>
            <a:r>
              <a:rPr lang="en-US" altLang="zh-CN" sz="2800" dirty="0" smtClean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double</a:t>
            </a:r>
          </a:p>
          <a:p>
            <a:pPr>
              <a:lnSpc>
                <a:spcPts val="3100"/>
              </a:lnSpc>
              <a:tabLst>
                <a:tab pos="25400" algn="l"/>
              </a:tabLst>
            </a:pPr>
            <a:r>
              <a:rPr lang="en-US" altLang="zh-CN" dirty="0" smtClean="0"/>
              <a:t>	</a:t>
            </a:r>
            <a:r>
              <a:rPr lang="en-US" altLang="zh-CN" sz="2800" dirty="0" smtClean="0">
                <a:solidFill>
                  <a:srgbClr val="00AE00"/>
                </a:solidFill>
                <a:latin typeface="Courier New" pitchFamily="18" charset="0"/>
                <a:cs typeface="Courier New" pitchFamily="18" charset="0"/>
              </a:rPr>
              <a:t>[A-Za-z]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457200" y="3175000"/>
            <a:ext cx="706925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start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1879600" y="3175000"/>
            <a:ext cx="20518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d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3022600" y="3175000"/>
            <a:ext cx="20518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o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457200" y="3860800"/>
            <a:ext cx="706925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start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1879600" y="3860800"/>
            <a:ext cx="20518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d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3022600" y="3860800"/>
            <a:ext cx="20518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o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4165600" y="3860800"/>
            <a:ext cx="20518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u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5308600" y="3860800"/>
            <a:ext cx="20518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b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6489700" y="3860800"/>
            <a:ext cx="11381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l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7594600" y="3860800"/>
            <a:ext cx="182742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e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457200" y="4546600"/>
            <a:ext cx="706925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start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1866900" y="4546600"/>
            <a:ext cx="238848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Σ</a:t>
            </a:r>
          </a:p>
        </p:txBody>
      </p:sp>
      <p:sp>
        <p:nvSpPr>
          <p:cNvPr id="17" name="TextBox 1"/>
          <p:cNvSpPr txBox="1"/>
          <p:nvPr/>
        </p:nvSpPr>
        <p:spPr>
          <a:xfrm>
            <a:off x="2844800" y="5765800"/>
            <a:ext cx="4533742" cy="40523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800"/>
              </a:lnSpc>
              <a:tabLst/>
            </a:pP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D   O   U   B   D   O   U   B   L   E</a:t>
            </a:r>
          </a:p>
        </p:txBody>
      </p:sp>
      <p:sp>
        <p:nvSpPr>
          <p:cNvPr id="19" name="标题 1"/>
          <p:cNvSpPr txBox="1">
            <a:spLocks/>
          </p:cNvSpPr>
          <p:nvPr/>
        </p:nvSpPr>
        <p:spPr>
          <a:xfrm>
            <a:off x="457200" y="274638"/>
            <a:ext cx="90805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Implementing Maximal Munch</a:t>
            </a:r>
            <a:endParaRPr kumimoji="0" lang="zh-CN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0083800" cy="75565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774700" y="1676400"/>
            <a:ext cx="1917700" cy="1206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/>
            </a:pPr>
            <a:r>
              <a:rPr lang="en-US" altLang="zh-CN" sz="2800" dirty="0" smtClean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T_Do</a:t>
            </a:r>
          </a:p>
          <a:p>
            <a:pPr>
              <a:lnSpc>
                <a:spcPts val="3100"/>
              </a:lnSpc>
              <a:tabLst/>
            </a:pPr>
            <a:r>
              <a:rPr lang="en-US" altLang="zh-CN" sz="2800" dirty="0" smtClean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T_Double</a:t>
            </a:r>
          </a:p>
          <a:p>
            <a:pPr>
              <a:lnSpc>
                <a:spcPts val="3100"/>
              </a:lnSpc>
              <a:tabLst/>
            </a:pPr>
            <a:r>
              <a:rPr lang="en-US" altLang="zh-CN" sz="2800" dirty="0" smtClean="0">
                <a:solidFill>
                  <a:srgbClr val="00AE00"/>
                </a:solidFill>
                <a:latin typeface="Courier New" pitchFamily="18" charset="0"/>
                <a:cs typeface="Courier New" pitchFamily="18" charset="0"/>
              </a:rPr>
              <a:t>T_Mystery</a:t>
            </a:r>
          </a:p>
        </p:txBody>
      </p:sp>
      <p:sp>
        <p:nvSpPr>
          <p:cNvPr id="3" name="TextBox 1"/>
          <p:cNvSpPr txBox="1"/>
          <p:nvPr/>
        </p:nvSpPr>
        <p:spPr>
          <a:xfrm>
            <a:off x="3517900" y="1676400"/>
            <a:ext cx="1727200" cy="1206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                <a:tab pos="25400" algn="l"/>
              </a:tabLst>
            </a:pPr>
            <a:r>
              <a:rPr lang="en-US" altLang="zh-CN" sz="2800" dirty="0" smtClean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do</a:t>
            </a:r>
          </a:p>
          <a:p>
            <a:pPr>
              <a:lnSpc>
                <a:spcPts val="3100"/>
              </a:lnSpc>
              <a:tabLst>
                <a:tab pos="25400" algn="l"/>
              </a:tabLst>
            </a:pPr>
            <a:r>
              <a:rPr lang="en-US" altLang="zh-CN" sz="2800" dirty="0" smtClean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double</a:t>
            </a:r>
          </a:p>
          <a:p>
            <a:pPr>
              <a:lnSpc>
                <a:spcPts val="3100"/>
              </a:lnSpc>
              <a:tabLst>
                <a:tab pos="25400" algn="l"/>
              </a:tabLst>
            </a:pPr>
            <a:r>
              <a:rPr lang="en-US" altLang="zh-CN" dirty="0" smtClean="0"/>
              <a:t>	</a:t>
            </a:r>
            <a:r>
              <a:rPr lang="en-US" altLang="zh-CN" sz="2800" dirty="0" smtClean="0">
                <a:solidFill>
                  <a:srgbClr val="00AE00"/>
                </a:solidFill>
                <a:latin typeface="Courier New" pitchFamily="18" charset="0"/>
                <a:cs typeface="Courier New" pitchFamily="18" charset="0"/>
              </a:rPr>
              <a:t>[A-Za-z]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457200" y="3175000"/>
            <a:ext cx="706925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start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1879600" y="3175000"/>
            <a:ext cx="20518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d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3022600" y="3175000"/>
            <a:ext cx="20518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o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457200" y="3860800"/>
            <a:ext cx="706925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start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1879600" y="3860800"/>
            <a:ext cx="20518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d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3022600" y="3860800"/>
            <a:ext cx="20518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o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4165600" y="3860800"/>
            <a:ext cx="20518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u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5308600" y="3860800"/>
            <a:ext cx="20518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b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6489700" y="3860800"/>
            <a:ext cx="11381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l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7594600" y="3860800"/>
            <a:ext cx="182742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e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457200" y="4546600"/>
            <a:ext cx="706925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start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1866900" y="4546600"/>
            <a:ext cx="238848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Σ</a:t>
            </a:r>
          </a:p>
        </p:txBody>
      </p:sp>
      <p:sp>
        <p:nvSpPr>
          <p:cNvPr id="17" name="TextBox 1"/>
          <p:cNvSpPr txBox="1"/>
          <p:nvPr/>
        </p:nvSpPr>
        <p:spPr>
          <a:xfrm>
            <a:off x="2844800" y="5765800"/>
            <a:ext cx="4533742" cy="40523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800"/>
              </a:lnSpc>
              <a:tabLst/>
            </a:pP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D   O   U   B   D   O   U   B   L   E</a:t>
            </a:r>
          </a:p>
        </p:txBody>
      </p:sp>
      <p:sp>
        <p:nvSpPr>
          <p:cNvPr id="19" name="标题 1"/>
          <p:cNvSpPr txBox="1">
            <a:spLocks/>
          </p:cNvSpPr>
          <p:nvPr/>
        </p:nvSpPr>
        <p:spPr>
          <a:xfrm>
            <a:off x="457200" y="274638"/>
            <a:ext cx="90805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Implementing Maximal Munch</a:t>
            </a:r>
            <a:endParaRPr kumimoji="0" lang="zh-CN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0083800" cy="75565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774700" y="1676400"/>
            <a:ext cx="1917700" cy="1206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/>
            </a:pPr>
            <a:r>
              <a:rPr lang="en-US" altLang="zh-CN" sz="2800" dirty="0" smtClean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T_Do</a:t>
            </a:r>
          </a:p>
          <a:p>
            <a:pPr>
              <a:lnSpc>
                <a:spcPts val="3100"/>
              </a:lnSpc>
              <a:tabLst/>
            </a:pPr>
            <a:r>
              <a:rPr lang="en-US" altLang="zh-CN" sz="2800" dirty="0" smtClean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T_Double</a:t>
            </a:r>
          </a:p>
          <a:p>
            <a:pPr>
              <a:lnSpc>
                <a:spcPts val="3100"/>
              </a:lnSpc>
              <a:tabLst/>
            </a:pPr>
            <a:r>
              <a:rPr lang="en-US" altLang="zh-CN" sz="2800" dirty="0" smtClean="0">
                <a:solidFill>
                  <a:srgbClr val="00AE00"/>
                </a:solidFill>
                <a:latin typeface="Courier New" pitchFamily="18" charset="0"/>
                <a:cs typeface="Courier New" pitchFamily="18" charset="0"/>
              </a:rPr>
              <a:t>T_Mystery</a:t>
            </a:r>
          </a:p>
        </p:txBody>
      </p:sp>
      <p:sp>
        <p:nvSpPr>
          <p:cNvPr id="3" name="TextBox 1"/>
          <p:cNvSpPr txBox="1"/>
          <p:nvPr/>
        </p:nvSpPr>
        <p:spPr>
          <a:xfrm>
            <a:off x="3517900" y="1676400"/>
            <a:ext cx="1727200" cy="1206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                <a:tab pos="25400" algn="l"/>
              </a:tabLst>
            </a:pPr>
            <a:r>
              <a:rPr lang="en-US" altLang="zh-CN" sz="2800" dirty="0" smtClean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do</a:t>
            </a:r>
          </a:p>
          <a:p>
            <a:pPr>
              <a:lnSpc>
                <a:spcPts val="3100"/>
              </a:lnSpc>
              <a:tabLst>
                <a:tab pos="25400" algn="l"/>
              </a:tabLst>
            </a:pPr>
            <a:r>
              <a:rPr lang="en-US" altLang="zh-CN" sz="2800" dirty="0" smtClean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double</a:t>
            </a:r>
          </a:p>
          <a:p>
            <a:pPr>
              <a:lnSpc>
                <a:spcPts val="3100"/>
              </a:lnSpc>
              <a:tabLst>
                <a:tab pos="25400" algn="l"/>
              </a:tabLst>
            </a:pPr>
            <a:r>
              <a:rPr lang="en-US" altLang="zh-CN" dirty="0" smtClean="0"/>
              <a:t>	</a:t>
            </a:r>
            <a:r>
              <a:rPr lang="en-US" altLang="zh-CN" sz="2800" dirty="0" smtClean="0">
                <a:solidFill>
                  <a:srgbClr val="00AE00"/>
                </a:solidFill>
                <a:latin typeface="Courier New" pitchFamily="18" charset="0"/>
                <a:cs typeface="Courier New" pitchFamily="18" charset="0"/>
              </a:rPr>
              <a:t>[A-Za-z]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457200" y="3175000"/>
            <a:ext cx="706925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start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1879600" y="3175000"/>
            <a:ext cx="20518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d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3022600" y="3175000"/>
            <a:ext cx="20518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o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457200" y="3860800"/>
            <a:ext cx="706925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start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1879600" y="3860800"/>
            <a:ext cx="20518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d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3022600" y="3860800"/>
            <a:ext cx="20518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o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4165600" y="3860800"/>
            <a:ext cx="20518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u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5308600" y="3860800"/>
            <a:ext cx="20518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b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6489700" y="3860800"/>
            <a:ext cx="11381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l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7594600" y="3860800"/>
            <a:ext cx="182742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e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457200" y="4546600"/>
            <a:ext cx="706925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start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1866900" y="4546600"/>
            <a:ext cx="238848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Σ</a:t>
            </a:r>
          </a:p>
        </p:txBody>
      </p:sp>
      <p:sp>
        <p:nvSpPr>
          <p:cNvPr id="17" name="TextBox 1"/>
          <p:cNvSpPr txBox="1"/>
          <p:nvPr/>
        </p:nvSpPr>
        <p:spPr>
          <a:xfrm>
            <a:off x="2844800" y="5765800"/>
            <a:ext cx="4533742" cy="40523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800"/>
              </a:lnSpc>
              <a:tabLst/>
            </a:pP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D   O   U   B   D   O   U   B   L   E</a:t>
            </a:r>
          </a:p>
        </p:txBody>
      </p:sp>
      <p:sp>
        <p:nvSpPr>
          <p:cNvPr id="19" name="标题 1"/>
          <p:cNvSpPr txBox="1">
            <a:spLocks/>
          </p:cNvSpPr>
          <p:nvPr/>
        </p:nvSpPr>
        <p:spPr>
          <a:xfrm>
            <a:off x="457200" y="274638"/>
            <a:ext cx="90805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Implementing Maximal Munch</a:t>
            </a:r>
            <a:endParaRPr kumimoji="0" lang="zh-CN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0083800" cy="75565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774700" y="1676400"/>
            <a:ext cx="1917700" cy="1206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/>
            </a:pPr>
            <a:r>
              <a:rPr lang="en-US" altLang="zh-CN" sz="2800" dirty="0" smtClean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T_Do</a:t>
            </a:r>
          </a:p>
          <a:p>
            <a:pPr>
              <a:lnSpc>
                <a:spcPts val="3100"/>
              </a:lnSpc>
              <a:tabLst/>
            </a:pPr>
            <a:r>
              <a:rPr lang="en-US" altLang="zh-CN" sz="2800" dirty="0" smtClean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T_Double</a:t>
            </a:r>
          </a:p>
          <a:p>
            <a:pPr>
              <a:lnSpc>
                <a:spcPts val="3100"/>
              </a:lnSpc>
              <a:tabLst/>
            </a:pPr>
            <a:r>
              <a:rPr lang="en-US" altLang="zh-CN" sz="2800" dirty="0" smtClean="0">
                <a:solidFill>
                  <a:srgbClr val="00AE00"/>
                </a:solidFill>
                <a:latin typeface="Courier New" pitchFamily="18" charset="0"/>
                <a:cs typeface="Courier New" pitchFamily="18" charset="0"/>
              </a:rPr>
              <a:t>T_Mystery</a:t>
            </a:r>
          </a:p>
        </p:txBody>
      </p:sp>
      <p:sp>
        <p:nvSpPr>
          <p:cNvPr id="3" name="TextBox 1"/>
          <p:cNvSpPr txBox="1"/>
          <p:nvPr/>
        </p:nvSpPr>
        <p:spPr>
          <a:xfrm>
            <a:off x="3517900" y="1676400"/>
            <a:ext cx="1727200" cy="1206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                <a:tab pos="25400" algn="l"/>
              </a:tabLst>
            </a:pPr>
            <a:r>
              <a:rPr lang="en-US" altLang="zh-CN" sz="2800" dirty="0" smtClean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do</a:t>
            </a:r>
          </a:p>
          <a:p>
            <a:pPr>
              <a:lnSpc>
                <a:spcPts val="3100"/>
              </a:lnSpc>
              <a:tabLst>
                <a:tab pos="25400" algn="l"/>
              </a:tabLst>
            </a:pPr>
            <a:r>
              <a:rPr lang="en-US" altLang="zh-CN" sz="2800" dirty="0" smtClean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double</a:t>
            </a:r>
          </a:p>
          <a:p>
            <a:pPr>
              <a:lnSpc>
                <a:spcPts val="3100"/>
              </a:lnSpc>
              <a:tabLst>
                <a:tab pos="25400" algn="l"/>
              </a:tabLst>
            </a:pPr>
            <a:r>
              <a:rPr lang="en-US" altLang="zh-CN" dirty="0" smtClean="0"/>
              <a:t>	</a:t>
            </a:r>
            <a:r>
              <a:rPr lang="en-US" altLang="zh-CN" sz="2800" dirty="0" smtClean="0">
                <a:solidFill>
                  <a:srgbClr val="00AE00"/>
                </a:solidFill>
                <a:latin typeface="Courier New" pitchFamily="18" charset="0"/>
                <a:cs typeface="Courier New" pitchFamily="18" charset="0"/>
              </a:rPr>
              <a:t>[A-Za-z]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457200" y="3175000"/>
            <a:ext cx="706925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start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1879600" y="3175000"/>
            <a:ext cx="20518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d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3022600" y="3175000"/>
            <a:ext cx="20518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o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457200" y="3860800"/>
            <a:ext cx="706925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start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1879600" y="3860800"/>
            <a:ext cx="20518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d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3022600" y="3860800"/>
            <a:ext cx="20518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o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4165600" y="3860800"/>
            <a:ext cx="20518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u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5308600" y="3860800"/>
            <a:ext cx="20518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b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6489700" y="3860800"/>
            <a:ext cx="11381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l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7594600" y="3860800"/>
            <a:ext cx="182742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e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457200" y="4546600"/>
            <a:ext cx="706925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start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1866900" y="4546600"/>
            <a:ext cx="238848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Σ</a:t>
            </a:r>
          </a:p>
        </p:txBody>
      </p:sp>
      <p:sp>
        <p:nvSpPr>
          <p:cNvPr id="17" name="TextBox 1"/>
          <p:cNvSpPr txBox="1"/>
          <p:nvPr/>
        </p:nvSpPr>
        <p:spPr>
          <a:xfrm>
            <a:off x="2844800" y="5765800"/>
            <a:ext cx="4533742" cy="40523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800"/>
              </a:lnSpc>
              <a:tabLst/>
            </a:pP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D   O   U   B   D   O   U   B   L   E</a:t>
            </a:r>
          </a:p>
        </p:txBody>
      </p:sp>
      <p:sp>
        <p:nvSpPr>
          <p:cNvPr id="19" name="标题 1"/>
          <p:cNvSpPr txBox="1">
            <a:spLocks/>
          </p:cNvSpPr>
          <p:nvPr/>
        </p:nvSpPr>
        <p:spPr>
          <a:xfrm>
            <a:off x="457200" y="274638"/>
            <a:ext cx="90805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Implementing Maximal Munch</a:t>
            </a:r>
            <a:endParaRPr kumimoji="0" lang="zh-CN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0083800" cy="75565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774700" y="1676400"/>
            <a:ext cx="1917700" cy="1206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/>
            </a:pPr>
            <a:r>
              <a:rPr lang="en-US" altLang="zh-CN" sz="2800" dirty="0" smtClean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T_Do</a:t>
            </a:r>
          </a:p>
          <a:p>
            <a:pPr>
              <a:lnSpc>
                <a:spcPts val="3100"/>
              </a:lnSpc>
              <a:tabLst/>
            </a:pPr>
            <a:r>
              <a:rPr lang="en-US" altLang="zh-CN" sz="2800" dirty="0" smtClean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T_Double</a:t>
            </a:r>
          </a:p>
          <a:p>
            <a:pPr>
              <a:lnSpc>
                <a:spcPts val="3100"/>
              </a:lnSpc>
              <a:tabLst/>
            </a:pPr>
            <a:r>
              <a:rPr lang="en-US" altLang="zh-CN" sz="2800" dirty="0" smtClean="0">
                <a:solidFill>
                  <a:srgbClr val="00AE00"/>
                </a:solidFill>
                <a:latin typeface="Courier New" pitchFamily="18" charset="0"/>
                <a:cs typeface="Courier New" pitchFamily="18" charset="0"/>
              </a:rPr>
              <a:t>T_Mystery</a:t>
            </a:r>
          </a:p>
        </p:txBody>
      </p:sp>
      <p:sp>
        <p:nvSpPr>
          <p:cNvPr id="3" name="TextBox 1"/>
          <p:cNvSpPr txBox="1"/>
          <p:nvPr/>
        </p:nvSpPr>
        <p:spPr>
          <a:xfrm>
            <a:off x="3517900" y="1676400"/>
            <a:ext cx="1727200" cy="1206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                <a:tab pos="25400" algn="l"/>
              </a:tabLst>
            </a:pPr>
            <a:r>
              <a:rPr lang="en-US" altLang="zh-CN" sz="2800" dirty="0" smtClean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do</a:t>
            </a:r>
          </a:p>
          <a:p>
            <a:pPr>
              <a:lnSpc>
                <a:spcPts val="3100"/>
              </a:lnSpc>
              <a:tabLst>
                <a:tab pos="25400" algn="l"/>
              </a:tabLst>
            </a:pPr>
            <a:r>
              <a:rPr lang="en-US" altLang="zh-CN" sz="2800" dirty="0" smtClean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double</a:t>
            </a:r>
          </a:p>
          <a:p>
            <a:pPr>
              <a:lnSpc>
                <a:spcPts val="3100"/>
              </a:lnSpc>
              <a:tabLst>
                <a:tab pos="25400" algn="l"/>
              </a:tabLst>
            </a:pPr>
            <a:r>
              <a:rPr lang="en-US" altLang="zh-CN" dirty="0" smtClean="0"/>
              <a:t>	</a:t>
            </a:r>
            <a:r>
              <a:rPr lang="en-US" altLang="zh-CN" sz="2800" dirty="0" smtClean="0">
                <a:solidFill>
                  <a:srgbClr val="00AE00"/>
                </a:solidFill>
                <a:latin typeface="Courier New" pitchFamily="18" charset="0"/>
                <a:cs typeface="Courier New" pitchFamily="18" charset="0"/>
              </a:rPr>
              <a:t>[A-Za-z]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457200" y="3175000"/>
            <a:ext cx="706925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start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1879600" y="3175000"/>
            <a:ext cx="20518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d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3022600" y="3175000"/>
            <a:ext cx="20518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o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457200" y="3860800"/>
            <a:ext cx="706925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start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1879600" y="3860800"/>
            <a:ext cx="20518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d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3022600" y="3860800"/>
            <a:ext cx="20518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o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4165600" y="3860800"/>
            <a:ext cx="20518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u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5308600" y="3860800"/>
            <a:ext cx="20518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b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6489700" y="3860800"/>
            <a:ext cx="11381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l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7594600" y="3860800"/>
            <a:ext cx="182742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e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457200" y="4546600"/>
            <a:ext cx="706925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start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1866900" y="4546600"/>
            <a:ext cx="238848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Σ</a:t>
            </a:r>
          </a:p>
        </p:txBody>
      </p:sp>
      <p:sp>
        <p:nvSpPr>
          <p:cNvPr id="17" name="TextBox 1"/>
          <p:cNvSpPr txBox="1"/>
          <p:nvPr/>
        </p:nvSpPr>
        <p:spPr>
          <a:xfrm>
            <a:off x="2844800" y="5765800"/>
            <a:ext cx="4533742" cy="40523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800"/>
              </a:lnSpc>
              <a:tabLst/>
            </a:pP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D   O   U   B   D   O   U   B   L   E</a:t>
            </a:r>
          </a:p>
        </p:txBody>
      </p:sp>
      <p:sp>
        <p:nvSpPr>
          <p:cNvPr id="19" name="标题 1"/>
          <p:cNvSpPr txBox="1">
            <a:spLocks/>
          </p:cNvSpPr>
          <p:nvPr/>
        </p:nvSpPr>
        <p:spPr>
          <a:xfrm>
            <a:off x="457200" y="274638"/>
            <a:ext cx="90805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Implementing Maximal Munch</a:t>
            </a:r>
            <a:endParaRPr kumimoji="0" lang="zh-CN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0083800" cy="75565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774700" y="1676400"/>
            <a:ext cx="1917700" cy="1206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/>
            </a:pPr>
            <a:r>
              <a:rPr lang="en-US" altLang="zh-CN" sz="2800" dirty="0" smtClean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T_Do</a:t>
            </a:r>
          </a:p>
          <a:p>
            <a:pPr>
              <a:lnSpc>
                <a:spcPts val="3100"/>
              </a:lnSpc>
              <a:tabLst/>
            </a:pPr>
            <a:r>
              <a:rPr lang="en-US" altLang="zh-CN" sz="2800" dirty="0" smtClean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T_Double</a:t>
            </a:r>
          </a:p>
          <a:p>
            <a:pPr>
              <a:lnSpc>
                <a:spcPts val="3100"/>
              </a:lnSpc>
              <a:tabLst/>
            </a:pPr>
            <a:r>
              <a:rPr lang="en-US" altLang="zh-CN" sz="2800" dirty="0" smtClean="0">
                <a:solidFill>
                  <a:srgbClr val="00AE00"/>
                </a:solidFill>
                <a:latin typeface="Courier New" pitchFamily="18" charset="0"/>
                <a:cs typeface="Courier New" pitchFamily="18" charset="0"/>
              </a:rPr>
              <a:t>T_Mystery</a:t>
            </a:r>
          </a:p>
        </p:txBody>
      </p:sp>
      <p:sp>
        <p:nvSpPr>
          <p:cNvPr id="3" name="TextBox 1"/>
          <p:cNvSpPr txBox="1"/>
          <p:nvPr/>
        </p:nvSpPr>
        <p:spPr>
          <a:xfrm>
            <a:off x="3517900" y="1676400"/>
            <a:ext cx="1727200" cy="1206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                <a:tab pos="25400" algn="l"/>
              </a:tabLst>
            </a:pPr>
            <a:r>
              <a:rPr lang="en-US" altLang="zh-CN" sz="2800" dirty="0" smtClean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do</a:t>
            </a:r>
          </a:p>
          <a:p>
            <a:pPr>
              <a:lnSpc>
                <a:spcPts val="3100"/>
              </a:lnSpc>
              <a:tabLst>
                <a:tab pos="25400" algn="l"/>
              </a:tabLst>
            </a:pPr>
            <a:r>
              <a:rPr lang="en-US" altLang="zh-CN" sz="2800" dirty="0" smtClean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double</a:t>
            </a:r>
          </a:p>
          <a:p>
            <a:pPr>
              <a:lnSpc>
                <a:spcPts val="3100"/>
              </a:lnSpc>
              <a:tabLst>
                <a:tab pos="25400" algn="l"/>
              </a:tabLst>
            </a:pPr>
            <a:r>
              <a:rPr lang="en-US" altLang="zh-CN" dirty="0" smtClean="0"/>
              <a:t>	</a:t>
            </a:r>
            <a:r>
              <a:rPr lang="en-US" altLang="zh-CN" sz="2800" dirty="0" smtClean="0">
                <a:solidFill>
                  <a:srgbClr val="00AE00"/>
                </a:solidFill>
                <a:latin typeface="Courier New" pitchFamily="18" charset="0"/>
                <a:cs typeface="Courier New" pitchFamily="18" charset="0"/>
              </a:rPr>
              <a:t>[A-Za-z]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457200" y="3175000"/>
            <a:ext cx="706925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start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1879600" y="3175000"/>
            <a:ext cx="20518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d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3022600" y="3175000"/>
            <a:ext cx="20518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o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457200" y="3860800"/>
            <a:ext cx="706925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start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1879600" y="3860800"/>
            <a:ext cx="20518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d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3022600" y="3860800"/>
            <a:ext cx="20518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o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4165600" y="3860800"/>
            <a:ext cx="20518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u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5308600" y="3860800"/>
            <a:ext cx="20518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b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6489700" y="3860800"/>
            <a:ext cx="11381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l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7594600" y="3860800"/>
            <a:ext cx="182742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e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457200" y="4546600"/>
            <a:ext cx="706925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start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1866900" y="4546600"/>
            <a:ext cx="238848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Σ</a:t>
            </a:r>
          </a:p>
        </p:txBody>
      </p:sp>
      <p:sp>
        <p:nvSpPr>
          <p:cNvPr id="17" name="TextBox 1"/>
          <p:cNvSpPr txBox="1"/>
          <p:nvPr/>
        </p:nvSpPr>
        <p:spPr>
          <a:xfrm>
            <a:off x="2844800" y="5765800"/>
            <a:ext cx="4533742" cy="40523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800"/>
              </a:lnSpc>
              <a:tabLst/>
            </a:pP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D   O   U   B   D   O   U   B   L   E</a:t>
            </a:r>
          </a:p>
        </p:txBody>
      </p:sp>
      <p:sp>
        <p:nvSpPr>
          <p:cNvPr id="19" name="标题 1"/>
          <p:cNvSpPr txBox="1">
            <a:spLocks/>
          </p:cNvSpPr>
          <p:nvPr/>
        </p:nvSpPr>
        <p:spPr>
          <a:xfrm>
            <a:off x="457200" y="274638"/>
            <a:ext cx="90805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Implementing Maximal Munch</a:t>
            </a:r>
            <a:endParaRPr kumimoji="0" lang="zh-CN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0083800" cy="75565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774700" y="1676400"/>
            <a:ext cx="1917700" cy="1206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/>
            </a:pPr>
            <a:r>
              <a:rPr lang="en-US" altLang="zh-CN" sz="2800" dirty="0" smtClean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T_Do</a:t>
            </a:r>
          </a:p>
          <a:p>
            <a:pPr>
              <a:lnSpc>
                <a:spcPts val="3100"/>
              </a:lnSpc>
              <a:tabLst/>
            </a:pPr>
            <a:r>
              <a:rPr lang="en-US" altLang="zh-CN" sz="2800" dirty="0" smtClean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T_Double</a:t>
            </a:r>
          </a:p>
          <a:p>
            <a:pPr>
              <a:lnSpc>
                <a:spcPts val="3100"/>
              </a:lnSpc>
              <a:tabLst/>
            </a:pPr>
            <a:r>
              <a:rPr lang="en-US" altLang="zh-CN" sz="2800" dirty="0" smtClean="0">
                <a:solidFill>
                  <a:srgbClr val="00AE00"/>
                </a:solidFill>
                <a:latin typeface="Courier New" pitchFamily="18" charset="0"/>
                <a:cs typeface="Courier New" pitchFamily="18" charset="0"/>
              </a:rPr>
              <a:t>T_Mystery</a:t>
            </a:r>
          </a:p>
        </p:txBody>
      </p:sp>
      <p:sp>
        <p:nvSpPr>
          <p:cNvPr id="3" name="TextBox 1"/>
          <p:cNvSpPr txBox="1"/>
          <p:nvPr/>
        </p:nvSpPr>
        <p:spPr>
          <a:xfrm>
            <a:off x="3517900" y="1676400"/>
            <a:ext cx="1727200" cy="1206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                <a:tab pos="25400" algn="l"/>
              </a:tabLst>
            </a:pPr>
            <a:r>
              <a:rPr lang="en-US" altLang="zh-CN" sz="2800" dirty="0" smtClean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do</a:t>
            </a:r>
          </a:p>
          <a:p>
            <a:pPr>
              <a:lnSpc>
                <a:spcPts val="3100"/>
              </a:lnSpc>
              <a:tabLst>
                <a:tab pos="25400" algn="l"/>
              </a:tabLst>
            </a:pPr>
            <a:r>
              <a:rPr lang="en-US" altLang="zh-CN" sz="2800" dirty="0" smtClean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double</a:t>
            </a:r>
          </a:p>
          <a:p>
            <a:pPr>
              <a:lnSpc>
                <a:spcPts val="3100"/>
              </a:lnSpc>
              <a:tabLst>
                <a:tab pos="25400" algn="l"/>
              </a:tabLst>
            </a:pPr>
            <a:r>
              <a:rPr lang="en-US" altLang="zh-CN" dirty="0" smtClean="0"/>
              <a:t>	</a:t>
            </a:r>
            <a:r>
              <a:rPr lang="en-US" altLang="zh-CN" sz="2800" dirty="0" smtClean="0">
                <a:solidFill>
                  <a:srgbClr val="00AE00"/>
                </a:solidFill>
                <a:latin typeface="Courier New" pitchFamily="18" charset="0"/>
                <a:cs typeface="Courier New" pitchFamily="18" charset="0"/>
              </a:rPr>
              <a:t>[A-Za-z]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457200" y="3175000"/>
            <a:ext cx="706925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start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1879600" y="3175000"/>
            <a:ext cx="20518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d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3022600" y="3175000"/>
            <a:ext cx="20518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o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457200" y="3860800"/>
            <a:ext cx="706925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start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1879600" y="3860800"/>
            <a:ext cx="20518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d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3022600" y="3860800"/>
            <a:ext cx="20518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o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4165600" y="3860800"/>
            <a:ext cx="20518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u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5308600" y="3860800"/>
            <a:ext cx="20518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b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6489700" y="3860800"/>
            <a:ext cx="11381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l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7594600" y="3860800"/>
            <a:ext cx="182742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e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457200" y="4546600"/>
            <a:ext cx="706925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start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1866900" y="4546600"/>
            <a:ext cx="238848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Σ</a:t>
            </a:r>
          </a:p>
        </p:txBody>
      </p:sp>
      <p:sp>
        <p:nvSpPr>
          <p:cNvPr id="17" name="TextBox 1"/>
          <p:cNvSpPr txBox="1"/>
          <p:nvPr/>
        </p:nvSpPr>
        <p:spPr>
          <a:xfrm>
            <a:off x="2844800" y="5765800"/>
            <a:ext cx="4533742" cy="40523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800"/>
              </a:lnSpc>
              <a:tabLst/>
            </a:pP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D   O   U   B   D   O   U   B   L   E</a:t>
            </a:r>
          </a:p>
        </p:txBody>
      </p:sp>
      <p:sp>
        <p:nvSpPr>
          <p:cNvPr id="19" name="标题 1"/>
          <p:cNvSpPr txBox="1">
            <a:spLocks/>
          </p:cNvSpPr>
          <p:nvPr/>
        </p:nvSpPr>
        <p:spPr>
          <a:xfrm>
            <a:off x="457200" y="274638"/>
            <a:ext cx="90805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Implementing Maximal Munch</a:t>
            </a:r>
            <a:endParaRPr kumimoji="0" lang="zh-CN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0083800" cy="75565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774700" y="1676400"/>
            <a:ext cx="1917700" cy="1206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/>
            </a:pPr>
            <a:r>
              <a:rPr lang="en-US" altLang="zh-CN" sz="2800" dirty="0" smtClean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T_Do</a:t>
            </a:r>
          </a:p>
          <a:p>
            <a:pPr>
              <a:lnSpc>
                <a:spcPts val="3100"/>
              </a:lnSpc>
              <a:tabLst/>
            </a:pPr>
            <a:r>
              <a:rPr lang="en-US" altLang="zh-CN" sz="2800" dirty="0" smtClean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T_Double</a:t>
            </a:r>
          </a:p>
          <a:p>
            <a:pPr>
              <a:lnSpc>
                <a:spcPts val="3100"/>
              </a:lnSpc>
              <a:tabLst/>
            </a:pPr>
            <a:r>
              <a:rPr lang="en-US" altLang="zh-CN" sz="2800" dirty="0" smtClean="0">
                <a:solidFill>
                  <a:srgbClr val="00AE00"/>
                </a:solidFill>
                <a:latin typeface="Courier New" pitchFamily="18" charset="0"/>
                <a:cs typeface="Courier New" pitchFamily="18" charset="0"/>
              </a:rPr>
              <a:t>T_Mystery</a:t>
            </a:r>
          </a:p>
        </p:txBody>
      </p:sp>
      <p:sp>
        <p:nvSpPr>
          <p:cNvPr id="3" name="TextBox 1"/>
          <p:cNvSpPr txBox="1"/>
          <p:nvPr/>
        </p:nvSpPr>
        <p:spPr>
          <a:xfrm>
            <a:off x="3517900" y="1676400"/>
            <a:ext cx="1727200" cy="1206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                <a:tab pos="25400" algn="l"/>
              </a:tabLst>
            </a:pPr>
            <a:r>
              <a:rPr lang="en-US" altLang="zh-CN" sz="2800" dirty="0" smtClean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do</a:t>
            </a:r>
          </a:p>
          <a:p>
            <a:pPr>
              <a:lnSpc>
                <a:spcPts val="3100"/>
              </a:lnSpc>
              <a:tabLst>
                <a:tab pos="25400" algn="l"/>
              </a:tabLst>
            </a:pPr>
            <a:r>
              <a:rPr lang="en-US" altLang="zh-CN" sz="2800" dirty="0" smtClean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double</a:t>
            </a:r>
          </a:p>
          <a:p>
            <a:pPr>
              <a:lnSpc>
                <a:spcPts val="3100"/>
              </a:lnSpc>
              <a:tabLst>
                <a:tab pos="25400" algn="l"/>
              </a:tabLst>
            </a:pPr>
            <a:r>
              <a:rPr lang="en-US" altLang="zh-CN" dirty="0" smtClean="0"/>
              <a:t>	</a:t>
            </a:r>
            <a:r>
              <a:rPr lang="en-US" altLang="zh-CN" sz="2800" dirty="0" smtClean="0">
                <a:solidFill>
                  <a:srgbClr val="00AE00"/>
                </a:solidFill>
                <a:latin typeface="Courier New" pitchFamily="18" charset="0"/>
                <a:cs typeface="Courier New" pitchFamily="18" charset="0"/>
              </a:rPr>
              <a:t>[A-Za-z]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457200" y="3175000"/>
            <a:ext cx="706925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start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1879600" y="3175000"/>
            <a:ext cx="20518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d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3022600" y="3175000"/>
            <a:ext cx="20518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o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457200" y="3860800"/>
            <a:ext cx="706925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start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1879600" y="3860800"/>
            <a:ext cx="20518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d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3022600" y="3860800"/>
            <a:ext cx="20518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o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4165600" y="3860800"/>
            <a:ext cx="20518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u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5308600" y="3860800"/>
            <a:ext cx="20518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b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6489700" y="3860800"/>
            <a:ext cx="11381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l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7594600" y="3860800"/>
            <a:ext cx="182742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e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457200" y="4546600"/>
            <a:ext cx="706925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start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1866900" y="4546600"/>
            <a:ext cx="238848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Σ</a:t>
            </a:r>
          </a:p>
        </p:txBody>
      </p:sp>
      <p:sp>
        <p:nvSpPr>
          <p:cNvPr id="17" name="TextBox 1"/>
          <p:cNvSpPr txBox="1"/>
          <p:nvPr/>
        </p:nvSpPr>
        <p:spPr>
          <a:xfrm>
            <a:off x="2844800" y="5765800"/>
            <a:ext cx="4533742" cy="40523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800"/>
              </a:lnSpc>
              <a:tabLst/>
            </a:pP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D   O   U   B   D   O   U   B   L   E</a:t>
            </a:r>
          </a:p>
        </p:txBody>
      </p:sp>
      <p:sp>
        <p:nvSpPr>
          <p:cNvPr id="19" name="标题 1"/>
          <p:cNvSpPr txBox="1">
            <a:spLocks/>
          </p:cNvSpPr>
          <p:nvPr/>
        </p:nvSpPr>
        <p:spPr>
          <a:xfrm>
            <a:off x="457200" y="274638"/>
            <a:ext cx="90805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Implementing Maximal Munch</a:t>
            </a:r>
            <a:endParaRPr kumimoji="0" lang="zh-CN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0083800" cy="75565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774700" y="1676400"/>
            <a:ext cx="1917700" cy="1206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/>
            </a:pPr>
            <a:r>
              <a:rPr lang="en-US" altLang="zh-CN" sz="2800" dirty="0" smtClean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T_Do</a:t>
            </a:r>
          </a:p>
          <a:p>
            <a:pPr>
              <a:lnSpc>
                <a:spcPts val="3100"/>
              </a:lnSpc>
              <a:tabLst/>
            </a:pPr>
            <a:r>
              <a:rPr lang="en-US" altLang="zh-CN" sz="2800" dirty="0" smtClean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T_Double</a:t>
            </a:r>
          </a:p>
          <a:p>
            <a:pPr>
              <a:lnSpc>
                <a:spcPts val="3100"/>
              </a:lnSpc>
              <a:tabLst/>
            </a:pPr>
            <a:r>
              <a:rPr lang="en-US" altLang="zh-CN" sz="2800" dirty="0" smtClean="0">
                <a:solidFill>
                  <a:srgbClr val="00AE00"/>
                </a:solidFill>
                <a:latin typeface="Courier New" pitchFamily="18" charset="0"/>
                <a:cs typeface="Courier New" pitchFamily="18" charset="0"/>
              </a:rPr>
              <a:t>T_Mystery</a:t>
            </a:r>
          </a:p>
        </p:txBody>
      </p:sp>
      <p:sp>
        <p:nvSpPr>
          <p:cNvPr id="3" name="TextBox 1"/>
          <p:cNvSpPr txBox="1"/>
          <p:nvPr/>
        </p:nvSpPr>
        <p:spPr>
          <a:xfrm>
            <a:off x="3517900" y="1676400"/>
            <a:ext cx="1727200" cy="1206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                <a:tab pos="25400" algn="l"/>
              </a:tabLst>
            </a:pPr>
            <a:r>
              <a:rPr lang="en-US" altLang="zh-CN" sz="2800" dirty="0" smtClean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do</a:t>
            </a:r>
          </a:p>
          <a:p>
            <a:pPr>
              <a:lnSpc>
                <a:spcPts val="3100"/>
              </a:lnSpc>
              <a:tabLst>
                <a:tab pos="25400" algn="l"/>
              </a:tabLst>
            </a:pPr>
            <a:r>
              <a:rPr lang="en-US" altLang="zh-CN" sz="2800" dirty="0" smtClean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double</a:t>
            </a:r>
          </a:p>
          <a:p>
            <a:pPr>
              <a:lnSpc>
                <a:spcPts val="3100"/>
              </a:lnSpc>
              <a:tabLst>
                <a:tab pos="25400" algn="l"/>
              </a:tabLst>
            </a:pPr>
            <a:r>
              <a:rPr lang="en-US" altLang="zh-CN" dirty="0" smtClean="0"/>
              <a:t>	</a:t>
            </a:r>
            <a:r>
              <a:rPr lang="en-US" altLang="zh-CN" sz="2800" dirty="0" smtClean="0">
                <a:solidFill>
                  <a:srgbClr val="00AE00"/>
                </a:solidFill>
                <a:latin typeface="Courier New" pitchFamily="18" charset="0"/>
                <a:cs typeface="Courier New" pitchFamily="18" charset="0"/>
              </a:rPr>
              <a:t>[A-Za-z]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457200" y="3175000"/>
            <a:ext cx="706925" cy="33470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start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1879600" y="3175000"/>
            <a:ext cx="205184" cy="33470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d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3022600" y="3175000"/>
            <a:ext cx="205184" cy="33470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o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457200" y="3860800"/>
            <a:ext cx="706925" cy="33470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start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1879600" y="3860800"/>
            <a:ext cx="205184" cy="33470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d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3022600" y="3860800"/>
            <a:ext cx="205184" cy="33470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o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4165600" y="3860800"/>
            <a:ext cx="205184" cy="33470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u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5308600" y="3860800"/>
            <a:ext cx="205184" cy="33470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b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6489700" y="3860800"/>
            <a:ext cx="113814" cy="33470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l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7594600" y="3860800"/>
            <a:ext cx="182742" cy="33470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e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457200" y="4546600"/>
            <a:ext cx="706925" cy="33470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start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1866900" y="4546600"/>
            <a:ext cx="238848" cy="33470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Σ</a:t>
            </a:r>
          </a:p>
        </p:txBody>
      </p:sp>
      <p:sp>
        <p:nvSpPr>
          <p:cNvPr id="17" name="TextBox 1"/>
          <p:cNvSpPr txBox="1"/>
          <p:nvPr/>
        </p:nvSpPr>
        <p:spPr>
          <a:xfrm>
            <a:off x="2159000" y="5765800"/>
            <a:ext cx="730969" cy="40523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800"/>
              </a:lnSpc>
              <a:tabLst/>
            </a:pP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D   O</a:t>
            </a:r>
          </a:p>
        </p:txBody>
      </p:sp>
      <p:sp>
        <p:nvSpPr>
          <p:cNvPr id="18" name="TextBox 1"/>
          <p:cNvSpPr txBox="1"/>
          <p:nvPr/>
        </p:nvSpPr>
        <p:spPr>
          <a:xfrm>
            <a:off x="3759200" y="5765800"/>
            <a:ext cx="3552704" cy="40523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800"/>
              </a:lnSpc>
              <a:tabLst/>
            </a:pP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U   B   D   O   U   B   L   E</a:t>
            </a:r>
          </a:p>
        </p:txBody>
      </p:sp>
      <p:sp>
        <p:nvSpPr>
          <p:cNvPr id="20" name="标题 1"/>
          <p:cNvSpPr txBox="1">
            <a:spLocks/>
          </p:cNvSpPr>
          <p:nvPr/>
        </p:nvSpPr>
        <p:spPr>
          <a:xfrm>
            <a:off x="457200" y="274638"/>
            <a:ext cx="90805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Implementing Maximal Munch</a:t>
            </a:r>
            <a:endParaRPr kumimoji="0" lang="zh-CN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0083800" cy="75565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774700" y="1676400"/>
            <a:ext cx="1917700" cy="1206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/>
            </a:pPr>
            <a:r>
              <a:rPr lang="en-US" altLang="zh-CN" sz="2800" dirty="0" smtClean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T_Do</a:t>
            </a:r>
          </a:p>
          <a:p>
            <a:pPr>
              <a:lnSpc>
                <a:spcPts val="3100"/>
              </a:lnSpc>
              <a:tabLst/>
            </a:pPr>
            <a:r>
              <a:rPr lang="en-US" altLang="zh-CN" sz="2800" dirty="0" smtClean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T_Double</a:t>
            </a:r>
          </a:p>
          <a:p>
            <a:pPr>
              <a:lnSpc>
                <a:spcPts val="3100"/>
              </a:lnSpc>
              <a:tabLst/>
            </a:pPr>
            <a:r>
              <a:rPr lang="en-US" altLang="zh-CN" sz="2800" dirty="0" smtClean="0">
                <a:solidFill>
                  <a:srgbClr val="00AE00"/>
                </a:solidFill>
                <a:latin typeface="Courier New" pitchFamily="18" charset="0"/>
                <a:cs typeface="Courier New" pitchFamily="18" charset="0"/>
              </a:rPr>
              <a:t>T_Mystery</a:t>
            </a:r>
          </a:p>
        </p:txBody>
      </p:sp>
      <p:sp>
        <p:nvSpPr>
          <p:cNvPr id="3" name="TextBox 1"/>
          <p:cNvSpPr txBox="1"/>
          <p:nvPr/>
        </p:nvSpPr>
        <p:spPr>
          <a:xfrm>
            <a:off x="3517900" y="1676400"/>
            <a:ext cx="1727200" cy="1206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                <a:tab pos="25400" algn="l"/>
              </a:tabLst>
            </a:pPr>
            <a:r>
              <a:rPr lang="en-US" altLang="zh-CN" sz="2800" dirty="0" smtClean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do</a:t>
            </a:r>
          </a:p>
          <a:p>
            <a:pPr>
              <a:lnSpc>
                <a:spcPts val="3100"/>
              </a:lnSpc>
              <a:tabLst>
                <a:tab pos="25400" algn="l"/>
              </a:tabLst>
            </a:pPr>
            <a:r>
              <a:rPr lang="en-US" altLang="zh-CN" sz="2800" dirty="0" smtClean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double</a:t>
            </a:r>
          </a:p>
          <a:p>
            <a:pPr>
              <a:lnSpc>
                <a:spcPts val="3100"/>
              </a:lnSpc>
              <a:tabLst>
                <a:tab pos="25400" algn="l"/>
              </a:tabLst>
            </a:pPr>
            <a:r>
              <a:rPr lang="en-US" altLang="zh-CN" dirty="0" smtClean="0"/>
              <a:t>	</a:t>
            </a:r>
            <a:r>
              <a:rPr lang="en-US" altLang="zh-CN" sz="2800" dirty="0" smtClean="0">
                <a:solidFill>
                  <a:srgbClr val="00AE00"/>
                </a:solidFill>
                <a:latin typeface="Courier New" pitchFamily="18" charset="0"/>
                <a:cs typeface="Courier New" pitchFamily="18" charset="0"/>
              </a:rPr>
              <a:t>[A-Za-z]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457200" y="3175000"/>
            <a:ext cx="706925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start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1879600" y="3175000"/>
            <a:ext cx="20518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d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3022600" y="3175000"/>
            <a:ext cx="20518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o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457200" y="3860800"/>
            <a:ext cx="706925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start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1879600" y="3860800"/>
            <a:ext cx="20518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d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3022600" y="3860800"/>
            <a:ext cx="20518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o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4165600" y="3860800"/>
            <a:ext cx="20518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u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5308600" y="3860800"/>
            <a:ext cx="20518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b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6489700" y="3860800"/>
            <a:ext cx="11381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l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7594600" y="3860800"/>
            <a:ext cx="182742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e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457200" y="4546600"/>
            <a:ext cx="706925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start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1866900" y="4546600"/>
            <a:ext cx="238848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Σ</a:t>
            </a:r>
          </a:p>
        </p:txBody>
      </p:sp>
      <p:sp>
        <p:nvSpPr>
          <p:cNvPr id="17" name="TextBox 1"/>
          <p:cNvSpPr txBox="1"/>
          <p:nvPr/>
        </p:nvSpPr>
        <p:spPr>
          <a:xfrm>
            <a:off x="2159000" y="5765800"/>
            <a:ext cx="730969" cy="40523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800"/>
              </a:lnSpc>
              <a:tabLst/>
            </a:pP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D   O</a:t>
            </a:r>
          </a:p>
        </p:txBody>
      </p:sp>
      <p:sp>
        <p:nvSpPr>
          <p:cNvPr id="18" name="TextBox 1"/>
          <p:cNvSpPr txBox="1"/>
          <p:nvPr/>
        </p:nvSpPr>
        <p:spPr>
          <a:xfrm>
            <a:off x="3759200" y="5765800"/>
            <a:ext cx="3552704" cy="40523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800"/>
              </a:lnSpc>
              <a:tabLst/>
            </a:pP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U   B   D   O   U   B   L   E</a:t>
            </a:r>
          </a:p>
        </p:txBody>
      </p:sp>
      <p:sp>
        <p:nvSpPr>
          <p:cNvPr id="20" name="标题 1"/>
          <p:cNvSpPr txBox="1">
            <a:spLocks/>
          </p:cNvSpPr>
          <p:nvPr/>
        </p:nvSpPr>
        <p:spPr>
          <a:xfrm>
            <a:off x="457200" y="274638"/>
            <a:ext cx="90805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Implementing Maximal Munch</a:t>
            </a:r>
            <a:endParaRPr kumimoji="0" lang="zh-CN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3657600" y="1828800"/>
            <a:ext cx="2743200" cy="685800"/>
          </a:xfrm>
          <a:custGeom>
            <a:avLst/>
            <a:gdLst>
              <a:gd name="connsiteX0" fmla="*/ 1371600 w 2743200"/>
              <a:gd name="connsiteY0" fmla="*/ 685800 h 685800"/>
              <a:gd name="connsiteX1" fmla="*/ 0 w 2743200"/>
              <a:gd name="connsiteY1" fmla="*/ 685800 h 685800"/>
              <a:gd name="connsiteX2" fmla="*/ 0 w 2743200"/>
              <a:gd name="connsiteY2" fmla="*/ 0 h 685800"/>
              <a:gd name="connsiteX3" fmla="*/ 2743200 w 2743200"/>
              <a:gd name="connsiteY3" fmla="*/ 0 h 685800"/>
              <a:gd name="connsiteX4" fmla="*/ 2743200 w 2743200"/>
              <a:gd name="connsiteY4" fmla="*/ 685800 h 685800"/>
              <a:gd name="connsiteX5" fmla="*/ 1371600 w 2743200"/>
              <a:gd name="connsiteY5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2743200" h="685800">
                <a:moveTo>
                  <a:pt x="1371600" y="685800"/>
                </a:moveTo>
                <a:lnTo>
                  <a:pt x="0" y="685800"/>
                </a:lnTo>
                <a:lnTo>
                  <a:pt x="0" y="0"/>
                </a:lnTo>
                <a:lnTo>
                  <a:pt x="2743200" y="0"/>
                </a:lnTo>
                <a:lnTo>
                  <a:pt x="2743200" y="685800"/>
                </a:lnTo>
                <a:lnTo>
                  <a:pt x="1371600" y="685800"/>
                </a:lnTo>
              </a:path>
            </a:pathLst>
          </a:custGeom>
          <a:solidFill>
            <a:srgbClr val="FFD32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600">
              <a:solidFill>
                <a:schemeClr val="tx1"/>
              </a:solidFill>
            </a:endParaRPr>
          </a:p>
        </p:txBody>
      </p:sp>
      <p:sp>
        <p:nvSpPr>
          <p:cNvPr id="5" name="Freeform 3"/>
          <p:cNvSpPr/>
          <p:nvPr/>
        </p:nvSpPr>
        <p:spPr>
          <a:xfrm>
            <a:off x="3651250" y="1822450"/>
            <a:ext cx="2755900" cy="698500"/>
          </a:xfrm>
          <a:custGeom>
            <a:avLst/>
            <a:gdLst>
              <a:gd name="connsiteX0" fmla="*/ 1377950 w 2755900"/>
              <a:gd name="connsiteY0" fmla="*/ 692150 h 698500"/>
              <a:gd name="connsiteX1" fmla="*/ 6350 w 2755900"/>
              <a:gd name="connsiteY1" fmla="*/ 692150 h 698500"/>
              <a:gd name="connsiteX2" fmla="*/ 6350 w 2755900"/>
              <a:gd name="connsiteY2" fmla="*/ 6350 h 698500"/>
              <a:gd name="connsiteX3" fmla="*/ 2749550 w 2755900"/>
              <a:gd name="connsiteY3" fmla="*/ 6350 h 698500"/>
              <a:gd name="connsiteX4" fmla="*/ 2749550 w 2755900"/>
              <a:gd name="connsiteY4" fmla="*/ 692150 h 698500"/>
              <a:gd name="connsiteX5" fmla="*/ 1377950 w 2755900"/>
              <a:gd name="connsiteY5" fmla="*/ 692150 h 6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2755900" h="698500">
                <a:moveTo>
                  <a:pt x="1377950" y="692150"/>
                </a:moveTo>
                <a:lnTo>
                  <a:pt x="6350" y="692150"/>
                </a:lnTo>
                <a:lnTo>
                  <a:pt x="6350" y="6350"/>
                </a:lnTo>
                <a:lnTo>
                  <a:pt x="2749550" y="6350"/>
                </a:lnTo>
                <a:lnTo>
                  <a:pt x="2749550" y="692150"/>
                </a:lnTo>
                <a:lnTo>
                  <a:pt x="1377950" y="692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600">
              <a:solidFill>
                <a:schemeClr val="tx1"/>
              </a:solidFill>
            </a:endParaRPr>
          </a:p>
        </p:txBody>
      </p:sp>
      <p:sp>
        <p:nvSpPr>
          <p:cNvPr id="6" name="Freeform 3"/>
          <p:cNvSpPr/>
          <p:nvPr/>
        </p:nvSpPr>
        <p:spPr>
          <a:xfrm>
            <a:off x="3657600" y="2514600"/>
            <a:ext cx="2743200" cy="685800"/>
          </a:xfrm>
          <a:custGeom>
            <a:avLst/>
            <a:gdLst>
              <a:gd name="connsiteX0" fmla="*/ 1371600 w 2743200"/>
              <a:gd name="connsiteY0" fmla="*/ 685800 h 685800"/>
              <a:gd name="connsiteX1" fmla="*/ 0 w 2743200"/>
              <a:gd name="connsiteY1" fmla="*/ 685800 h 685800"/>
              <a:gd name="connsiteX2" fmla="*/ 0 w 2743200"/>
              <a:gd name="connsiteY2" fmla="*/ 0 h 685800"/>
              <a:gd name="connsiteX3" fmla="*/ 2743200 w 2743200"/>
              <a:gd name="connsiteY3" fmla="*/ 0 h 685800"/>
              <a:gd name="connsiteX4" fmla="*/ 2743200 w 2743200"/>
              <a:gd name="connsiteY4" fmla="*/ 685800 h 685800"/>
              <a:gd name="connsiteX5" fmla="*/ 1371600 w 2743200"/>
              <a:gd name="connsiteY5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2743200" h="685800">
                <a:moveTo>
                  <a:pt x="1371600" y="685800"/>
                </a:moveTo>
                <a:lnTo>
                  <a:pt x="0" y="685800"/>
                </a:lnTo>
                <a:lnTo>
                  <a:pt x="0" y="0"/>
                </a:lnTo>
                <a:lnTo>
                  <a:pt x="2743200" y="0"/>
                </a:lnTo>
                <a:lnTo>
                  <a:pt x="2743200" y="685800"/>
                </a:lnTo>
                <a:lnTo>
                  <a:pt x="1371600" y="685800"/>
                </a:lnTo>
              </a:path>
            </a:pathLst>
          </a:custGeom>
          <a:solidFill>
            <a:srgbClr val="E6E6E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600"/>
          </a:p>
        </p:txBody>
      </p:sp>
      <p:sp>
        <p:nvSpPr>
          <p:cNvPr id="7" name="Freeform 3"/>
          <p:cNvSpPr/>
          <p:nvPr/>
        </p:nvSpPr>
        <p:spPr>
          <a:xfrm>
            <a:off x="3651250" y="2508250"/>
            <a:ext cx="2755900" cy="698500"/>
          </a:xfrm>
          <a:custGeom>
            <a:avLst/>
            <a:gdLst>
              <a:gd name="connsiteX0" fmla="*/ 1377950 w 2755900"/>
              <a:gd name="connsiteY0" fmla="*/ 692150 h 698500"/>
              <a:gd name="connsiteX1" fmla="*/ 6350 w 2755900"/>
              <a:gd name="connsiteY1" fmla="*/ 692150 h 698500"/>
              <a:gd name="connsiteX2" fmla="*/ 6350 w 2755900"/>
              <a:gd name="connsiteY2" fmla="*/ 6350 h 698500"/>
              <a:gd name="connsiteX3" fmla="*/ 2749550 w 2755900"/>
              <a:gd name="connsiteY3" fmla="*/ 6350 h 698500"/>
              <a:gd name="connsiteX4" fmla="*/ 2749550 w 2755900"/>
              <a:gd name="connsiteY4" fmla="*/ 692150 h 698500"/>
              <a:gd name="connsiteX5" fmla="*/ 1377950 w 2755900"/>
              <a:gd name="connsiteY5" fmla="*/ 692150 h 6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2755900" h="698500">
                <a:moveTo>
                  <a:pt x="1377950" y="692150"/>
                </a:moveTo>
                <a:lnTo>
                  <a:pt x="6350" y="692150"/>
                </a:lnTo>
                <a:lnTo>
                  <a:pt x="6350" y="6350"/>
                </a:lnTo>
                <a:lnTo>
                  <a:pt x="2749550" y="6350"/>
                </a:lnTo>
                <a:lnTo>
                  <a:pt x="2749550" y="692150"/>
                </a:lnTo>
                <a:lnTo>
                  <a:pt x="1377950" y="692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600"/>
          </a:p>
        </p:txBody>
      </p:sp>
      <p:sp>
        <p:nvSpPr>
          <p:cNvPr id="8" name="Freeform 3"/>
          <p:cNvSpPr/>
          <p:nvPr/>
        </p:nvSpPr>
        <p:spPr>
          <a:xfrm>
            <a:off x="3657600" y="3200400"/>
            <a:ext cx="2743200" cy="685800"/>
          </a:xfrm>
          <a:custGeom>
            <a:avLst/>
            <a:gdLst>
              <a:gd name="connsiteX0" fmla="*/ 1371600 w 2743200"/>
              <a:gd name="connsiteY0" fmla="*/ 685800 h 685800"/>
              <a:gd name="connsiteX1" fmla="*/ 0 w 2743200"/>
              <a:gd name="connsiteY1" fmla="*/ 685800 h 685800"/>
              <a:gd name="connsiteX2" fmla="*/ 0 w 2743200"/>
              <a:gd name="connsiteY2" fmla="*/ 0 h 685800"/>
              <a:gd name="connsiteX3" fmla="*/ 2743200 w 2743200"/>
              <a:gd name="connsiteY3" fmla="*/ 0 h 685800"/>
              <a:gd name="connsiteX4" fmla="*/ 2743200 w 2743200"/>
              <a:gd name="connsiteY4" fmla="*/ 685800 h 685800"/>
              <a:gd name="connsiteX5" fmla="*/ 1371600 w 2743200"/>
              <a:gd name="connsiteY5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2743200" h="685800">
                <a:moveTo>
                  <a:pt x="1371600" y="685800"/>
                </a:moveTo>
                <a:lnTo>
                  <a:pt x="0" y="685800"/>
                </a:lnTo>
                <a:lnTo>
                  <a:pt x="0" y="0"/>
                </a:lnTo>
                <a:lnTo>
                  <a:pt x="2743200" y="0"/>
                </a:lnTo>
                <a:lnTo>
                  <a:pt x="2743200" y="685800"/>
                </a:lnTo>
                <a:lnTo>
                  <a:pt x="1371600" y="685800"/>
                </a:lnTo>
              </a:path>
            </a:pathLst>
          </a:custGeom>
          <a:solidFill>
            <a:srgbClr val="E6E6E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600"/>
          </a:p>
        </p:txBody>
      </p:sp>
      <p:sp>
        <p:nvSpPr>
          <p:cNvPr id="9" name="Freeform 3"/>
          <p:cNvSpPr/>
          <p:nvPr/>
        </p:nvSpPr>
        <p:spPr>
          <a:xfrm>
            <a:off x="3651250" y="3194050"/>
            <a:ext cx="2755900" cy="698500"/>
          </a:xfrm>
          <a:custGeom>
            <a:avLst/>
            <a:gdLst>
              <a:gd name="connsiteX0" fmla="*/ 1377950 w 2755900"/>
              <a:gd name="connsiteY0" fmla="*/ 692150 h 698500"/>
              <a:gd name="connsiteX1" fmla="*/ 6350 w 2755900"/>
              <a:gd name="connsiteY1" fmla="*/ 692150 h 698500"/>
              <a:gd name="connsiteX2" fmla="*/ 6350 w 2755900"/>
              <a:gd name="connsiteY2" fmla="*/ 6350 h 698500"/>
              <a:gd name="connsiteX3" fmla="*/ 2749550 w 2755900"/>
              <a:gd name="connsiteY3" fmla="*/ 6350 h 698500"/>
              <a:gd name="connsiteX4" fmla="*/ 2749550 w 2755900"/>
              <a:gd name="connsiteY4" fmla="*/ 692150 h 698500"/>
              <a:gd name="connsiteX5" fmla="*/ 1377950 w 2755900"/>
              <a:gd name="connsiteY5" fmla="*/ 692150 h 6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2755900" h="698500">
                <a:moveTo>
                  <a:pt x="1377950" y="692150"/>
                </a:moveTo>
                <a:lnTo>
                  <a:pt x="6350" y="692150"/>
                </a:lnTo>
                <a:lnTo>
                  <a:pt x="6350" y="6350"/>
                </a:lnTo>
                <a:lnTo>
                  <a:pt x="2749550" y="6350"/>
                </a:lnTo>
                <a:lnTo>
                  <a:pt x="2749550" y="692150"/>
                </a:lnTo>
                <a:lnTo>
                  <a:pt x="1377950" y="692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600"/>
          </a:p>
        </p:txBody>
      </p:sp>
      <p:sp>
        <p:nvSpPr>
          <p:cNvPr id="10" name="Freeform 3"/>
          <p:cNvSpPr/>
          <p:nvPr/>
        </p:nvSpPr>
        <p:spPr>
          <a:xfrm>
            <a:off x="3657600" y="3886200"/>
            <a:ext cx="2743200" cy="685800"/>
          </a:xfrm>
          <a:custGeom>
            <a:avLst/>
            <a:gdLst>
              <a:gd name="connsiteX0" fmla="*/ 1371600 w 2743200"/>
              <a:gd name="connsiteY0" fmla="*/ 685800 h 685800"/>
              <a:gd name="connsiteX1" fmla="*/ 0 w 2743200"/>
              <a:gd name="connsiteY1" fmla="*/ 685800 h 685800"/>
              <a:gd name="connsiteX2" fmla="*/ 0 w 2743200"/>
              <a:gd name="connsiteY2" fmla="*/ 0 h 685800"/>
              <a:gd name="connsiteX3" fmla="*/ 2743200 w 2743200"/>
              <a:gd name="connsiteY3" fmla="*/ 0 h 685800"/>
              <a:gd name="connsiteX4" fmla="*/ 2743200 w 2743200"/>
              <a:gd name="connsiteY4" fmla="*/ 685800 h 685800"/>
              <a:gd name="connsiteX5" fmla="*/ 1371600 w 2743200"/>
              <a:gd name="connsiteY5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2743200" h="685800">
                <a:moveTo>
                  <a:pt x="1371600" y="685800"/>
                </a:moveTo>
                <a:lnTo>
                  <a:pt x="0" y="685800"/>
                </a:lnTo>
                <a:lnTo>
                  <a:pt x="0" y="0"/>
                </a:lnTo>
                <a:lnTo>
                  <a:pt x="2743200" y="0"/>
                </a:lnTo>
                <a:lnTo>
                  <a:pt x="2743200" y="685800"/>
                </a:lnTo>
                <a:lnTo>
                  <a:pt x="1371600" y="685800"/>
                </a:lnTo>
              </a:path>
            </a:pathLst>
          </a:custGeom>
          <a:solidFill>
            <a:srgbClr val="E6E6E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600"/>
          </a:p>
        </p:txBody>
      </p:sp>
      <p:sp>
        <p:nvSpPr>
          <p:cNvPr id="11" name="Freeform 3"/>
          <p:cNvSpPr/>
          <p:nvPr/>
        </p:nvSpPr>
        <p:spPr>
          <a:xfrm>
            <a:off x="3651250" y="3879850"/>
            <a:ext cx="2755900" cy="698500"/>
          </a:xfrm>
          <a:custGeom>
            <a:avLst/>
            <a:gdLst>
              <a:gd name="connsiteX0" fmla="*/ 1377950 w 2755900"/>
              <a:gd name="connsiteY0" fmla="*/ 692150 h 698500"/>
              <a:gd name="connsiteX1" fmla="*/ 6350 w 2755900"/>
              <a:gd name="connsiteY1" fmla="*/ 692150 h 698500"/>
              <a:gd name="connsiteX2" fmla="*/ 6350 w 2755900"/>
              <a:gd name="connsiteY2" fmla="*/ 6350 h 698500"/>
              <a:gd name="connsiteX3" fmla="*/ 2749550 w 2755900"/>
              <a:gd name="connsiteY3" fmla="*/ 6350 h 698500"/>
              <a:gd name="connsiteX4" fmla="*/ 2749550 w 2755900"/>
              <a:gd name="connsiteY4" fmla="*/ 692150 h 698500"/>
              <a:gd name="connsiteX5" fmla="*/ 1377950 w 2755900"/>
              <a:gd name="connsiteY5" fmla="*/ 692150 h 6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2755900" h="698500">
                <a:moveTo>
                  <a:pt x="1377950" y="692150"/>
                </a:moveTo>
                <a:lnTo>
                  <a:pt x="6350" y="692150"/>
                </a:lnTo>
                <a:lnTo>
                  <a:pt x="6350" y="6350"/>
                </a:lnTo>
                <a:lnTo>
                  <a:pt x="2749550" y="6350"/>
                </a:lnTo>
                <a:lnTo>
                  <a:pt x="2749550" y="692150"/>
                </a:lnTo>
                <a:lnTo>
                  <a:pt x="1377950" y="692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600"/>
          </a:p>
        </p:txBody>
      </p:sp>
      <p:sp>
        <p:nvSpPr>
          <p:cNvPr id="12" name="Freeform 3"/>
          <p:cNvSpPr/>
          <p:nvPr/>
        </p:nvSpPr>
        <p:spPr>
          <a:xfrm>
            <a:off x="3657600" y="4572000"/>
            <a:ext cx="2743200" cy="685800"/>
          </a:xfrm>
          <a:custGeom>
            <a:avLst/>
            <a:gdLst>
              <a:gd name="connsiteX0" fmla="*/ 1371600 w 2743200"/>
              <a:gd name="connsiteY0" fmla="*/ 685800 h 685800"/>
              <a:gd name="connsiteX1" fmla="*/ 0 w 2743200"/>
              <a:gd name="connsiteY1" fmla="*/ 685800 h 685800"/>
              <a:gd name="connsiteX2" fmla="*/ 0 w 2743200"/>
              <a:gd name="connsiteY2" fmla="*/ 0 h 685800"/>
              <a:gd name="connsiteX3" fmla="*/ 2743200 w 2743200"/>
              <a:gd name="connsiteY3" fmla="*/ 0 h 685800"/>
              <a:gd name="connsiteX4" fmla="*/ 2743200 w 2743200"/>
              <a:gd name="connsiteY4" fmla="*/ 685800 h 685800"/>
              <a:gd name="connsiteX5" fmla="*/ 1371600 w 2743200"/>
              <a:gd name="connsiteY5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2743200" h="685800">
                <a:moveTo>
                  <a:pt x="1371600" y="685800"/>
                </a:moveTo>
                <a:lnTo>
                  <a:pt x="0" y="685800"/>
                </a:lnTo>
                <a:lnTo>
                  <a:pt x="0" y="0"/>
                </a:lnTo>
                <a:lnTo>
                  <a:pt x="2743200" y="0"/>
                </a:lnTo>
                <a:lnTo>
                  <a:pt x="2743200" y="685800"/>
                </a:lnTo>
                <a:lnTo>
                  <a:pt x="1371600" y="685800"/>
                </a:lnTo>
              </a:path>
            </a:pathLst>
          </a:custGeom>
          <a:solidFill>
            <a:srgbClr val="E6E6E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600"/>
          </a:p>
        </p:txBody>
      </p:sp>
      <p:sp>
        <p:nvSpPr>
          <p:cNvPr id="13" name="Freeform 3"/>
          <p:cNvSpPr/>
          <p:nvPr/>
        </p:nvSpPr>
        <p:spPr>
          <a:xfrm>
            <a:off x="3651250" y="4565650"/>
            <a:ext cx="2755900" cy="698500"/>
          </a:xfrm>
          <a:custGeom>
            <a:avLst/>
            <a:gdLst>
              <a:gd name="connsiteX0" fmla="*/ 1377950 w 2755900"/>
              <a:gd name="connsiteY0" fmla="*/ 692150 h 698500"/>
              <a:gd name="connsiteX1" fmla="*/ 6350 w 2755900"/>
              <a:gd name="connsiteY1" fmla="*/ 692150 h 698500"/>
              <a:gd name="connsiteX2" fmla="*/ 6350 w 2755900"/>
              <a:gd name="connsiteY2" fmla="*/ 6350 h 698500"/>
              <a:gd name="connsiteX3" fmla="*/ 2749550 w 2755900"/>
              <a:gd name="connsiteY3" fmla="*/ 6350 h 698500"/>
              <a:gd name="connsiteX4" fmla="*/ 2749550 w 2755900"/>
              <a:gd name="connsiteY4" fmla="*/ 692150 h 698500"/>
              <a:gd name="connsiteX5" fmla="*/ 1377950 w 2755900"/>
              <a:gd name="connsiteY5" fmla="*/ 692150 h 6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2755900" h="698500">
                <a:moveTo>
                  <a:pt x="1377950" y="692150"/>
                </a:moveTo>
                <a:lnTo>
                  <a:pt x="6350" y="692150"/>
                </a:lnTo>
                <a:lnTo>
                  <a:pt x="6350" y="6350"/>
                </a:lnTo>
                <a:lnTo>
                  <a:pt x="2749550" y="6350"/>
                </a:lnTo>
                <a:lnTo>
                  <a:pt x="2749550" y="692150"/>
                </a:lnTo>
                <a:lnTo>
                  <a:pt x="1377950" y="692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600"/>
          </a:p>
        </p:txBody>
      </p:sp>
      <p:sp>
        <p:nvSpPr>
          <p:cNvPr id="14" name="Freeform 3"/>
          <p:cNvSpPr/>
          <p:nvPr/>
        </p:nvSpPr>
        <p:spPr>
          <a:xfrm>
            <a:off x="3657600" y="5257800"/>
            <a:ext cx="2743200" cy="685800"/>
          </a:xfrm>
          <a:custGeom>
            <a:avLst/>
            <a:gdLst>
              <a:gd name="connsiteX0" fmla="*/ 1371600 w 2743200"/>
              <a:gd name="connsiteY0" fmla="*/ 685800 h 685800"/>
              <a:gd name="connsiteX1" fmla="*/ 0 w 2743200"/>
              <a:gd name="connsiteY1" fmla="*/ 685800 h 685800"/>
              <a:gd name="connsiteX2" fmla="*/ 0 w 2743200"/>
              <a:gd name="connsiteY2" fmla="*/ 0 h 685800"/>
              <a:gd name="connsiteX3" fmla="*/ 2743200 w 2743200"/>
              <a:gd name="connsiteY3" fmla="*/ 0 h 685800"/>
              <a:gd name="connsiteX4" fmla="*/ 2743200 w 2743200"/>
              <a:gd name="connsiteY4" fmla="*/ 685800 h 685800"/>
              <a:gd name="connsiteX5" fmla="*/ 1371600 w 2743200"/>
              <a:gd name="connsiteY5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2743200" h="685800">
                <a:moveTo>
                  <a:pt x="1371600" y="685800"/>
                </a:moveTo>
                <a:lnTo>
                  <a:pt x="0" y="685800"/>
                </a:lnTo>
                <a:lnTo>
                  <a:pt x="0" y="0"/>
                </a:lnTo>
                <a:lnTo>
                  <a:pt x="2743200" y="0"/>
                </a:lnTo>
                <a:lnTo>
                  <a:pt x="2743200" y="685800"/>
                </a:lnTo>
                <a:lnTo>
                  <a:pt x="1371600" y="685800"/>
                </a:lnTo>
              </a:path>
            </a:pathLst>
          </a:custGeom>
          <a:solidFill>
            <a:srgbClr val="E6E6E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600"/>
          </a:p>
        </p:txBody>
      </p:sp>
      <p:sp>
        <p:nvSpPr>
          <p:cNvPr id="15" name="Freeform 3"/>
          <p:cNvSpPr/>
          <p:nvPr/>
        </p:nvSpPr>
        <p:spPr>
          <a:xfrm>
            <a:off x="3651250" y="5251450"/>
            <a:ext cx="2755900" cy="698500"/>
          </a:xfrm>
          <a:custGeom>
            <a:avLst/>
            <a:gdLst>
              <a:gd name="connsiteX0" fmla="*/ 1377950 w 2755900"/>
              <a:gd name="connsiteY0" fmla="*/ 692150 h 698500"/>
              <a:gd name="connsiteX1" fmla="*/ 6350 w 2755900"/>
              <a:gd name="connsiteY1" fmla="*/ 692150 h 698500"/>
              <a:gd name="connsiteX2" fmla="*/ 6350 w 2755900"/>
              <a:gd name="connsiteY2" fmla="*/ 6350 h 698500"/>
              <a:gd name="connsiteX3" fmla="*/ 2749550 w 2755900"/>
              <a:gd name="connsiteY3" fmla="*/ 6350 h 698500"/>
              <a:gd name="connsiteX4" fmla="*/ 2749550 w 2755900"/>
              <a:gd name="connsiteY4" fmla="*/ 692150 h 698500"/>
              <a:gd name="connsiteX5" fmla="*/ 1377950 w 2755900"/>
              <a:gd name="connsiteY5" fmla="*/ 692150 h 6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2755900" h="698500">
                <a:moveTo>
                  <a:pt x="1377950" y="692150"/>
                </a:moveTo>
                <a:lnTo>
                  <a:pt x="6350" y="692150"/>
                </a:lnTo>
                <a:lnTo>
                  <a:pt x="6350" y="6350"/>
                </a:lnTo>
                <a:lnTo>
                  <a:pt x="2749550" y="6350"/>
                </a:lnTo>
                <a:lnTo>
                  <a:pt x="2749550" y="692150"/>
                </a:lnTo>
                <a:lnTo>
                  <a:pt x="1377950" y="692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600"/>
          </a:p>
        </p:txBody>
      </p:sp>
      <p:sp>
        <p:nvSpPr>
          <p:cNvPr id="16" name="Freeform 3"/>
          <p:cNvSpPr/>
          <p:nvPr/>
        </p:nvSpPr>
        <p:spPr>
          <a:xfrm>
            <a:off x="3657600" y="5943600"/>
            <a:ext cx="2743200" cy="685800"/>
          </a:xfrm>
          <a:custGeom>
            <a:avLst/>
            <a:gdLst>
              <a:gd name="connsiteX0" fmla="*/ 1371600 w 2743200"/>
              <a:gd name="connsiteY0" fmla="*/ 685800 h 685800"/>
              <a:gd name="connsiteX1" fmla="*/ 0 w 2743200"/>
              <a:gd name="connsiteY1" fmla="*/ 685800 h 685800"/>
              <a:gd name="connsiteX2" fmla="*/ 0 w 2743200"/>
              <a:gd name="connsiteY2" fmla="*/ 0 h 685800"/>
              <a:gd name="connsiteX3" fmla="*/ 2743200 w 2743200"/>
              <a:gd name="connsiteY3" fmla="*/ 0 h 685800"/>
              <a:gd name="connsiteX4" fmla="*/ 2743200 w 2743200"/>
              <a:gd name="connsiteY4" fmla="*/ 685800 h 685800"/>
              <a:gd name="connsiteX5" fmla="*/ 1371600 w 2743200"/>
              <a:gd name="connsiteY5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2743200" h="685800">
                <a:moveTo>
                  <a:pt x="1371600" y="685800"/>
                </a:moveTo>
                <a:lnTo>
                  <a:pt x="0" y="685800"/>
                </a:lnTo>
                <a:lnTo>
                  <a:pt x="0" y="0"/>
                </a:lnTo>
                <a:lnTo>
                  <a:pt x="2743200" y="0"/>
                </a:lnTo>
                <a:lnTo>
                  <a:pt x="2743200" y="685800"/>
                </a:lnTo>
                <a:lnTo>
                  <a:pt x="1371600" y="685800"/>
                </a:lnTo>
              </a:path>
            </a:pathLst>
          </a:custGeom>
          <a:solidFill>
            <a:srgbClr val="E6E6E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600"/>
          </a:p>
        </p:txBody>
      </p:sp>
      <p:sp>
        <p:nvSpPr>
          <p:cNvPr id="17" name="Freeform 3"/>
          <p:cNvSpPr/>
          <p:nvPr/>
        </p:nvSpPr>
        <p:spPr>
          <a:xfrm>
            <a:off x="3651250" y="5937250"/>
            <a:ext cx="2755900" cy="698500"/>
          </a:xfrm>
          <a:custGeom>
            <a:avLst/>
            <a:gdLst>
              <a:gd name="connsiteX0" fmla="*/ 1377950 w 2755900"/>
              <a:gd name="connsiteY0" fmla="*/ 692150 h 698500"/>
              <a:gd name="connsiteX1" fmla="*/ 6350 w 2755900"/>
              <a:gd name="connsiteY1" fmla="*/ 692150 h 698500"/>
              <a:gd name="connsiteX2" fmla="*/ 6350 w 2755900"/>
              <a:gd name="connsiteY2" fmla="*/ 6350 h 698500"/>
              <a:gd name="connsiteX3" fmla="*/ 2749550 w 2755900"/>
              <a:gd name="connsiteY3" fmla="*/ 6350 h 698500"/>
              <a:gd name="connsiteX4" fmla="*/ 2749550 w 2755900"/>
              <a:gd name="connsiteY4" fmla="*/ 692150 h 698500"/>
              <a:gd name="connsiteX5" fmla="*/ 1377950 w 2755900"/>
              <a:gd name="connsiteY5" fmla="*/ 692150 h 6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2755900" h="698500">
                <a:moveTo>
                  <a:pt x="1377950" y="692150"/>
                </a:moveTo>
                <a:lnTo>
                  <a:pt x="6350" y="692150"/>
                </a:lnTo>
                <a:lnTo>
                  <a:pt x="6350" y="6350"/>
                </a:lnTo>
                <a:lnTo>
                  <a:pt x="2749550" y="6350"/>
                </a:lnTo>
                <a:lnTo>
                  <a:pt x="2749550" y="692150"/>
                </a:lnTo>
                <a:lnTo>
                  <a:pt x="1377950" y="692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600"/>
          </a:p>
        </p:txBody>
      </p:sp>
      <p:sp>
        <p:nvSpPr>
          <p:cNvPr id="18" name="Freeform 3"/>
          <p:cNvSpPr/>
          <p:nvPr/>
        </p:nvSpPr>
        <p:spPr>
          <a:xfrm>
            <a:off x="2286000" y="2057400"/>
            <a:ext cx="1143000" cy="228600"/>
          </a:xfrm>
          <a:custGeom>
            <a:avLst/>
            <a:gdLst>
              <a:gd name="connsiteX0" fmla="*/ 0 w 1143000"/>
              <a:gd name="connsiteY0" fmla="*/ 57150 h 228600"/>
              <a:gd name="connsiteX1" fmla="*/ 857250 w 1143000"/>
              <a:gd name="connsiteY1" fmla="*/ 57150 h 228600"/>
              <a:gd name="connsiteX2" fmla="*/ 857250 w 1143000"/>
              <a:gd name="connsiteY2" fmla="*/ 0 h 228600"/>
              <a:gd name="connsiteX3" fmla="*/ 1143000 w 1143000"/>
              <a:gd name="connsiteY3" fmla="*/ 114300 h 228600"/>
              <a:gd name="connsiteX4" fmla="*/ 857250 w 1143000"/>
              <a:gd name="connsiteY4" fmla="*/ 228600 h 228600"/>
              <a:gd name="connsiteX5" fmla="*/ 857250 w 1143000"/>
              <a:gd name="connsiteY5" fmla="*/ 171450 h 228600"/>
              <a:gd name="connsiteX6" fmla="*/ 0 w 1143000"/>
              <a:gd name="connsiteY6" fmla="*/ 171450 h 228600"/>
              <a:gd name="connsiteX7" fmla="*/ 0 w 1143000"/>
              <a:gd name="connsiteY7" fmla="*/ 5715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143000" h="228600">
                <a:moveTo>
                  <a:pt x="0" y="57150"/>
                </a:moveTo>
                <a:lnTo>
                  <a:pt x="857250" y="57150"/>
                </a:lnTo>
                <a:lnTo>
                  <a:pt x="857250" y="0"/>
                </a:lnTo>
                <a:lnTo>
                  <a:pt x="1143000" y="114300"/>
                </a:lnTo>
                <a:lnTo>
                  <a:pt x="857250" y="228600"/>
                </a:lnTo>
                <a:lnTo>
                  <a:pt x="857250" y="171450"/>
                </a:lnTo>
                <a:lnTo>
                  <a:pt x="0" y="171450"/>
                </a:lnTo>
                <a:lnTo>
                  <a:pt x="0" y="57150"/>
                </a:lnTo>
              </a:path>
            </a:pathLst>
          </a:custGeom>
          <a:solidFill>
            <a:srgbClr val="99CC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9" name="Freeform 3"/>
          <p:cNvSpPr/>
          <p:nvPr/>
        </p:nvSpPr>
        <p:spPr>
          <a:xfrm>
            <a:off x="2279650" y="2051050"/>
            <a:ext cx="1155700" cy="241300"/>
          </a:xfrm>
          <a:custGeom>
            <a:avLst/>
            <a:gdLst>
              <a:gd name="connsiteX0" fmla="*/ 6350 w 1155700"/>
              <a:gd name="connsiteY0" fmla="*/ 63500 h 241300"/>
              <a:gd name="connsiteX1" fmla="*/ 863600 w 1155700"/>
              <a:gd name="connsiteY1" fmla="*/ 63500 h 241300"/>
              <a:gd name="connsiteX2" fmla="*/ 863600 w 1155700"/>
              <a:gd name="connsiteY2" fmla="*/ 6350 h 241300"/>
              <a:gd name="connsiteX3" fmla="*/ 1149350 w 1155700"/>
              <a:gd name="connsiteY3" fmla="*/ 120650 h 241300"/>
              <a:gd name="connsiteX4" fmla="*/ 863600 w 1155700"/>
              <a:gd name="connsiteY4" fmla="*/ 234950 h 241300"/>
              <a:gd name="connsiteX5" fmla="*/ 863600 w 1155700"/>
              <a:gd name="connsiteY5" fmla="*/ 177800 h 241300"/>
              <a:gd name="connsiteX6" fmla="*/ 6350 w 1155700"/>
              <a:gd name="connsiteY6" fmla="*/ 177800 h 241300"/>
              <a:gd name="connsiteX7" fmla="*/ 6350 w 1155700"/>
              <a:gd name="connsiteY7" fmla="*/ 63500 h 241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155700" h="241300">
                <a:moveTo>
                  <a:pt x="6350" y="63500"/>
                </a:moveTo>
                <a:lnTo>
                  <a:pt x="863600" y="63500"/>
                </a:lnTo>
                <a:lnTo>
                  <a:pt x="863600" y="6350"/>
                </a:lnTo>
                <a:lnTo>
                  <a:pt x="1149350" y="120650"/>
                </a:lnTo>
                <a:lnTo>
                  <a:pt x="863600" y="234950"/>
                </a:lnTo>
                <a:lnTo>
                  <a:pt x="863600" y="177800"/>
                </a:lnTo>
                <a:lnTo>
                  <a:pt x="6350" y="177800"/>
                </a:lnTo>
                <a:lnTo>
                  <a:pt x="6350" y="6350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0" name="Freeform 3"/>
          <p:cNvSpPr/>
          <p:nvPr/>
        </p:nvSpPr>
        <p:spPr>
          <a:xfrm>
            <a:off x="6629400" y="6172200"/>
            <a:ext cx="1143000" cy="228600"/>
          </a:xfrm>
          <a:custGeom>
            <a:avLst/>
            <a:gdLst>
              <a:gd name="connsiteX0" fmla="*/ 0 w 1143000"/>
              <a:gd name="connsiteY0" fmla="*/ 57150 h 228600"/>
              <a:gd name="connsiteX1" fmla="*/ 857250 w 1143000"/>
              <a:gd name="connsiteY1" fmla="*/ 57150 h 228600"/>
              <a:gd name="connsiteX2" fmla="*/ 857250 w 1143000"/>
              <a:gd name="connsiteY2" fmla="*/ 0 h 228600"/>
              <a:gd name="connsiteX3" fmla="*/ 1143000 w 1143000"/>
              <a:gd name="connsiteY3" fmla="*/ 114300 h 228600"/>
              <a:gd name="connsiteX4" fmla="*/ 857250 w 1143000"/>
              <a:gd name="connsiteY4" fmla="*/ 228600 h 228600"/>
              <a:gd name="connsiteX5" fmla="*/ 857250 w 1143000"/>
              <a:gd name="connsiteY5" fmla="*/ 171450 h 228600"/>
              <a:gd name="connsiteX6" fmla="*/ 0 w 1143000"/>
              <a:gd name="connsiteY6" fmla="*/ 171450 h 228600"/>
              <a:gd name="connsiteX7" fmla="*/ 0 w 1143000"/>
              <a:gd name="connsiteY7" fmla="*/ 5715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143000" h="228600">
                <a:moveTo>
                  <a:pt x="0" y="57150"/>
                </a:moveTo>
                <a:lnTo>
                  <a:pt x="857250" y="57150"/>
                </a:lnTo>
                <a:lnTo>
                  <a:pt x="857250" y="0"/>
                </a:lnTo>
                <a:lnTo>
                  <a:pt x="1143000" y="114300"/>
                </a:lnTo>
                <a:lnTo>
                  <a:pt x="857250" y="228600"/>
                </a:lnTo>
                <a:lnTo>
                  <a:pt x="857250" y="171450"/>
                </a:lnTo>
                <a:lnTo>
                  <a:pt x="0" y="171450"/>
                </a:lnTo>
                <a:lnTo>
                  <a:pt x="0" y="57150"/>
                </a:lnTo>
              </a:path>
            </a:pathLst>
          </a:custGeom>
          <a:solidFill>
            <a:srgbClr val="99CC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6623050" y="6165850"/>
            <a:ext cx="1155700" cy="241300"/>
          </a:xfrm>
          <a:custGeom>
            <a:avLst/>
            <a:gdLst>
              <a:gd name="connsiteX0" fmla="*/ 6350 w 1155700"/>
              <a:gd name="connsiteY0" fmla="*/ 63500 h 241300"/>
              <a:gd name="connsiteX1" fmla="*/ 863600 w 1155700"/>
              <a:gd name="connsiteY1" fmla="*/ 63500 h 241300"/>
              <a:gd name="connsiteX2" fmla="*/ 863600 w 1155700"/>
              <a:gd name="connsiteY2" fmla="*/ 6350 h 241300"/>
              <a:gd name="connsiteX3" fmla="*/ 1149350 w 1155700"/>
              <a:gd name="connsiteY3" fmla="*/ 120650 h 241300"/>
              <a:gd name="connsiteX4" fmla="*/ 863600 w 1155700"/>
              <a:gd name="connsiteY4" fmla="*/ 234950 h 241300"/>
              <a:gd name="connsiteX5" fmla="*/ 863600 w 1155700"/>
              <a:gd name="connsiteY5" fmla="*/ 177800 h 241300"/>
              <a:gd name="connsiteX6" fmla="*/ 6350 w 1155700"/>
              <a:gd name="connsiteY6" fmla="*/ 177800 h 241300"/>
              <a:gd name="connsiteX7" fmla="*/ 6350 w 1155700"/>
              <a:gd name="connsiteY7" fmla="*/ 63500 h 241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155700" h="241300">
                <a:moveTo>
                  <a:pt x="6350" y="63500"/>
                </a:moveTo>
                <a:lnTo>
                  <a:pt x="863600" y="63500"/>
                </a:lnTo>
                <a:lnTo>
                  <a:pt x="863600" y="6350"/>
                </a:lnTo>
                <a:lnTo>
                  <a:pt x="1149350" y="120650"/>
                </a:lnTo>
                <a:lnTo>
                  <a:pt x="863600" y="234950"/>
                </a:lnTo>
                <a:lnTo>
                  <a:pt x="863600" y="177800"/>
                </a:lnTo>
                <a:lnTo>
                  <a:pt x="6350" y="177800"/>
                </a:lnTo>
                <a:lnTo>
                  <a:pt x="6350" y="6350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914400" y="1600200"/>
            <a:ext cx="1371600" cy="1371600"/>
          </a:xfrm>
          <a:custGeom>
            <a:avLst/>
            <a:gdLst>
              <a:gd name="connsiteX0" fmla="*/ 85089 w 1371600"/>
              <a:gd name="connsiteY0" fmla="*/ 1371600 h 1371600"/>
              <a:gd name="connsiteX1" fmla="*/ 0 w 1371600"/>
              <a:gd name="connsiteY1" fmla="*/ 1286510 h 1371600"/>
              <a:gd name="connsiteX2" fmla="*/ 85089 w 1371600"/>
              <a:gd name="connsiteY2" fmla="*/ 1200150 h 1371600"/>
              <a:gd name="connsiteX3" fmla="*/ 171450 w 1371600"/>
              <a:gd name="connsiteY3" fmla="*/ 1200150 h 1371600"/>
              <a:gd name="connsiteX4" fmla="*/ 171450 w 1371600"/>
              <a:gd name="connsiteY4" fmla="*/ 85089 h 1371600"/>
              <a:gd name="connsiteX5" fmla="*/ 256539 w 1371600"/>
              <a:gd name="connsiteY5" fmla="*/ 0 h 1371600"/>
              <a:gd name="connsiteX6" fmla="*/ 1286510 w 1371600"/>
              <a:gd name="connsiteY6" fmla="*/ 0 h 1371600"/>
              <a:gd name="connsiteX7" fmla="*/ 1371600 w 1371600"/>
              <a:gd name="connsiteY7" fmla="*/ 85089 h 1371600"/>
              <a:gd name="connsiteX8" fmla="*/ 1286510 w 1371600"/>
              <a:gd name="connsiteY8" fmla="*/ 171450 h 1371600"/>
              <a:gd name="connsiteX9" fmla="*/ 1200150 w 1371600"/>
              <a:gd name="connsiteY9" fmla="*/ 171450 h 1371600"/>
              <a:gd name="connsiteX10" fmla="*/ 1200150 w 1371600"/>
              <a:gd name="connsiteY10" fmla="*/ 1286510 h 1371600"/>
              <a:gd name="connsiteX11" fmla="*/ 1115060 w 1371600"/>
              <a:gd name="connsiteY11" fmla="*/ 1371600 h 1371600"/>
              <a:gd name="connsiteX12" fmla="*/ 85089 w 1371600"/>
              <a:gd name="connsiteY12" fmla="*/ 1371600 h 1371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1371600" h="1371600">
                <a:moveTo>
                  <a:pt x="85089" y="1371600"/>
                </a:moveTo>
                <a:cubicBezTo>
                  <a:pt x="43180" y="1371600"/>
                  <a:pt x="0" y="1328420"/>
                  <a:pt x="0" y="1286510"/>
                </a:cubicBezTo>
                <a:cubicBezTo>
                  <a:pt x="0" y="1243329"/>
                  <a:pt x="43180" y="1200150"/>
                  <a:pt x="85089" y="1200150"/>
                </a:cubicBezTo>
                <a:lnTo>
                  <a:pt x="171450" y="1200150"/>
                </a:lnTo>
                <a:lnTo>
                  <a:pt x="171450" y="85089"/>
                </a:lnTo>
                <a:cubicBezTo>
                  <a:pt x="171450" y="43179"/>
                  <a:pt x="214630" y="0"/>
                  <a:pt x="256539" y="0"/>
                </a:cubicBezTo>
                <a:lnTo>
                  <a:pt x="1286510" y="0"/>
                </a:lnTo>
                <a:cubicBezTo>
                  <a:pt x="1328420" y="0"/>
                  <a:pt x="1371600" y="43179"/>
                  <a:pt x="1371600" y="85089"/>
                </a:cubicBezTo>
                <a:cubicBezTo>
                  <a:pt x="1371600" y="128270"/>
                  <a:pt x="1328420" y="171450"/>
                  <a:pt x="1286510" y="171450"/>
                </a:cubicBezTo>
                <a:lnTo>
                  <a:pt x="1200150" y="171450"/>
                </a:lnTo>
                <a:lnTo>
                  <a:pt x="1200150" y="1286510"/>
                </a:lnTo>
                <a:cubicBezTo>
                  <a:pt x="1200150" y="1328420"/>
                  <a:pt x="1156970" y="1371600"/>
                  <a:pt x="1115060" y="1371600"/>
                </a:cubicBezTo>
                <a:lnTo>
                  <a:pt x="85089" y="1371600"/>
                </a:lnTo>
              </a:path>
            </a:pathLst>
          </a:custGeom>
          <a:solidFill>
            <a:srgbClr val="FFFFC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908050" y="1593850"/>
            <a:ext cx="1384300" cy="1384300"/>
          </a:xfrm>
          <a:custGeom>
            <a:avLst/>
            <a:gdLst>
              <a:gd name="connsiteX0" fmla="*/ 91439 w 1384300"/>
              <a:gd name="connsiteY0" fmla="*/ 1377950 h 1384300"/>
              <a:gd name="connsiteX1" fmla="*/ 6350 w 1384300"/>
              <a:gd name="connsiteY1" fmla="*/ 1292860 h 1384300"/>
              <a:gd name="connsiteX2" fmla="*/ 91439 w 1384300"/>
              <a:gd name="connsiteY2" fmla="*/ 1206500 h 1384300"/>
              <a:gd name="connsiteX3" fmla="*/ 177800 w 1384300"/>
              <a:gd name="connsiteY3" fmla="*/ 1206500 h 1384300"/>
              <a:gd name="connsiteX4" fmla="*/ 177800 w 1384300"/>
              <a:gd name="connsiteY4" fmla="*/ 91439 h 1384300"/>
              <a:gd name="connsiteX5" fmla="*/ 262889 w 1384300"/>
              <a:gd name="connsiteY5" fmla="*/ 6350 h 1384300"/>
              <a:gd name="connsiteX6" fmla="*/ 1292860 w 1384300"/>
              <a:gd name="connsiteY6" fmla="*/ 6350 h 1384300"/>
              <a:gd name="connsiteX7" fmla="*/ 1377950 w 1384300"/>
              <a:gd name="connsiteY7" fmla="*/ 91439 h 1384300"/>
              <a:gd name="connsiteX8" fmla="*/ 1292860 w 1384300"/>
              <a:gd name="connsiteY8" fmla="*/ 177800 h 1384300"/>
              <a:gd name="connsiteX9" fmla="*/ 1206500 w 1384300"/>
              <a:gd name="connsiteY9" fmla="*/ 177800 h 1384300"/>
              <a:gd name="connsiteX10" fmla="*/ 1206500 w 1384300"/>
              <a:gd name="connsiteY10" fmla="*/ 1292860 h 1384300"/>
              <a:gd name="connsiteX11" fmla="*/ 1121410 w 1384300"/>
              <a:gd name="connsiteY11" fmla="*/ 1377950 h 1384300"/>
              <a:gd name="connsiteX12" fmla="*/ 91439 w 1384300"/>
              <a:gd name="connsiteY12" fmla="*/ 1377950 h 1384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1384300" h="1384300">
                <a:moveTo>
                  <a:pt x="91439" y="1377950"/>
                </a:moveTo>
                <a:cubicBezTo>
                  <a:pt x="49530" y="1377950"/>
                  <a:pt x="6350" y="1334770"/>
                  <a:pt x="6350" y="1292860"/>
                </a:cubicBezTo>
                <a:cubicBezTo>
                  <a:pt x="6350" y="1249679"/>
                  <a:pt x="49530" y="1206500"/>
                  <a:pt x="91439" y="1206500"/>
                </a:cubicBezTo>
                <a:lnTo>
                  <a:pt x="177800" y="1206500"/>
                </a:lnTo>
                <a:lnTo>
                  <a:pt x="177800" y="91439"/>
                </a:lnTo>
                <a:cubicBezTo>
                  <a:pt x="177800" y="49529"/>
                  <a:pt x="220980" y="6350"/>
                  <a:pt x="262889" y="6350"/>
                </a:cubicBezTo>
                <a:lnTo>
                  <a:pt x="1292860" y="6350"/>
                </a:lnTo>
                <a:cubicBezTo>
                  <a:pt x="1334770" y="6350"/>
                  <a:pt x="1377950" y="49529"/>
                  <a:pt x="1377950" y="91439"/>
                </a:cubicBezTo>
                <a:cubicBezTo>
                  <a:pt x="1377950" y="134620"/>
                  <a:pt x="1334770" y="177800"/>
                  <a:pt x="1292860" y="177800"/>
                </a:cubicBezTo>
                <a:lnTo>
                  <a:pt x="1206500" y="177800"/>
                </a:lnTo>
                <a:lnTo>
                  <a:pt x="1206500" y="1292860"/>
                </a:lnTo>
                <a:cubicBezTo>
                  <a:pt x="1206500" y="1334770"/>
                  <a:pt x="1163320" y="1377950"/>
                  <a:pt x="1121410" y="1377950"/>
                </a:cubicBezTo>
                <a:lnTo>
                  <a:pt x="91439" y="13779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1129030" y="1685289"/>
            <a:ext cx="128269" cy="86360"/>
          </a:xfrm>
          <a:custGeom>
            <a:avLst/>
            <a:gdLst>
              <a:gd name="connsiteX0" fmla="*/ 128269 w 128269"/>
              <a:gd name="connsiteY0" fmla="*/ 0 h 86360"/>
              <a:gd name="connsiteX1" fmla="*/ 41909 w 128269"/>
              <a:gd name="connsiteY1" fmla="*/ 86360 h 86360"/>
              <a:gd name="connsiteX2" fmla="*/ 0 w 128269"/>
              <a:gd name="connsiteY2" fmla="*/ 43180 h 86360"/>
              <a:gd name="connsiteX3" fmla="*/ 41909 w 128269"/>
              <a:gd name="connsiteY3" fmla="*/ 0 h 86360"/>
              <a:gd name="connsiteX4" fmla="*/ 128269 w 128269"/>
              <a:gd name="connsiteY4" fmla="*/ 0 h 863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8269" h="86360">
                <a:moveTo>
                  <a:pt x="128269" y="0"/>
                </a:moveTo>
                <a:cubicBezTo>
                  <a:pt x="128269" y="43180"/>
                  <a:pt x="85089" y="86360"/>
                  <a:pt x="41909" y="86360"/>
                </a:cubicBezTo>
                <a:cubicBezTo>
                  <a:pt x="20319" y="86360"/>
                  <a:pt x="0" y="64770"/>
                  <a:pt x="0" y="43180"/>
                </a:cubicBezTo>
                <a:cubicBezTo>
                  <a:pt x="0" y="21589"/>
                  <a:pt x="20319" y="0"/>
                  <a:pt x="41909" y="0"/>
                </a:cubicBezTo>
                <a:lnTo>
                  <a:pt x="128269" y="0"/>
                </a:lnTo>
              </a:path>
            </a:pathLst>
          </a:custGeom>
          <a:solidFill>
            <a:srgbClr val="CCCCA3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5" name="Freeform 3"/>
          <p:cNvSpPr/>
          <p:nvPr/>
        </p:nvSpPr>
        <p:spPr>
          <a:xfrm>
            <a:off x="1122680" y="1678939"/>
            <a:ext cx="140969" cy="99060"/>
          </a:xfrm>
          <a:custGeom>
            <a:avLst/>
            <a:gdLst>
              <a:gd name="connsiteX0" fmla="*/ 134619 w 140969"/>
              <a:gd name="connsiteY0" fmla="*/ 6350 h 99060"/>
              <a:gd name="connsiteX1" fmla="*/ 48259 w 140969"/>
              <a:gd name="connsiteY1" fmla="*/ 92710 h 99060"/>
              <a:gd name="connsiteX2" fmla="*/ 6350 w 140969"/>
              <a:gd name="connsiteY2" fmla="*/ 49530 h 99060"/>
              <a:gd name="connsiteX3" fmla="*/ 48259 w 140969"/>
              <a:gd name="connsiteY3" fmla="*/ 6350 h 99060"/>
              <a:gd name="connsiteX4" fmla="*/ 134619 w 140969"/>
              <a:gd name="connsiteY4" fmla="*/ 6350 h 990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40969" h="99060">
                <a:moveTo>
                  <a:pt x="134619" y="6350"/>
                </a:moveTo>
                <a:cubicBezTo>
                  <a:pt x="134619" y="49530"/>
                  <a:pt x="91439" y="92710"/>
                  <a:pt x="48259" y="92710"/>
                </a:cubicBezTo>
                <a:cubicBezTo>
                  <a:pt x="26669" y="92710"/>
                  <a:pt x="6350" y="71120"/>
                  <a:pt x="6350" y="49530"/>
                </a:cubicBezTo>
                <a:cubicBezTo>
                  <a:pt x="6350" y="27939"/>
                  <a:pt x="26669" y="6350"/>
                  <a:pt x="48259" y="6350"/>
                </a:cubicBezTo>
                <a:lnTo>
                  <a:pt x="134619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6" name="Freeform 3"/>
          <p:cNvSpPr/>
          <p:nvPr/>
        </p:nvSpPr>
        <p:spPr>
          <a:xfrm>
            <a:off x="914400" y="2800350"/>
            <a:ext cx="171450" cy="171450"/>
          </a:xfrm>
          <a:custGeom>
            <a:avLst/>
            <a:gdLst>
              <a:gd name="connsiteX0" fmla="*/ 171450 w 171450"/>
              <a:gd name="connsiteY0" fmla="*/ 86360 h 171450"/>
              <a:gd name="connsiteX1" fmla="*/ 85089 w 171450"/>
              <a:gd name="connsiteY1" fmla="*/ 171450 h 171450"/>
              <a:gd name="connsiteX2" fmla="*/ 0 w 171450"/>
              <a:gd name="connsiteY2" fmla="*/ 86360 h 171450"/>
              <a:gd name="connsiteX3" fmla="*/ 85089 w 171450"/>
              <a:gd name="connsiteY3" fmla="*/ 0 h 171450"/>
              <a:gd name="connsiteX4" fmla="*/ 128269 w 171450"/>
              <a:gd name="connsiteY4" fmla="*/ 43179 h 171450"/>
              <a:gd name="connsiteX5" fmla="*/ 85089 w 171450"/>
              <a:gd name="connsiteY5" fmla="*/ 86360 h 171450"/>
              <a:gd name="connsiteX6" fmla="*/ 171450 w 171450"/>
              <a:gd name="connsiteY6" fmla="*/ 86360 h 1714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71450" h="171450">
                <a:moveTo>
                  <a:pt x="171450" y="86360"/>
                </a:moveTo>
                <a:cubicBezTo>
                  <a:pt x="171450" y="128270"/>
                  <a:pt x="128269" y="171450"/>
                  <a:pt x="85089" y="171450"/>
                </a:cubicBezTo>
                <a:cubicBezTo>
                  <a:pt x="43180" y="171450"/>
                  <a:pt x="0" y="128270"/>
                  <a:pt x="0" y="86360"/>
                </a:cubicBezTo>
                <a:cubicBezTo>
                  <a:pt x="0" y="43179"/>
                  <a:pt x="43180" y="0"/>
                  <a:pt x="85089" y="0"/>
                </a:cubicBezTo>
                <a:cubicBezTo>
                  <a:pt x="106680" y="0"/>
                  <a:pt x="128269" y="21589"/>
                  <a:pt x="128269" y="43179"/>
                </a:cubicBezTo>
                <a:cubicBezTo>
                  <a:pt x="128269" y="64770"/>
                  <a:pt x="106680" y="86360"/>
                  <a:pt x="85089" y="86360"/>
                </a:cubicBezTo>
                <a:lnTo>
                  <a:pt x="171450" y="86360"/>
                </a:lnTo>
              </a:path>
            </a:pathLst>
          </a:custGeom>
          <a:solidFill>
            <a:srgbClr val="CCCCA3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908050" y="2794000"/>
            <a:ext cx="184150" cy="184150"/>
          </a:xfrm>
          <a:custGeom>
            <a:avLst/>
            <a:gdLst>
              <a:gd name="connsiteX0" fmla="*/ 177800 w 184150"/>
              <a:gd name="connsiteY0" fmla="*/ 92710 h 184150"/>
              <a:gd name="connsiteX1" fmla="*/ 91439 w 184150"/>
              <a:gd name="connsiteY1" fmla="*/ 177800 h 184150"/>
              <a:gd name="connsiteX2" fmla="*/ 6350 w 184150"/>
              <a:gd name="connsiteY2" fmla="*/ 92710 h 184150"/>
              <a:gd name="connsiteX3" fmla="*/ 91439 w 184150"/>
              <a:gd name="connsiteY3" fmla="*/ 6350 h 184150"/>
              <a:gd name="connsiteX4" fmla="*/ 134619 w 184150"/>
              <a:gd name="connsiteY4" fmla="*/ 49529 h 184150"/>
              <a:gd name="connsiteX5" fmla="*/ 91439 w 184150"/>
              <a:gd name="connsiteY5" fmla="*/ 92710 h 184150"/>
              <a:gd name="connsiteX6" fmla="*/ 177800 w 184150"/>
              <a:gd name="connsiteY6" fmla="*/ 92710 h 1841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84150" h="184150">
                <a:moveTo>
                  <a:pt x="177800" y="92710"/>
                </a:moveTo>
                <a:cubicBezTo>
                  <a:pt x="177800" y="134620"/>
                  <a:pt x="134619" y="177800"/>
                  <a:pt x="91439" y="177800"/>
                </a:cubicBezTo>
                <a:cubicBezTo>
                  <a:pt x="49530" y="177800"/>
                  <a:pt x="6350" y="134620"/>
                  <a:pt x="6350" y="92710"/>
                </a:cubicBezTo>
                <a:cubicBezTo>
                  <a:pt x="6350" y="49529"/>
                  <a:pt x="49530" y="6350"/>
                  <a:pt x="91439" y="6350"/>
                </a:cubicBezTo>
                <a:cubicBezTo>
                  <a:pt x="113030" y="6350"/>
                  <a:pt x="134619" y="27939"/>
                  <a:pt x="134619" y="49529"/>
                </a:cubicBezTo>
                <a:cubicBezTo>
                  <a:pt x="134619" y="71120"/>
                  <a:pt x="113030" y="92710"/>
                  <a:pt x="91439" y="92710"/>
                </a:cubicBezTo>
                <a:lnTo>
                  <a:pt x="177800" y="9271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1170939" y="1600200"/>
            <a:ext cx="86360" cy="85089"/>
          </a:xfrm>
          <a:custGeom>
            <a:avLst/>
            <a:gdLst>
              <a:gd name="connsiteX0" fmla="*/ 0 w 86360"/>
              <a:gd name="connsiteY0" fmla="*/ 0 h 85089"/>
              <a:gd name="connsiteX1" fmla="*/ 86360 w 86360"/>
              <a:gd name="connsiteY1" fmla="*/ 85089 h 85089"/>
              <a:gd name="connsiteX2" fmla="*/ 0 w 86360"/>
              <a:gd name="connsiteY2" fmla="*/ 0 h 8508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6360" h="85089">
                <a:moveTo>
                  <a:pt x="0" y="0"/>
                </a:moveTo>
                <a:cubicBezTo>
                  <a:pt x="43180" y="0"/>
                  <a:pt x="86360" y="43179"/>
                  <a:pt x="86360" y="85089"/>
                </a:cubicBezTo>
                <a:lnTo>
                  <a:pt x="0" y="0"/>
                </a:lnTo>
              </a:path>
            </a:pathLst>
          </a:custGeom>
          <a:solidFill>
            <a:srgbClr val="CCCCA3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9" name="Freeform 3"/>
          <p:cNvSpPr/>
          <p:nvPr/>
        </p:nvSpPr>
        <p:spPr>
          <a:xfrm>
            <a:off x="1164589" y="1593850"/>
            <a:ext cx="99060" cy="97789"/>
          </a:xfrm>
          <a:custGeom>
            <a:avLst/>
            <a:gdLst>
              <a:gd name="connsiteX0" fmla="*/ 6350 w 99060"/>
              <a:gd name="connsiteY0" fmla="*/ 6350 h 97789"/>
              <a:gd name="connsiteX1" fmla="*/ 92710 w 99060"/>
              <a:gd name="connsiteY1" fmla="*/ 91439 h 9778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9060" h="97789">
                <a:moveTo>
                  <a:pt x="6350" y="6350"/>
                </a:moveTo>
                <a:cubicBezTo>
                  <a:pt x="49530" y="6350"/>
                  <a:pt x="92710" y="49529"/>
                  <a:pt x="92710" y="91439"/>
                </a:cubicBez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1085850" y="2800350"/>
            <a:ext cx="0" cy="86360"/>
          </a:xfrm>
          <a:custGeom>
            <a:avLst/>
            <a:gdLst>
              <a:gd name="connsiteX0" fmla="*/ 0 w 0"/>
              <a:gd name="connsiteY0" fmla="*/ 0 h 86360"/>
              <a:gd name="connsiteX1" fmla="*/ 0 w 0"/>
              <a:gd name="connsiteY1" fmla="*/ 86360 h 86360"/>
              <a:gd name="connsiteX2" fmla="*/ 0 w 0"/>
              <a:gd name="connsiteY2" fmla="*/ 0 h 863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h="86360">
                <a:moveTo>
                  <a:pt x="0" y="0"/>
                </a:moveTo>
                <a:lnTo>
                  <a:pt x="0" y="86360"/>
                </a:lnTo>
                <a:lnTo>
                  <a:pt x="0" y="0"/>
                </a:lnTo>
              </a:path>
            </a:pathLst>
          </a:custGeom>
          <a:solidFill>
            <a:srgbClr val="CCCCA3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1079500" y="2794000"/>
            <a:ext cx="12700" cy="99060"/>
          </a:xfrm>
          <a:custGeom>
            <a:avLst/>
            <a:gdLst>
              <a:gd name="connsiteX0" fmla="*/ 6350 w 12700"/>
              <a:gd name="connsiteY0" fmla="*/ 6350 h 99060"/>
              <a:gd name="connsiteX1" fmla="*/ 6350 w 12700"/>
              <a:gd name="connsiteY1" fmla="*/ 92710 h 990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2700" h="99060">
                <a:moveTo>
                  <a:pt x="6350" y="6350"/>
                </a:moveTo>
                <a:lnTo>
                  <a:pt x="6350" y="9271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1170939" y="1771650"/>
            <a:ext cx="1029969" cy="0"/>
          </a:xfrm>
          <a:custGeom>
            <a:avLst/>
            <a:gdLst>
              <a:gd name="connsiteX0" fmla="*/ 0 w 1029969"/>
              <a:gd name="connsiteY0" fmla="*/ 0 h 0"/>
              <a:gd name="connsiteX1" fmla="*/ 1029970 w 1029969"/>
              <a:gd name="connsiteY1" fmla="*/ 0 h 0"/>
              <a:gd name="connsiteX2" fmla="*/ 0 w 1029969"/>
              <a:gd name="connsiteY2" fmla="*/ 0 h 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1029969">
                <a:moveTo>
                  <a:pt x="0" y="0"/>
                </a:moveTo>
                <a:lnTo>
                  <a:pt x="1029970" y="0"/>
                </a:lnTo>
                <a:lnTo>
                  <a:pt x="0" y="0"/>
                </a:lnTo>
              </a:path>
            </a:pathLst>
          </a:custGeom>
          <a:solidFill>
            <a:srgbClr val="CCCCA3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3" name="Freeform 3"/>
          <p:cNvSpPr/>
          <p:nvPr/>
        </p:nvSpPr>
        <p:spPr>
          <a:xfrm>
            <a:off x="1164589" y="1765300"/>
            <a:ext cx="1042669" cy="12700"/>
          </a:xfrm>
          <a:custGeom>
            <a:avLst/>
            <a:gdLst>
              <a:gd name="connsiteX0" fmla="*/ 6350 w 1042669"/>
              <a:gd name="connsiteY0" fmla="*/ 6350 h 12700"/>
              <a:gd name="connsiteX1" fmla="*/ 1036320 w 1042669"/>
              <a:gd name="connsiteY1" fmla="*/ 6350 h 127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42669" h="12700">
                <a:moveTo>
                  <a:pt x="6350" y="6350"/>
                </a:moveTo>
                <a:lnTo>
                  <a:pt x="1036320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8001000" y="5715000"/>
            <a:ext cx="1828800" cy="1371600"/>
          </a:xfrm>
          <a:custGeom>
            <a:avLst/>
            <a:gdLst>
              <a:gd name="connsiteX0" fmla="*/ 914400 w 1828800"/>
              <a:gd name="connsiteY0" fmla="*/ 1371600 h 1371600"/>
              <a:gd name="connsiteX1" fmla="*/ 0 w 1828800"/>
              <a:gd name="connsiteY1" fmla="*/ 1371600 h 1371600"/>
              <a:gd name="connsiteX2" fmla="*/ 0 w 1828800"/>
              <a:gd name="connsiteY2" fmla="*/ 0 h 1371600"/>
              <a:gd name="connsiteX3" fmla="*/ 1828800 w 1828800"/>
              <a:gd name="connsiteY3" fmla="*/ 0 h 1371600"/>
              <a:gd name="connsiteX4" fmla="*/ 1828800 w 1828800"/>
              <a:gd name="connsiteY4" fmla="*/ 1371600 h 1371600"/>
              <a:gd name="connsiteX5" fmla="*/ 914400 w 1828800"/>
              <a:gd name="connsiteY5" fmla="*/ 1371600 h 1371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1828800" h="1371600">
                <a:moveTo>
                  <a:pt x="914400" y="1371600"/>
                </a:moveTo>
                <a:lnTo>
                  <a:pt x="0" y="1371600"/>
                </a:lnTo>
                <a:lnTo>
                  <a:pt x="0" y="0"/>
                </a:lnTo>
                <a:lnTo>
                  <a:pt x="1828800" y="0"/>
                </a:lnTo>
                <a:lnTo>
                  <a:pt x="1828800" y="1371600"/>
                </a:lnTo>
                <a:lnTo>
                  <a:pt x="914400" y="137160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7994650" y="5708650"/>
            <a:ext cx="1841500" cy="1384300"/>
          </a:xfrm>
          <a:custGeom>
            <a:avLst/>
            <a:gdLst>
              <a:gd name="connsiteX0" fmla="*/ 920750 w 1841500"/>
              <a:gd name="connsiteY0" fmla="*/ 1377950 h 1384300"/>
              <a:gd name="connsiteX1" fmla="*/ 6350 w 1841500"/>
              <a:gd name="connsiteY1" fmla="*/ 1377950 h 1384300"/>
              <a:gd name="connsiteX2" fmla="*/ 6350 w 1841500"/>
              <a:gd name="connsiteY2" fmla="*/ 6350 h 1384300"/>
              <a:gd name="connsiteX3" fmla="*/ 1835150 w 1841500"/>
              <a:gd name="connsiteY3" fmla="*/ 6350 h 1384300"/>
              <a:gd name="connsiteX4" fmla="*/ 1835150 w 1841500"/>
              <a:gd name="connsiteY4" fmla="*/ 1377950 h 1384300"/>
              <a:gd name="connsiteX5" fmla="*/ 920750 w 1841500"/>
              <a:gd name="connsiteY5" fmla="*/ 1377950 h 1384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1841500" h="1384300">
                <a:moveTo>
                  <a:pt x="920750" y="1377950"/>
                </a:moveTo>
                <a:lnTo>
                  <a:pt x="6350" y="1377950"/>
                </a:lnTo>
                <a:lnTo>
                  <a:pt x="6350" y="6350"/>
                </a:lnTo>
                <a:lnTo>
                  <a:pt x="1835150" y="6350"/>
                </a:lnTo>
                <a:lnTo>
                  <a:pt x="1835150" y="1377950"/>
                </a:lnTo>
                <a:lnTo>
                  <a:pt x="920750" y="13779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2997200" y="622300"/>
            <a:ext cx="3324628" cy="70019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100"/>
              </a:lnSpc>
              <a:tabLst/>
            </a:pP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Where We Are</a:t>
            </a:r>
          </a:p>
        </p:txBody>
      </p:sp>
      <p:sp>
        <p:nvSpPr>
          <p:cNvPr id="36" name="TextBox 1"/>
          <p:cNvSpPr txBox="1"/>
          <p:nvPr/>
        </p:nvSpPr>
        <p:spPr>
          <a:xfrm>
            <a:off x="3784600" y="2120900"/>
            <a:ext cx="2472665" cy="381893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>
                <a:tab pos="76200" algn="l"/>
                <a:tab pos="165100" algn="l"/>
                <a:tab pos="177800" algn="l"/>
                <a:tab pos="203200" algn="l"/>
                <a:tab pos="292100" algn="l"/>
              </a:tabLst>
            </a:pPr>
            <a:r>
              <a:rPr lang="en-US" altLang="zh-CN" sz="2600" dirty="0" smtClean="0"/>
              <a:t>		</a:t>
            </a: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Lexical Analysis</a:t>
            </a:r>
          </a:p>
          <a:p>
            <a:pPr>
              <a:lnSpc>
                <a:spcPts val="1000"/>
              </a:lnSpc>
            </a:pPr>
            <a:endParaRPr lang="en-US" altLang="zh-CN" sz="2600" dirty="0" smtClean="0"/>
          </a:p>
          <a:p>
            <a:pPr>
              <a:lnSpc>
                <a:spcPts val="1000"/>
              </a:lnSpc>
            </a:pPr>
            <a:endParaRPr lang="en-US" altLang="zh-CN" sz="2600" dirty="0" smtClean="0"/>
          </a:p>
          <a:p>
            <a:pPr>
              <a:lnSpc>
                <a:spcPts val="3400"/>
              </a:lnSpc>
              <a:tabLst>
                <a:tab pos="76200" algn="l"/>
                <a:tab pos="165100" algn="l"/>
                <a:tab pos="177800" algn="l"/>
                <a:tab pos="203200" algn="l"/>
                <a:tab pos="292100" algn="l"/>
              </a:tabLst>
            </a:pPr>
            <a:r>
              <a:rPr lang="en-US" altLang="zh-CN" sz="2600" dirty="0" smtClean="0"/>
              <a:t>			</a:t>
            </a:r>
            <a:r>
              <a:rPr lang="en-US" altLang="zh-CN" sz="2600" dirty="0" smtClean="0">
                <a:solidFill>
                  <a:srgbClr val="B3B3B3"/>
                </a:solidFill>
                <a:latin typeface="Times New Roman" pitchFamily="18" charset="0"/>
                <a:cs typeface="Times New Roman" pitchFamily="18" charset="0"/>
              </a:rPr>
              <a:t>Syntax</a:t>
            </a: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600" dirty="0" smtClean="0">
                <a:solidFill>
                  <a:srgbClr val="B3B3B3"/>
                </a:solidFill>
                <a:latin typeface="Times New Roman" pitchFamily="18" charset="0"/>
                <a:cs typeface="Times New Roman" pitchFamily="18" charset="0"/>
              </a:rPr>
              <a:t>Analysis</a:t>
            </a:r>
          </a:p>
          <a:p>
            <a:pPr>
              <a:lnSpc>
                <a:spcPts val="1000"/>
              </a:lnSpc>
            </a:pPr>
            <a:endParaRPr lang="en-US" altLang="zh-CN" sz="2600" dirty="0" smtClean="0"/>
          </a:p>
          <a:p>
            <a:pPr>
              <a:lnSpc>
                <a:spcPts val="1000"/>
              </a:lnSpc>
            </a:pPr>
            <a:endParaRPr lang="en-US" altLang="zh-CN" sz="2600" dirty="0" smtClean="0"/>
          </a:p>
          <a:p>
            <a:pPr>
              <a:lnSpc>
                <a:spcPts val="3400"/>
              </a:lnSpc>
              <a:tabLst>
                <a:tab pos="76200" algn="l"/>
                <a:tab pos="165100" algn="l"/>
                <a:tab pos="177800" algn="l"/>
                <a:tab pos="203200" algn="l"/>
                <a:tab pos="292100" algn="l"/>
              </a:tabLst>
            </a:pPr>
            <a:r>
              <a:rPr lang="en-US" altLang="zh-CN" sz="2600" dirty="0" smtClean="0">
                <a:solidFill>
                  <a:srgbClr val="B3B3B3"/>
                </a:solidFill>
                <a:latin typeface="Times New Roman" pitchFamily="18" charset="0"/>
                <a:cs typeface="Times New Roman" pitchFamily="18" charset="0"/>
              </a:rPr>
              <a:t>Semantic</a:t>
            </a: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600" dirty="0" smtClean="0">
                <a:solidFill>
                  <a:srgbClr val="B3B3B3"/>
                </a:solidFill>
                <a:latin typeface="Times New Roman" pitchFamily="18" charset="0"/>
                <a:cs typeface="Times New Roman" pitchFamily="18" charset="0"/>
              </a:rPr>
              <a:t>Analysis</a:t>
            </a:r>
          </a:p>
          <a:p>
            <a:pPr>
              <a:lnSpc>
                <a:spcPts val="1000"/>
              </a:lnSpc>
            </a:pPr>
            <a:endParaRPr lang="en-US" altLang="zh-CN" sz="2600" dirty="0" smtClean="0"/>
          </a:p>
          <a:p>
            <a:pPr>
              <a:lnSpc>
                <a:spcPts val="1000"/>
              </a:lnSpc>
            </a:pPr>
            <a:endParaRPr lang="en-US" altLang="zh-CN" sz="2600" dirty="0" smtClean="0"/>
          </a:p>
          <a:p>
            <a:pPr>
              <a:lnSpc>
                <a:spcPts val="3400"/>
              </a:lnSpc>
              <a:tabLst>
                <a:tab pos="76200" algn="l"/>
                <a:tab pos="165100" algn="l"/>
                <a:tab pos="177800" algn="l"/>
                <a:tab pos="203200" algn="l"/>
                <a:tab pos="292100" algn="l"/>
              </a:tabLst>
            </a:pPr>
            <a:r>
              <a:rPr lang="en-US" altLang="zh-CN" sz="2600" dirty="0" smtClean="0"/>
              <a:t>					</a:t>
            </a:r>
            <a:r>
              <a:rPr lang="en-US" altLang="zh-CN" sz="2600" dirty="0" smtClean="0">
                <a:solidFill>
                  <a:srgbClr val="B3B3B3"/>
                </a:solidFill>
                <a:latin typeface="Times New Roman" pitchFamily="18" charset="0"/>
                <a:cs typeface="Times New Roman" pitchFamily="18" charset="0"/>
              </a:rPr>
              <a:t>IR</a:t>
            </a: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600" dirty="0" smtClean="0">
                <a:solidFill>
                  <a:srgbClr val="B3B3B3"/>
                </a:solidFill>
                <a:latin typeface="Times New Roman" pitchFamily="18" charset="0"/>
                <a:cs typeface="Times New Roman" pitchFamily="18" charset="0"/>
              </a:rPr>
              <a:t>Generation</a:t>
            </a:r>
          </a:p>
          <a:p>
            <a:pPr>
              <a:lnSpc>
                <a:spcPts val="1000"/>
              </a:lnSpc>
            </a:pPr>
            <a:endParaRPr lang="en-US" altLang="zh-CN" sz="2600" dirty="0" smtClean="0"/>
          </a:p>
          <a:p>
            <a:pPr>
              <a:lnSpc>
                <a:spcPts val="1000"/>
              </a:lnSpc>
            </a:pPr>
            <a:endParaRPr lang="en-US" altLang="zh-CN" sz="2600" dirty="0" smtClean="0"/>
          </a:p>
          <a:p>
            <a:pPr>
              <a:lnSpc>
                <a:spcPts val="3400"/>
              </a:lnSpc>
              <a:tabLst>
                <a:tab pos="76200" algn="l"/>
                <a:tab pos="165100" algn="l"/>
                <a:tab pos="177800" algn="l"/>
                <a:tab pos="203200" algn="l"/>
                <a:tab pos="292100" algn="l"/>
              </a:tabLst>
            </a:pPr>
            <a:r>
              <a:rPr lang="en-US" altLang="zh-CN" sz="2600" dirty="0" smtClean="0"/>
              <a:t>				</a:t>
            </a:r>
            <a:r>
              <a:rPr lang="en-US" altLang="zh-CN" sz="2600" dirty="0" smtClean="0">
                <a:solidFill>
                  <a:srgbClr val="B3B3B3"/>
                </a:solidFill>
                <a:latin typeface="Times New Roman" pitchFamily="18" charset="0"/>
                <a:cs typeface="Times New Roman" pitchFamily="18" charset="0"/>
              </a:rPr>
              <a:t>IR</a:t>
            </a: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600" dirty="0" smtClean="0">
                <a:solidFill>
                  <a:srgbClr val="B3B3B3"/>
                </a:solidFill>
                <a:latin typeface="Times New Roman" pitchFamily="18" charset="0"/>
                <a:cs typeface="Times New Roman" pitchFamily="18" charset="0"/>
              </a:rPr>
              <a:t>Optimization</a:t>
            </a:r>
          </a:p>
          <a:p>
            <a:pPr>
              <a:lnSpc>
                <a:spcPts val="1000"/>
              </a:lnSpc>
            </a:pPr>
            <a:endParaRPr lang="en-US" altLang="zh-CN" sz="2600" dirty="0" smtClean="0"/>
          </a:p>
          <a:p>
            <a:pPr>
              <a:lnSpc>
                <a:spcPts val="1000"/>
              </a:lnSpc>
            </a:pPr>
            <a:endParaRPr lang="en-US" altLang="zh-CN" sz="2600" dirty="0" smtClean="0"/>
          </a:p>
          <a:p>
            <a:pPr>
              <a:lnSpc>
                <a:spcPts val="3400"/>
              </a:lnSpc>
              <a:tabLst>
                <a:tab pos="76200" algn="l"/>
                <a:tab pos="165100" algn="l"/>
                <a:tab pos="177800" algn="l"/>
                <a:tab pos="203200" algn="l"/>
                <a:tab pos="292100" algn="l"/>
              </a:tabLst>
            </a:pPr>
            <a:r>
              <a:rPr lang="en-US" altLang="zh-CN" sz="2600" dirty="0" smtClean="0"/>
              <a:t>	</a:t>
            </a:r>
            <a:r>
              <a:rPr lang="en-US" altLang="zh-CN" sz="2600" dirty="0" smtClean="0">
                <a:solidFill>
                  <a:srgbClr val="B3B3B3"/>
                </a:solidFill>
                <a:latin typeface="Times New Roman" pitchFamily="18" charset="0"/>
                <a:cs typeface="Times New Roman" pitchFamily="18" charset="0"/>
              </a:rPr>
              <a:t>Code</a:t>
            </a: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600" dirty="0" smtClean="0">
                <a:solidFill>
                  <a:srgbClr val="B3B3B3"/>
                </a:solidFill>
                <a:latin typeface="Times New Roman" pitchFamily="18" charset="0"/>
                <a:cs typeface="Times New Roman" pitchFamily="18" charset="0"/>
              </a:rPr>
              <a:t>Generation</a:t>
            </a:r>
          </a:p>
        </p:txBody>
      </p:sp>
      <p:sp>
        <p:nvSpPr>
          <p:cNvPr id="37" name="TextBox 1"/>
          <p:cNvSpPr txBox="1"/>
          <p:nvPr/>
        </p:nvSpPr>
        <p:spPr>
          <a:xfrm>
            <a:off x="4178300" y="6121400"/>
            <a:ext cx="1760097" cy="37959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/>
            </a:pPr>
            <a:r>
              <a:rPr lang="en-US" altLang="zh-CN" sz="2600" dirty="0" smtClean="0">
                <a:solidFill>
                  <a:srgbClr val="B3B3B3"/>
                </a:solidFill>
                <a:latin typeface="Times New Roman" pitchFamily="18" charset="0"/>
                <a:cs typeface="Times New Roman" pitchFamily="18" charset="0"/>
              </a:rPr>
              <a:t>Optimization</a:t>
            </a:r>
          </a:p>
        </p:txBody>
      </p:sp>
      <p:sp>
        <p:nvSpPr>
          <p:cNvPr id="38" name="TextBox 1"/>
          <p:cNvSpPr txBox="1"/>
          <p:nvPr/>
        </p:nvSpPr>
        <p:spPr>
          <a:xfrm>
            <a:off x="1155700" y="1993900"/>
            <a:ext cx="806311" cy="66172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>
                <a:tab pos="101600" algn="l"/>
              </a:tabLst>
            </a:pPr>
            <a:r>
              <a:rPr lang="en-US" altLang="zh-CN" sz="2200" dirty="0" smtClean="0">
                <a:latin typeface="Times New Roman" pitchFamily="18" charset="0"/>
                <a:cs typeface="Times New Roman" pitchFamily="18" charset="0"/>
              </a:rPr>
              <a:t>Source</a:t>
            </a:r>
          </a:p>
          <a:p>
            <a:pPr>
              <a:lnSpc>
                <a:spcPts val="2400"/>
              </a:lnSpc>
              <a:tabLst>
                <a:tab pos="101600" algn="l"/>
              </a:tabLst>
            </a:pPr>
            <a:r>
              <a:rPr lang="en-US" altLang="zh-CN" dirty="0" smtClean="0"/>
              <a:t>	</a:t>
            </a: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Code</a:t>
            </a:r>
          </a:p>
        </p:txBody>
      </p:sp>
      <p:sp>
        <p:nvSpPr>
          <p:cNvPr id="39" name="TextBox 1"/>
          <p:cNvSpPr txBox="1"/>
          <p:nvPr/>
        </p:nvSpPr>
        <p:spPr>
          <a:xfrm>
            <a:off x="8267700" y="6070600"/>
            <a:ext cx="1270000" cy="685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  <a:tabLst>
                <a:tab pos="279400" algn="l"/>
              </a:tabLst>
            </a:pPr>
            <a:r>
              <a:rPr lang="en-US" altLang="zh-CN" sz="2400" b="1" dirty="0" smtClean="0">
                <a:solidFill>
                  <a:srgbClr val="00FF00"/>
                </a:solidFill>
                <a:latin typeface="Courier New" pitchFamily="18" charset="0"/>
                <a:cs typeface="Courier New" pitchFamily="18" charset="0"/>
              </a:rPr>
              <a:t>Machine</a:t>
            </a:r>
          </a:p>
          <a:p>
            <a:pPr>
              <a:lnSpc>
                <a:spcPts val="2700"/>
              </a:lnSpc>
              <a:tabLst>
                <a:tab pos="279400" algn="l"/>
              </a:tabLst>
            </a:pPr>
            <a:r>
              <a:rPr lang="en-US" altLang="zh-CN" dirty="0" smtClean="0"/>
              <a:t>	</a:t>
            </a:r>
            <a:r>
              <a:rPr lang="en-US" altLang="zh-CN" sz="2400" b="1" dirty="0" smtClean="0">
                <a:solidFill>
                  <a:srgbClr val="00FF00"/>
                </a:solidFill>
                <a:latin typeface="Courier New" pitchFamily="18" charset="0"/>
                <a:cs typeface="Courier New" pitchFamily="18" charset="0"/>
              </a:rPr>
              <a:t>Code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0083800" cy="7556500"/>
          </a:xfrm>
          <a:prstGeom prst="rect">
            <a:avLst/>
          </a:prstGeom>
          <a:noFill/>
        </p:spPr>
      </p:pic>
      <p:sp>
        <p:nvSpPr>
          <p:cNvPr id="3" name="TextBox 1"/>
          <p:cNvSpPr txBox="1"/>
          <p:nvPr/>
        </p:nvSpPr>
        <p:spPr>
          <a:xfrm>
            <a:off x="355600" y="1651000"/>
            <a:ext cx="2019300" cy="368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  <a:tabLst/>
            </a:pPr>
            <a:r>
              <a:rPr lang="en-US" altLang="zh-CN" sz="2600" b="1" dirty="0" smtClean="0">
                <a:solidFill>
                  <a:srgbClr val="3C3C3C"/>
                </a:solidFill>
                <a:latin typeface="Courier New" pitchFamily="18" charset="0"/>
                <a:cs typeface="Courier New" pitchFamily="18" charset="0"/>
              </a:rPr>
              <a:t>w</a:t>
            </a: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 smtClean="0">
                <a:solidFill>
                  <a:srgbClr val="3C3C3C"/>
                </a:solidFill>
                <a:latin typeface="Courier New" pitchFamily="18" charset="0"/>
                <a:cs typeface="Courier New" pitchFamily="18" charset="0"/>
              </a:rPr>
              <a:t>h</a:t>
            </a: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 smtClean="0">
                <a:solidFill>
                  <a:srgbClr val="3C3C3C"/>
                </a:solidFill>
                <a:latin typeface="Courier New" pitchFamily="18" charset="0"/>
                <a:cs typeface="Courier New" pitchFamily="18" charset="0"/>
              </a:rPr>
              <a:t>i</a:t>
            </a: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 smtClean="0">
                <a:solidFill>
                  <a:srgbClr val="3C3C3C"/>
                </a:solidFill>
                <a:latin typeface="Courier New" pitchFamily="18" charset="0"/>
                <a:cs typeface="Courier New" pitchFamily="18" charset="0"/>
              </a:rPr>
              <a:t>l</a:t>
            </a: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 smtClean="0">
                <a:solidFill>
                  <a:srgbClr val="3C3C3C"/>
                </a:solidFill>
                <a:latin typeface="Courier New" pitchFamily="18" charset="0"/>
                <a:cs typeface="Courier New" pitchFamily="18" charset="0"/>
              </a:rPr>
              <a:t>e</a:t>
            </a:r>
          </a:p>
        </p:txBody>
      </p:sp>
      <p:sp>
        <p:nvSpPr>
          <p:cNvPr id="4" name="TextBox 1"/>
          <p:cNvSpPr txBox="1"/>
          <p:nvPr/>
        </p:nvSpPr>
        <p:spPr>
          <a:xfrm>
            <a:off x="5384800" y="1651000"/>
            <a:ext cx="190500" cy="368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  <a:tabLst/>
            </a:pPr>
            <a:r>
              <a:rPr lang="en-US" altLang="zh-CN" sz="2600" b="1" dirty="0" smtClean="0">
                <a:solidFill>
                  <a:srgbClr val="3C3C3C"/>
                </a:solidFill>
                <a:latin typeface="Courier New" pitchFamily="18" charset="0"/>
                <a:cs typeface="Courier New" pitchFamily="18" charset="0"/>
              </a:rPr>
              <a:t>&lt;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6299200" y="1651000"/>
            <a:ext cx="3390900" cy="368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  <a:tabLst/>
            </a:pPr>
            <a:r>
              <a:rPr lang="en-US" altLang="zh-CN" sz="2600" b="1" dirty="0" smtClean="0">
                <a:solidFill>
                  <a:srgbClr val="3C3C3C"/>
                </a:solidFill>
                <a:latin typeface="Courier New" pitchFamily="18" charset="0"/>
                <a:cs typeface="Courier New" pitchFamily="18" charset="0"/>
              </a:rPr>
              <a:t>i</a:t>
            </a: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 smtClean="0">
                <a:solidFill>
                  <a:srgbClr val="3C3C3C"/>
                </a:solidFill>
                <a:latin typeface="Courier New" pitchFamily="18" charset="0"/>
                <a:cs typeface="Courier New" pitchFamily="18" charset="0"/>
              </a:rPr>
              <a:t>)</a:t>
            </a: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600" b="1" dirty="0" smtClean="0">
                <a:solidFill>
                  <a:srgbClr val="3C3C3C"/>
                </a:solidFill>
                <a:latin typeface="Courier New" pitchFamily="18" charset="0"/>
                <a:cs typeface="Courier New" pitchFamily="18" charset="0"/>
              </a:rPr>
              <a:t>\n\t</a:t>
            </a: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600" b="1" dirty="0" smtClean="0">
                <a:solidFill>
                  <a:srgbClr val="3C3C3C"/>
                </a:solidFill>
                <a:latin typeface="Courier New" pitchFamily="18" charset="0"/>
                <a:cs typeface="Courier New" pitchFamily="18" charset="0"/>
              </a:rPr>
              <a:t>+</a:t>
            </a: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 smtClean="0">
                <a:solidFill>
                  <a:srgbClr val="3C3C3C"/>
                </a:solidFill>
                <a:latin typeface="Courier New" pitchFamily="18" charset="0"/>
                <a:cs typeface="Courier New" pitchFamily="18" charset="0"/>
              </a:rPr>
              <a:t>+</a:t>
            </a: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 smtClean="0">
                <a:solidFill>
                  <a:srgbClr val="3C3C3C"/>
                </a:solidFill>
                <a:latin typeface="Courier New" pitchFamily="18" charset="0"/>
                <a:cs typeface="Courier New" pitchFamily="18" charset="0"/>
              </a:rPr>
              <a:t>i</a:t>
            </a: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 smtClean="0">
                <a:solidFill>
                  <a:srgbClr val="3C3C3C"/>
                </a:solidFill>
                <a:latin typeface="Courier New" pitchFamily="18" charset="0"/>
                <a:cs typeface="Courier New" pitchFamily="18" charset="0"/>
              </a:rPr>
              <a:t>;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3098800" y="1651000"/>
            <a:ext cx="1562100" cy="368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  <a:tabLst/>
            </a:pPr>
            <a:r>
              <a:rPr lang="en-US" altLang="zh-CN" sz="2600" b="1" dirty="0" smtClean="0">
                <a:solidFill>
                  <a:srgbClr val="3C3C3C"/>
                </a:solidFill>
                <a:latin typeface="Courier New" pitchFamily="18" charset="0"/>
                <a:cs typeface="Courier New" pitchFamily="18" charset="0"/>
              </a:rPr>
              <a:t>(</a:t>
            </a: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 smtClean="0">
                <a:solidFill>
                  <a:srgbClr val="3C3C3C"/>
                </a:solidFill>
                <a:latin typeface="Courier New" pitchFamily="18" charset="0"/>
                <a:cs typeface="Courier New" pitchFamily="18" charset="0"/>
              </a:rPr>
              <a:t>1</a:t>
            </a: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 smtClean="0">
                <a:solidFill>
                  <a:srgbClr val="3C3C3C"/>
                </a:solidFill>
                <a:latin typeface="Courier New" pitchFamily="18" charset="0"/>
                <a:cs typeface="Courier New" pitchFamily="18" charset="0"/>
              </a:rPr>
              <a:t>3</a:t>
            </a: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 smtClean="0">
                <a:solidFill>
                  <a:srgbClr val="3C3C3C"/>
                </a:solidFill>
                <a:latin typeface="Courier New" pitchFamily="18" charset="0"/>
                <a:cs typeface="Courier New" pitchFamily="18" charset="0"/>
              </a:rPr>
              <a:t>7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546100" y="2781301"/>
            <a:ext cx="1752600" cy="4739759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>
              <a:lnSpc>
                <a:spcPts val="3200"/>
              </a:lnSpc>
              <a:tabLst>
                <a:tab pos="3149600" algn="l"/>
                <a:tab pos="3162300" algn="l"/>
                <a:tab pos="3263900" algn="l"/>
                <a:tab pos="3467100" algn="l"/>
                <a:tab pos="4330700" algn="l"/>
                <a:tab pos="4432300" algn="l"/>
                <a:tab pos="4826000" algn="l"/>
              </a:tabLst>
            </a:pPr>
            <a:r>
              <a:rPr lang="en-US" altLang="zh-CN" dirty="0" smtClean="0"/>
              <a:t>		</a:t>
            </a:r>
            <a:r>
              <a:rPr lang="en-US" altLang="zh-CN" sz="2000" dirty="0" smtClean="0">
                <a:solidFill>
                  <a:srgbClr val="3C3C3C"/>
                </a:solidFill>
                <a:latin typeface="Times New Roman" pitchFamily="18" charset="0"/>
                <a:cs typeface="Times New Roman" pitchFamily="18" charset="0"/>
              </a:rPr>
              <a:t>.</a:t>
            </a:r>
            <a:r>
              <a:rPr lang="en-US" altLang="zh-CN" sz="2000" dirty="0" smtClean="0"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000"/>
              </a:lnSpc>
              <a:tabLst>
                <a:tab pos="3149600" algn="l"/>
                <a:tab pos="3162300" algn="l"/>
                <a:tab pos="3263900" algn="l"/>
                <a:tab pos="3467100" algn="l"/>
                <a:tab pos="4330700" algn="l"/>
                <a:tab pos="4432300" algn="l"/>
                <a:tab pos="4826000" algn="l"/>
              </a:tabLst>
            </a:pPr>
            <a:r>
              <a:rPr lang="en-US" altLang="zh-CN" sz="2200" b="1" dirty="0" smtClean="0">
                <a:solidFill>
                  <a:srgbClr val="3C3C3C"/>
                </a:solidFill>
                <a:latin typeface="Courier New" pitchFamily="18" charset="0"/>
                <a:cs typeface="Courier New" pitchFamily="18" charset="0"/>
              </a:rPr>
              <a:t>T_While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200"/>
              </a:lnSpc>
              <a:tabLst>
                <a:tab pos="3149600" algn="l"/>
                <a:tab pos="3162300" algn="l"/>
                <a:tab pos="3263900" algn="l"/>
                <a:tab pos="3467100" algn="l"/>
                <a:tab pos="4330700" algn="l"/>
                <a:tab pos="4432300" algn="l"/>
                <a:tab pos="4826000" algn="l"/>
              </a:tabLst>
            </a:pPr>
            <a:r>
              <a:rPr lang="en-US" altLang="zh-CN" dirty="0" smtClean="0"/>
              <a:t>					</a:t>
            </a:r>
            <a:endParaRPr lang="en-US" altLang="zh-CN" sz="2000" dirty="0" smtClean="0">
              <a:solidFill>
                <a:srgbClr val="3C3C3C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441700" y="2559050"/>
            <a:ext cx="572464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3200"/>
              </a:lnSpc>
              <a:tabLst>
                <a:tab pos="3149600" algn="l"/>
                <a:tab pos="3162300" algn="l"/>
                <a:tab pos="3263900" algn="l"/>
                <a:tab pos="3467100" algn="l"/>
                <a:tab pos="4330700" algn="l"/>
                <a:tab pos="4432300" algn="l"/>
                <a:tab pos="4826000" algn="l"/>
              </a:tabLst>
            </a:pPr>
            <a:r>
              <a:rPr lang="en-US" altLang="zh-CN" sz="2400" b="1" dirty="0" smtClean="0">
                <a:latin typeface="Bradley Hand ITC" pitchFamily="66" charset="0"/>
                <a:cs typeface="Times New Roman" pitchFamily="18" charset="0"/>
              </a:rPr>
              <a:t>The   piece   of   the   original   program</a:t>
            </a:r>
          </a:p>
          <a:p>
            <a:pPr algn="ctr">
              <a:lnSpc>
                <a:spcPts val="3200"/>
              </a:lnSpc>
              <a:tabLst>
                <a:tab pos="3149600" algn="l"/>
                <a:tab pos="3162300" algn="l"/>
                <a:tab pos="3263900" algn="l"/>
                <a:tab pos="3467100" algn="l"/>
                <a:tab pos="4330700" algn="l"/>
                <a:tab pos="4432300" algn="l"/>
                <a:tab pos="4826000" algn="l"/>
              </a:tabLst>
            </a:pPr>
            <a:r>
              <a:rPr lang="en-US" altLang="zh-CN" sz="2400" b="1" dirty="0" smtClean="0">
                <a:latin typeface="Bradley Hand ITC" pitchFamily="66" charset="0"/>
                <a:cs typeface="Times New Roman" pitchFamily="18" charset="0"/>
              </a:rPr>
              <a:t>from   which   we   made   the   token   is</a:t>
            </a:r>
            <a:r>
              <a:rPr lang="en-US" altLang="zh-CN" sz="2400" b="1" dirty="0" smtClean="0">
                <a:latin typeface="Bradley Hand ITC" pitchFamily="66" charset="0"/>
              </a:rPr>
              <a:t>	</a:t>
            </a:r>
          </a:p>
          <a:p>
            <a:pPr algn="ctr">
              <a:lnSpc>
                <a:spcPts val="3200"/>
              </a:lnSpc>
              <a:tabLst>
                <a:tab pos="3149600" algn="l"/>
                <a:tab pos="3162300" algn="l"/>
                <a:tab pos="3263900" algn="l"/>
                <a:tab pos="3467100" algn="l"/>
                <a:tab pos="4330700" algn="l"/>
                <a:tab pos="4432300" algn="l"/>
                <a:tab pos="4826000" algn="l"/>
              </a:tabLst>
            </a:pPr>
            <a:r>
              <a:rPr lang="en-US" altLang="zh-CN" sz="2400" b="1" dirty="0" smtClean="0">
                <a:latin typeface="Bradley Hand ITC" pitchFamily="66" charset="0"/>
                <a:cs typeface="Times New Roman" pitchFamily="18" charset="0"/>
              </a:rPr>
              <a:t>called   a  </a:t>
            </a:r>
            <a:r>
              <a:rPr lang="en-US" altLang="zh-CN" sz="2800" b="1" dirty="0" smtClean="0">
                <a:solidFill>
                  <a:srgbClr val="0000FF"/>
                </a:solidFill>
                <a:latin typeface="Bradley Hand ITC" pitchFamily="66" charset="0"/>
                <a:cs typeface="Times New Roman" pitchFamily="18" charset="0"/>
              </a:rPr>
              <a:t>lexeme</a:t>
            </a:r>
            <a:endParaRPr lang="zh-CN" altLang="en-US" sz="2800" b="1" dirty="0">
              <a:latin typeface="Bradley Hand ITC" pitchFamily="66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594100" y="5412323"/>
            <a:ext cx="5243743" cy="21441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3200"/>
              </a:lnSpc>
              <a:tabLst>
                <a:tab pos="3149600" algn="l"/>
                <a:tab pos="3162300" algn="l"/>
                <a:tab pos="3263900" algn="l"/>
                <a:tab pos="3467100" algn="l"/>
                <a:tab pos="4330700" algn="l"/>
                <a:tab pos="4432300" algn="l"/>
                <a:tab pos="4826000" algn="l"/>
              </a:tabLst>
            </a:pPr>
            <a:r>
              <a:rPr lang="en-US" altLang="zh-CN" sz="2400" b="1" dirty="0" smtClean="0">
                <a:latin typeface="Bradley Hand ITC" pitchFamily="66" charset="0"/>
                <a:cs typeface="Times New Roman" pitchFamily="18" charset="0"/>
              </a:rPr>
              <a:t>This is called   a   </a:t>
            </a:r>
            <a:r>
              <a:rPr lang="en-US" altLang="zh-CN" sz="2800" b="1" dirty="0" smtClean="0">
                <a:solidFill>
                  <a:srgbClr val="0000FF"/>
                </a:solidFill>
                <a:latin typeface="Bradley Hand ITC" pitchFamily="66" charset="0"/>
                <a:cs typeface="Times New Roman" pitchFamily="18" charset="0"/>
              </a:rPr>
              <a:t>token</a:t>
            </a:r>
            <a:r>
              <a:rPr lang="en-US" altLang="zh-CN" sz="2400" b="1" dirty="0" smtClean="0">
                <a:latin typeface="Bradley Hand ITC" pitchFamily="66" charset="0"/>
                <a:cs typeface="Times New Roman" pitchFamily="18" charset="0"/>
              </a:rPr>
              <a:t>.  You  can </a:t>
            </a:r>
          </a:p>
          <a:p>
            <a:pPr algn="ctr">
              <a:lnSpc>
                <a:spcPts val="3200"/>
              </a:lnSpc>
              <a:tabLst>
                <a:tab pos="3149600" algn="l"/>
                <a:tab pos="3162300" algn="l"/>
                <a:tab pos="3263900" algn="l"/>
                <a:tab pos="3467100" algn="l"/>
                <a:tab pos="4330700" algn="l"/>
                <a:tab pos="4432300" algn="l"/>
                <a:tab pos="4826000" algn="l"/>
              </a:tabLst>
            </a:pPr>
            <a:r>
              <a:rPr lang="en-US" altLang="zh-CN" sz="2400" b="1" dirty="0" smtClean="0">
                <a:latin typeface="Bradley Hand ITC" pitchFamily="66" charset="0"/>
                <a:cs typeface="Times New Roman" pitchFamily="18" charset="0"/>
              </a:rPr>
              <a:t>think of  it  as   an   enumerated   type </a:t>
            </a:r>
          </a:p>
          <a:p>
            <a:pPr algn="ctr">
              <a:lnSpc>
                <a:spcPts val="3200"/>
              </a:lnSpc>
              <a:tabLst>
                <a:tab pos="3149600" algn="l"/>
                <a:tab pos="3162300" algn="l"/>
                <a:tab pos="3263900" algn="l"/>
                <a:tab pos="3467100" algn="l"/>
                <a:tab pos="4330700" algn="l"/>
                <a:tab pos="4432300" algn="l"/>
                <a:tab pos="4826000" algn="l"/>
              </a:tabLst>
            </a:pPr>
            <a:r>
              <a:rPr lang="en-US" altLang="zh-CN" sz="2400" b="1" dirty="0" smtClean="0">
                <a:latin typeface="Bradley Hand ITC" pitchFamily="66" charset="0"/>
                <a:cs typeface="Times New Roman" pitchFamily="18" charset="0"/>
              </a:rPr>
              <a:t>representing   what   logical   entity   </a:t>
            </a:r>
          </a:p>
          <a:p>
            <a:pPr algn="ctr">
              <a:lnSpc>
                <a:spcPts val="3200"/>
              </a:lnSpc>
              <a:tabLst>
                <a:tab pos="3149600" algn="l"/>
                <a:tab pos="3162300" algn="l"/>
                <a:tab pos="3263900" algn="l"/>
                <a:tab pos="3467100" algn="l"/>
                <a:tab pos="4330700" algn="l"/>
                <a:tab pos="4432300" algn="l"/>
                <a:tab pos="4826000" algn="l"/>
              </a:tabLst>
            </a:pPr>
            <a:r>
              <a:rPr lang="en-US" altLang="zh-CN" sz="2400" b="1" dirty="0" smtClean="0">
                <a:latin typeface="Bradley Hand ITC" pitchFamily="66" charset="0"/>
                <a:cs typeface="Times New Roman" pitchFamily="18" charset="0"/>
              </a:rPr>
              <a:t>we read   out   of   the   source   code.</a:t>
            </a:r>
          </a:p>
          <a:p>
            <a:pPr algn="ctr">
              <a:lnSpc>
                <a:spcPts val="3200"/>
              </a:lnSpc>
              <a:tabLst>
                <a:tab pos="3149600" algn="l"/>
                <a:tab pos="3162300" algn="l"/>
                <a:tab pos="3263900" algn="l"/>
                <a:tab pos="3467100" algn="l"/>
                <a:tab pos="4330700" algn="l"/>
                <a:tab pos="4432300" algn="l"/>
                <a:tab pos="4826000" algn="l"/>
              </a:tabLst>
            </a:pPr>
            <a:endParaRPr lang="zh-CN" altLang="en-US" sz="2400" b="1" dirty="0" smtClean="0">
              <a:solidFill>
                <a:srgbClr val="3C3C3C"/>
              </a:solidFill>
              <a:latin typeface="Bradley Hand ITC" pitchFamily="66" charset="0"/>
              <a:cs typeface="Times New Roman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262525" y="622300"/>
            <a:ext cx="5217775" cy="70019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100"/>
              </a:lnSpc>
              <a:tabLst/>
            </a:pP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Scanning a Source File</a:t>
            </a:r>
          </a:p>
        </p:txBody>
      </p:sp>
    </p:spTree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0083800" cy="75565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774700" y="1676400"/>
            <a:ext cx="1917700" cy="1206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/>
            </a:pPr>
            <a:r>
              <a:rPr lang="en-US" altLang="zh-CN" sz="2800" dirty="0" smtClean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T_Do</a:t>
            </a:r>
          </a:p>
          <a:p>
            <a:pPr>
              <a:lnSpc>
                <a:spcPts val="3100"/>
              </a:lnSpc>
              <a:tabLst/>
            </a:pPr>
            <a:r>
              <a:rPr lang="en-US" altLang="zh-CN" sz="2800" dirty="0" smtClean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T_Double</a:t>
            </a:r>
          </a:p>
          <a:p>
            <a:pPr>
              <a:lnSpc>
                <a:spcPts val="3100"/>
              </a:lnSpc>
              <a:tabLst/>
            </a:pPr>
            <a:r>
              <a:rPr lang="en-US" altLang="zh-CN" sz="2800" dirty="0" smtClean="0">
                <a:solidFill>
                  <a:srgbClr val="00AE00"/>
                </a:solidFill>
                <a:latin typeface="Courier New" pitchFamily="18" charset="0"/>
                <a:cs typeface="Courier New" pitchFamily="18" charset="0"/>
              </a:rPr>
              <a:t>T_Mystery</a:t>
            </a:r>
          </a:p>
        </p:txBody>
      </p:sp>
      <p:sp>
        <p:nvSpPr>
          <p:cNvPr id="3" name="TextBox 1"/>
          <p:cNvSpPr txBox="1"/>
          <p:nvPr/>
        </p:nvSpPr>
        <p:spPr>
          <a:xfrm>
            <a:off x="3517900" y="1676400"/>
            <a:ext cx="1727200" cy="1206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                <a:tab pos="25400" algn="l"/>
              </a:tabLst>
            </a:pPr>
            <a:r>
              <a:rPr lang="en-US" altLang="zh-CN" sz="2800" dirty="0" smtClean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do</a:t>
            </a:r>
          </a:p>
          <a:p>
            <a:pPr>
              <a:lnSpc>
                <a:spcPts val="3100"/>
              </a:lnSpc>
              <a:tabLst>
                <a:tab pos="25400" algn="l"/>
              </a:tabLst>
            </a:pPr>
            <a:r>
              <a:rPr lang="en-US" altLang="zh-CN" sz="2800" dirty="0" smtClean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double</a:t>
            </a:r>
          </a:p>
          <a:p>
            <a:pPr>
              <a:lnSpc>
                <a:spcPts val="3100"/>
              </a:lnSpc>
              <a:tabLst>
                <a:tab pos="25400" algn="l"/>
              </a:tabLst>
            </a:pPr>
            <a:r>
              <a:rPr lang="en-US" altLang="zh-CN" dirty="0" smtClean="0"/>
              <a:t>	</a:t>
            </a:r>
            <a:r>
              <a:rPr lang="en-US" altLang="zh-CN" sz="2800" dirty="0" smtClean="0">
                <a:solidFill>
                  <a:srgbClr val="00AE00"/>
                </a:solidFill>
                <a:latin typeface="Courier New" pitchFamily="18" charset="0"/>
                <a:cs typeface="Courier New" pitchFamily="18" charset="0"/>
              </a:rPr>
              <a:t>[A-Za-z]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457200" y="3175000"/>
            <a:ext cx="706925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start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1879600" y="3175000"/>
            <a:ext cx="20518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d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3022600" y="3175000"/>
            <a:ext cx="20518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o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457200" y="3860800"/>
            <a:ext cx="706925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start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1879600" y="3860800"/>
            <a:ext cx="20518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d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3022600" y="3860800"/>
            <a:ext cx="20518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o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4165600" y="3860800"/>
            <a:ext cx="20518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u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5308600" y="3860800"/>
            <a:ext cx="20518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b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6489700" y="3860800"/>
            <a:ext cx="11381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l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7594600" y="3860800"/>
            <a:ext cx="182742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e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457200" y="4546600"/>
            <a:ext cx="706925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start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1866900" y="4546600"/>
            <a:ext cx="238848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Σ</a:t>
            </a:r>
          </a:p>
        </p:txBody>
      </p:sp>
      <p:sp>
        <p:nvSpPr>
          <p:cNvPr id="17" name="TextBox 1"/>
          <p:cNvSpPr txBox="1"/>
          <p:nvPr/>
        </p:nvSpPr>
        <p:spPr>
          <a:xfrm>
            <a:off x="2159000" y="5765800"/>
            <a:ext cx="730969" cy="40523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800"/>
              </a:lnSpc>
              <a:tabLst/>
            </a:pP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D   O</a:t>
            </a:r>
          </a:p>
        </p:txBody>
      </p:sp>
      <p:sp>
        <p:nvSpPr>
          <p:cNvPr id="18" name="TextBox 1"/>
          <p:cNvSpPr txBox="1"/>
          <p:nvPr/>
        </p:nvSpPr>
        <p:spPr>
          <a:xfrm>
            <a:off x="3759200" y="5765800"/>
            <a:ext cx="3552704" cy="40523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800"/>
              </a:lnSpc>
              <a:tabLst/>
            </a:pP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U   B   D   O   U   B   L   E</a:t>
            </a:r>
          </a:p>
        </p:txBody>
      </p:sp>
      <p:sp>
        <p:nvSpPr>
          <p:cNvPr id="20" name="标题 1"/>
          <p:cNvSpPr txBox="1">
            <a:spLocks/>
          </p:cNvSpPr>
          <p:nvPr/>
        </p:nvSpPr>
        <p:spPr>
          <a:xfrm>
            <a:off x="457200" y="274638"/>
            <a:ext cx="90805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Implementing Maximal Munch</a:t>
            </a:r>
            <a:endParaRPr kumimoji="0" lang="zh-CN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0083800" cy="75565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774700" y="1676400"/>
            <a:ext cx="1917700" cy="1206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/>
            </a:pPr>
            <a:r>
              <a:rPr lang="en-US" altLang="zh-CN" sz="2800" dirty="0" smtClean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T_Do</a:t>
            </a:r>
          </a:p>
          <a:p>
            <a:pPr>
              <a:lnSpc>
                <a:spcPts val="3100"/>
              </a:lnSpc>
              <a:tabLst/>
            </a:pPr>
            <a:r>
              <a:rPr lang="en-US" altLang="zh-CN" sz="2800" dirty="0" smtClean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T_Double</a:t>
            </a:r>
          </a:p>
          <a:p>
            <a:pPr>
              <a:lnSpc>
                <a:spcPts val="3100"/>
              </a:lnSpc>
              <a:tabLst/>
            </a:pPr>
            <a:r>
              <a:rPr lang="en-US" altLang="zh-CN" sz="2800" dirty="0" smtClean="0">
                <a:solidFill>
                  <a:srgbClr val="00AE00"/>
                </a:solidFill>
                <a:latin typeface="Courier New" pitchFamily="18" charset="0"/>
                <a:cs typeface="Courier New" pitchFamily="18" charset="0"/>
              </a:rPr>
              <a:t>T_Mystery</a:t>
            </a:r>
          </a:p>
        </p:txBody>
      </p:sp>
      <p:sp>
        <p:nvSpPr>
          <p:cNvPr id="3" name="TextBox 1"/>
          <p:cNvSpPr txBox="1"/>
          <p:nvPr/>
        </p:nvSpPr>
        <p:spPr>
          <a:xfrm>
            <a:off x="3517900" y="1676400"/>
            <a:ext cx="1727200" cy="1206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                <a:tab pos="25400" algn="l"/>
              </a:tabLst>
            </a:pPr>
            <a:r>
              <a:rPr lang="en-US" altLang="zh-CN" sz="2800" dirty="0" smtClean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do</a:t>
            </a:r>
          </a:p>
          <a:p>
            <a:pPr>
              <a:lnSpc>
                <a:spcPts val="3100"/>
              </a:lnSpc>
              <a:tabLst>
                <a:tab pos="25400" algn="l"/>
              </a:tabLst>
            </a:pPr>
            <a:r>
              <a:rPr lang="en-US" altLang="zh-CN" sz="2800" dirty="0" smtClean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double</a:t>
            </a:r>
          </a:p>
          <a:p>
            <a:pPr>
              <a:lnSpc>
                <a:spcPts val="3100"/>
              </a:lnSpc>
              <a:tabLst>
                <a:tab pos="25400" algn="l"/>
              </a:tabLst>
            </a:pPr>
            <a:r>
              <a:rPr lang="en-US" altLang="zh-CN" dirty="0" smtClean="0"/>
              <a:t>	</a:t>
            </a:r>
            <a:r>
              <a:rPr lang="en-US" altLang="zh-CN" sz="2800" dirty="0" smtClean="0">
                <a:solidFill>
                  <a:srgbClr val="00AE00"/>
                </a:solidFill>
                <a:latin typeface="Courier New" pitchFamily="18" charset="0"/>
                <a:cs typeface="Courier New" pitchFamily="18" charset="0"/>
              </a:rPr>
              <a:t>[A-Za-z]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457200" y="3175000"/>
            <a:ext cx="706925" cy="33470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start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1879600" y="3175000"/>
            <a:ext cx="205184" cy="33470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d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3022600" y="3175000"/>
            <a:ext cx="205184" cy="33470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o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457200" y="3860800"/>
            <a:ext cx="706925" cy="33470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start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1879600" y="3860800"/>
            <a:ext cx="205184" cy="33470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d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3022600" y="3860800"/>
            <a:ext cx="205184" cy="33470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o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4165600" y="3860800"/>
            <a:ext cx="205184" cy="33470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u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5308600" y="3860800"/>
            <a:ext cx="205184" cy="33470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b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6489700" y="3860800"/>
            <a:ext cx="113814" cy="33470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l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7594600" y="3860800"/>
            <a:ext cx="182742" cy="33470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e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457200" y="4546600"/>
            <a:ext cx="706925" cy="33470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start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1866900" y="4546600"/>
            <a:ext cx="238848" cy="33470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Σ</a:t>
            </a:r>
          </a:p>
        </p:txBody>
      </p:sp>
      <p:sp>
        <p:nvSpPr>
          <p:cNvPr id="17" name="TextBox 1"/>
          <p:cNvSpPr txBox="1"/>
          <p:nvPr/>
        </p:nvSpPr>
        <p:spPr>
          <a:xfrm>
            <a:off x="2159000" y="5765800"/>
            <a:ext cx="730969" cy="40523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800"/>
              </a:lnSpc>
              <a:tabLst/>
            </a:pP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D   O</a:t>
            </a:r>
          </a:p>
        </p:txBody>
      </p:sp>
      <p:sp>
        <p:nvSpPr>
          <p:cNvPr id="18" name="TextBox 1"/>
          <p:cNvSpPr txBox="1"/>
          <p:nvPr/>
        </p:nvSpPr>
        <p:spPr>
          <a:xfrm>
            <a:off x="3759200" y="5765800"/>
            <a:ext cx="3552704" cy="40523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800"/>
              </a:lnSpc>
              <a:tabLst/>
            </a:pP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U   B   D   O   U   B   L   E</a:t>
            </a:r>
          </a:p>
        </p:txBody>
      </p:sp>
      <p:sp>
        <p:nvSpPr>
          <p:cNvPr id="20" name="标题 1"/>
          <p:cNvSpPr txBox="1">
            <a:spLocks/>
          </p:cNvSpPr>
          <p:nvPr/>
        </p:nvSpPr>
        <p:spPr>
          <a:xfrm>
            <a:off x="457200" y="274638"/>
            <a:ext cx="90805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Implementing Maximal Munch</a:t>
            </a:r>
            <a:endParaRPr kumimoji="0" lang="zh-CN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0083800" cy="75565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774700" y="1676400"/>
            <a:ext cx="1917700" cy="1206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/>
            </a:pPr>
            <a:r>
              <a:rPr lang="en-US" altLang="zh-CN" sz="2800" dirty="0" smtClean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T_Do</a:t>
            </a:r>
          </a:p>
          <a:p>
            <a:pPr>
              <a:lnSpc>
                <a:spcPts val="3100"/>
              </a:lnSpc>
              <a:tabLst/>
            </a:pPr>
            <a:r>
              <a:rPr lang="en-US" altLang="zh-CN" sz="2800" dirty="0" smtClean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T_Double</a:t>
            </a:r>
          </a:p>
          <a:p>
            <a:pPr>
              <a:lnSpc>
                <a:spcPts val="3100"/>
              </a:lnSpc>
              <a:tabLst/>
            </a:pPr>
            <a:r>
              <a:rPr lang="en-US" altLang="zh-CN" sz="2800" dirty="0" smtClean="0">
                <a:solidFill>
                  <a:srgbClr val="00AE00"/>
                </a:solidFill>
                <a:latin typeface="Courier New" pitchFamily="18" charset="0"/>
                <a:cs typeface="Courier New" pitchFamily="18" charset="0"/>
              </a:rPr>
              <a:t>T_Mystery</a:t>
            </a:r>
          </a:p>
        </p:txBody>
      </p:sp>
      <p:sp>
        <p:nvSpPr>
          <p:cNvPr id="3" name="TextBox 1"/>
          <p:cNvSpPr txBox="1"/>
          <p:nvPr/>
        </p:nvSpPr>
        <p:spPr>
          <a:xfrm>
            <a:off x="3517900" y="1676400"/>
            <a:ext cx="1727200" cy="1206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                <a:tab pos="25400" algn="l"/>
              </a:tabLst>
            </a:pPr>
            <a:r>
              <a:rPr lang="en-US" altLang="zh-CN" sz="2800" dirty="0" smtClean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do</a:t>
            </a:r>
          </a:p>
          <a:p>
            <a:pPr>
              <a:lnSpc>
                <a:spcPts val="3100"/>
              </a:lnSpc>
              <a:tabLst>
                <a:tab pos="25400" algn="l"/>
              </a:tabLst>
            </a:pPr>
            <a:r>
              <a:rPr lang="en-US" altLang="zh-CN" sz="2800" dirty="0" smtClean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double</a:t>
            </a:r>
          </a:p>
          <a:p>
            <a:pPr>
              <a:lnSpc>
                <a:spcPts val="3100"/>
              </a:lnSpc>
              <a:tabLst>
                <a:tab pos="25400" algn="l"/>
              </a:tabLst>
            </a:pPr>
            <a:r>
              <a:rPr lang="en-US" altLang="zh-CN" dirty="0" smtClean="0"/>
              <a:t>	</a:t>
            </a:r>
            <a:r>
              <a:rPr lang="en-US" altLang="zh-CN" sz="2800" dirty="0" smtClean="0">
                <a:solidFill>
                  <a:srgbClr val="00AE00"/>
                </a:solidFill>
                <a:latin typeface="Courier New" pitchFamily="18" charset="0"/>
                <a:cs typeface="Courier New" pitchFamily="18" charset="0"/>
              </a:rPr>
              <a:t>[A-Za-z]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457200" y="3175000"/>
            <a:ext cx="706925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start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1879600" y="3175000"/>
            <a:ext cx="20518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d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3022600" y="3175000"/>
            <a:ext cx="20518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o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457200" y="3860800"/>
            <a:ext cx="706925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start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1879600" y="3860800"/>
            <a:ext cx="20518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d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3022600" y="3860800"/>
            <a:ext cx="20518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o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4165600" y="3860800"/>
            <a:ext cx="20518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u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5308600" y="3860800"/>
            <a:ext cx="20518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b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6489700" y="3860800"/>
            <a:ext cx="11381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l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7594600" y="3860800"/>
            <a:ext cx="182742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e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457200" y="4546600"/>
            <a:ext cx="706925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start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1866900" y="4546600"/>
            <a:ext cx="238848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Σ</a:t>
            </a:r>
          </a:p>
        </p:txBody>
      </p:sp>
      <p:sp>
        <p:nvSpPr>
          <p:cNvPr id="17" name="TextBox 1"/>
          <p:cNvSpPr txBox="1"/>
          <p:nvPr/>
        </p:nvSpPr>
        <p:spPr>
          <a:xfrm>
            <a:off x="2159000" y="5765800"/>
            <a:ext cx="730969" cy="40523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800"/>
              </a:lnSpc>
              <a:tabLst/>
            </a:pP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D   O</a:t>
            </a:r>
          </a:p>
        </p:txBody>
      </p:sp>
      <p:sp>
        <p:nvSpPr>
          <p:cNvPr id="18" name="TextBox 1"/>
          <p:cNvSpPr txBox="1"/>
          <p:nvPr/>
        </p:nvSpPr>
        <p:spPr>
          <a:xfrm>
            <a:off x="3759200" y="5765800"/>
            <a:ext cx="3552704" cy="40523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800"/>
              </a:lnSpc>
              <a:tabLst/>
            </a:pP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U   B   D   O   U   B   L   E</a:t>
            </a:r>
          </a:p>
        </p:txBody>
      </p:sp>
      <p:sp>
        <p:nvSpPr>
          <p:cNvPr id="20" name="标题 1"/>
          <p:cNvSpPr txBox="1">
            <a:spLocks/>
          </p:cNvSpPr>
          <p:nvPr/>
        </p:nvSpPr>
        <p:spPr>
          <a:xfrm>
            <a:off x="457200" y="274638"/>
            <a:ext cx="90805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Implementing Maximal Munch</a:t>
            </a:r>
            <a:endParaRPr kumimoji="0" lang="zh-CN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0083800" cy="75565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774700" y="1676400"/>
            <a:ext cx="1917700" cy="1206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/>
            </a:pPr>
            <a:r>
              <a:rPr lang="en-US" altLang="zh-CN" sz="2800" dirty="0" smtClean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T_Do</a:t>
            </a:r>
          </a:p>
          <a:p>
            <a:pPr>
              <a:lnSpc>
                <a:spcPts val="3100"/>
              </a:lnSpc>
              <a:tabLst/>
            </a:pPr>
            <a:r>
              <a:rPr lang="en-US" altLang="zh-CN" sz="2800" dirty="0" smtClean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T_Double</a:t>
            </a:r>
          </a:p>
          <a:p>
            <a:pPr>
              <a:lnSpc>
                <a:spcPts val="3100"/>
              </a:lnSpc>
              <a:tabLst/>
            </a:pPr>
            <a:r>
              <a:rPr lang="en-US" altLang="zh-CN" sz="2800" dirty="0" smtClean="0">
                <a:solidFill>
                  <a:srgbClr val="00AE00"/>
                </a:solidFill>
                <a:latin typeface="Courier New" pitchFamily="18" charset="0"/>
                <a:cs typeface="Courier New" pitchFamily="18" charset="0"/>
              </a:rPr>
              <a:t>T_Mystery</a:t>
            </a:r>
          </a:p>
        </p:txBody>
      </p:sp>
      <p:sp>
        <p:nvSpPr>
          <p:cNvPr id="3" name="TextBox 1"/>
          <p:cNvSpPr txBox="1"/>
          <p:nvPr/>
        </p:nvSpPr>
        <p:spPr>
          <a:xfrm>
            <a:off x="3517900" y="1676400"/>
            <a:ext cx="1727200" cy="1206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                <a:tab pos="25400" algn="l"/>
              </a:tabLst>
            </a:pPr>
            <a:r>
              <a:rPr lang="en-US" altLang="zh-CN" sz="2800" dirty="0" smtClean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do</a:t>
            </a:r>
          </a:p>
          <a:p>
            <a:pPr>
              <a:lnSpc>
                <a:spcPts val="3100"/>
              </a:lnSpc>
              <a:tabLst>
                <a:tab pos="25400" algn="l"/>
              </a:tabLst>
            </a:pPr>
            <a:r>
              <a:rPr lang="en-US" altLang="zh-CN" sz="2800" dirty="0" smtClean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double</a:t>
            </a:r>
          </a:p>
          <a:p>
            <a:pPr>
              <a:lnSpc>
                <a:spcPts val="3100"/>
              </a:lnSpc>
              <a:tabLst>
                <a:tab pos="25400" algn="l"/>
              </a:tabLst>
            </a:pPr>
            <a:r>
              <a:rPr lang="en-US" altLang="zh-CN" dirty="0" smtClean="0"/>
              <a:t>	</a:t>
            </a:r>
            <a:r>
              <a:rPr lang="en-US" altLang="zh-CN" sz="2800" dirty="0" smtClean="0">
                <a:solidFill>
                  <a:srgbClr val="00AE00"/>
                </a:solidFill>
                <a:latin typeface="Courier New" pitchFamily="18" charset="0"/>
                <a:cs typeface="Courier New" pitchFamily="18" charset="0"/>
              </a:rPr>
              <a:t>[A-Za-z]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457200" y="3175000"/>
            <a:ext cx="706925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start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1879600" y="3175000"/>
            <a:ext cx="20518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d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3022600" y="3175000"/>
            <a:ext cx="20518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o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457200" y="3860800"/>
            <a:ext cx="706925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start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1879600" y="3860800"/>
            <a:ext cx="20518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d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3022600" y="3860800"/>
            <a:ext cx="20518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o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4165600" y="3860800"/>
            <a:ext cx="20518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u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5308600" y="3860800"/>
            <a:ext cx="20518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b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6489700" y="3860800"/>
            <a:ext cx="11381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l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7594600" y="3860800"/>
            <a:ext cx="182742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e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457200" y="4546600"/>
            <a:ext cx="706925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start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1866900" y="4546600"/>
            <a:ext cx="238848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Σ</a:t>
            </a:r>
          </a:p>
        </p:txBody>
      </p:sp>
      <p:sp>
        <p:nvSpPr>
          <p:cNvPr id="17" name="TextBox 1"/>
          <p:cNvSpPr txBox="1"/>
          <p:nvPr/>
        </p:nvSpPr>
        <p:spPr>
          <a:xfrm>
            <a:off x="2159000" y="5765800"/>
            <a:ext cx="730969" cy="40523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800"/>
              </a:lnSpc>
              <a:tabLst/>
            </a:pP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D   O</a:t>
            </a:r>
          </a:p>
        </p:txBody>
      </p:sp>
      <p:sp>
        <p:nvSpPr>
          <p:cNvPr id="18" name="TextBox 1"/>
          <p:cNvSpPr txBox="1"/>
          <p:nvPr/>
        </p:nvSpPr>
        <p:spPr>
          <a:xfrm>
            <a:off x="3759200" y="5765800"/>
            <a:ext cx="3552704" cy="40523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800"/>
              </a:lnSpc>
              <a:tabLst/>
            </a:pP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U   B   D   O   U   B   L   E</a:t>
            </a:r>
          </a:p>
        </p:txBody>
      </p:sp>
      <p:sp>
        <p:nvSpPr>
          <p:cNvPr id="20" name="标题 1"/>
          <p:cNvSpPr txBox="1">
            <a:spLocks/>
          </p:cNvSpPr>
          <p:nvPr/>
        </p:nvSpPr>
        <p:spPr>
          <a:xfrm>
            <a:off x="457200" y="274638"/>
            <a:ext cx="90805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Implementing Maximal Munch</a:t>
            </a:r>
            <a:endParaRPr kumimoji="0" lang="zh-CN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0083800" cy="75565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774700" y="1676400"/>
            <a:ext cx="1917700" cy="1206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/>
            </a:pPr>
            <a:r>
              <a:rPr lang="en-US" altLang="zh-CN" sz="2800" dirty="0" smtClean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T_Do</a:t>
            </a:r>
          </a:p>
          <a:p>
            <a:pPr>
              <a:lnSpc>
                <a:spcPts val="3100"/>
              </a:lnSpc>
              <a:tabLst/>
            </a:pPr>
            <a:r>
              <a:rPr lang="en-US" altLang="zh-CN" sz="2800" dirty="0" smtClean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T_Double</a:t>
            </a:r>
          </a:p>
          <a:p>
            <a:pPr>
              <a:lnSpc>
                <a:spcPts val="3100"/>
              </a:lnSpc>
              <a:tabLst/>
            </a:pPr>
            <a:r>
              <a:rPr lang="en-US" altLang="zh-CN" sz="2800" dirty="0" smtClean="0">
                <a:solidFill>
                  <a:srgbClr val="00AE00"/>
                </a:solidFill>
                <a:latin typeface="Courier New" pitchFamily="18" charset="0"/>
                <a:cs typeface="Courier New" pitchFamily="18" charset="0"/>
              </a:rPr>
              <a:t>T_Mystery</a:t>
            </a:r>
          </a:p>
        </p:txBody>
      </p:sp>
      <p:sp>
        <p:nvSpPr>
          <p:cNvPr id="3" name="TextBox 1"/>
          <p:cNvSpPr txBox="1"/>
          <p:nvPr/>
        </p:nvSpPr>
        <p:spPr>
          <a:xfrm>
            <a:off x="3517900" y="1676400"/>
            <a:ext cx="1727200" cy="1206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                <a:tab pos="25400" algn="l"/>
              </a:tabLst>
            </a:pPr>
            <a:r>
              <a:rPr lang="en-US" altLang="zh-CN" sz="2800" dirty="0" smtClean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do</a:t>
            </a:r>
          </a:p>
          <a:p>
            <a:pPr>
              <a:lnSpc>
                <a:spcPts val="3100"/>
              </a:lnSpc>
              <a:tabLst>
                <a:tab pos="25400" algn="l"/>
              </a:tabLst>
            </a:pPr>
            <a:r>
              <a:rPr lang="en-US" altLang="zh-CN" sz="2800" dirty="0" smtClean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double</a:t>
            </a:r>
          </a:p>
          <a:p>
            <a:pPr>
              <a:lnSpc>
                <a:spcPts val="3100"/>
              </a:lnSpc>
              <a:tabLst>
                <a:tab pos="25400" algn="l"/>
              </a:tabLst>
            </a:pPr>
            <a:r>
              <a:rPr lang="en-US" altLang="zh-CN" dirty="0" smtClean="0"/>
              <a:t>	</a:t>
            </a:r>
            <a:r>
              <a:rPr lang="en-US" altLang="zh-CN" sz="2800" dirty="0" smtClean="0">
                <a:solidFill>
                  <a:srgbClr val="00AE00"/>
                </a:solidFill>
                <a:latin typeface="Courier New" pitchFamily="18" charset="0"/>
                <a:cs typeface="Courier New" pitchFamily="18" charset="0"/>
              </a:rPr>
              <a:t>[A-Za-z]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457200" y="3175000"/>
            <a:ext cx="706925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start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1879600" y="3175000"/>
            <a:ext cx="20518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d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3022600" y="3175000"/>
            <a:ext cx="20518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o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457200" y="3860800"/>
            <a:ext cx="706925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start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1879600" y="3860800"/>
            <a:ext cx="20518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d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3022600" y="3860800"/>
            <a:ext cx="20518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o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4165600" y="3860800"/>
            <a:ext cx="20518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u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5308600" y="3860800"/>
            <a:ext cx="20518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b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6489700" y="3860800"/>
            <a:ext cx="11381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l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7594600" y="3860800"/>
            <a:ext cx="182742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e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457200" y="4546600"/>
            <a:ext cx="706925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start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1866900" y="4546600"/>
            <a:ext cx="238848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Σ</a:t>
            </a:r>
          </a:p>
        </p:txBody>
      </p:sp>
      <p:sp>
        <p:nvSpPr>
          <p:cNvPr id="17" name="TextBox 1"/>
          <p:cNvSpPr txBox="1"/>
          <p:nvPr/>
        </p:nvSpPr>
        <p:spPr>
          <a:xfrm>
            <a:off x="2159000" y="5765800"/>
            <a:ext cx="730969" cy="40523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800"/>
              </a:lnSpc>
              <a:tabLst/>
            </a:pP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D   O</a:t>
            </a:r>
          </a:p>
        </p:txBody>
      </p:sp>
      <p:sp>
        <p:nvSpPr>
          <p:cNvPr id="18" name="TextBox 1"/>
          <p:cNvSpPr txBox="1"/>
          <p:nvPr/>
        </p:nvSpPr>
        <p:spPr>
          <a:xfrm>
            <a:off x="3759200" y="5765800"/>
            <a:ext cx="3552704" cy="40523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800"/>
              </a:lnSpc>
              <a:tabLst/>
            </a:pP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U   B   D   O   U   B   L   E</a:t>
            </a:r>
          </a:p>
        </p:txBody>
      </p:sp>
      <p:sp>
        <p:nvSpPr>
          <p:cNvPr id="20" name="标题 1"/>
          <p:cNvSpPr txBox="1">
            <a:spLocks/>
          </p:cNvSpPr>
          <p:nvPr/>
        </p:nvSpPr>
        <p:spPr>
          <a:xfrm>
            <a:off x="457200" y="274638"/>
            <a:ext cx="90805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Implementing Maximal Munch</a:t>
            </a:r>
            <a:endParaRPr kumimoji="0" lang="zh-CN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0083800" cy="75565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774700" y="1676400"/>
            <a:ext cx="1917700" cy="1206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/>
            </a:pPr>
            <a:r>
              <a:rPr lang="en-US" altLang="zh-CN" sz="2800" dirty="0" smtClean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T_Do</a:t>
            </a:r>
          </a:p>
          <a:p>
            <a:pPr>
              <a:lnSpc>
                <a:spcPts val="3100"/>
              </a:lnSpc>
              <a:tabLst/>
            </a:pPr>
            <a:r>
              <a:rPr lang="en-US" altLang="zh-CN" sz="2800" dirty="0" smtClean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T_Double</a:t>
            </a:r>
          </a:p>
          <a:p>
            <a:pPr>
              <a:lnSpc>
                <a:spcPts val="3100"/>
              </a:lnSpc>
              <a:tabLst/>
            </a:pPr>
            <a:r>
              <a:rPr lang="en-US" altLang="zh-CN" sz="2800" dirty="0" smtClean="0">
                <a:solidFill>
                  <a:srgbClr val="00AE00"/>
                </a:solidFill>
                <a:latin typeface="Courier New" pitchFamily="18" charset="0"/>
                <a:cs typeface="Courier New" pitchFamily="18" charset="0"/>
              </a:rPr>
              <a:t>T_Mystery</a:t>
            </a:r>
          </a:p>
        </p:txBody>
      </p:sp>
      <p:sp>
        <p:nvSpPr>
          <p:cNvPr id="3" name="TextBox 1"/>
          <p:cNvSpPr txBox="1"/>
          <p:nvPr/>
        </p:nvSpPr>
        <p:spPr>
          <a:xfrm>
            <a:off x="3517900" y="1676400"/>
            <a:ext cx="1727200" cy="1206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                <a:tab pos="25400" algn="l"/>
              </a:tabLst>
            </a:pPr>
            <a:r>
              <a:rPr lang="en-US" altLang="zh-CN" sz="2800" dirty="0" smtClean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do</a:t>
            </a:r>
          </a:p>
          <a:p>
            <a:pPr>
              <a:lnSpc>
                <a:spcPts val="3100"/>
              </a:lnSpc>
              <a:tabLst>
                <a:tab pos="25400" algn="l"/>
              </a:tabLst>
            </a:pPr>
            <a:r>
              <a:rPr lang="en-US" altLang="zh-CN" sz="2800" dirty="0" smtClean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double</a:t>
            </a:r>
          </a:p>
          <a:p>
            <a:pPr>
              <a:lnSpc>
                <a:spcPts val="3100"/>
              </a:lnSpc>
              <a:tabLst>
                <a:tab pos="25400" algn="l"/>
              </a:tabLst>
            </a:pPr>
            <a:r>
              <a:rPr lang="en-US" altLang="zh-CN" dirty="0" smtClean="0"/>
              <a:t>	</a:t>
            </a:r>
            <a:r>
              <a:rPr lang="en-US" altLang="zh-CN" sz="2800" dirty="0" smtClean="0">
                <a:solidFill>
                  <a:srgbClr val="00AE00"/>
                </a:solidFill>
                <a:latin typeface="Courier New" pitchFamily="18" charset="0"/>
                <a:cs typeface="Courier New" pitchFamily="18" charset="0"/>
              </a:rPr>
              <a:t>[A-Za-z]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457200" y="3175000"/>
            <a:ext cx="706925" cy="33470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start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1879600" y="3175000"/>
            <a:ext cx="205184" cy="33470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d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3022600" y="3175000"/>
            <a:ext cx="205184" cy="33470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o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457200" y="3860800"/>
            <a:ext cx="706925" cy="33470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start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1879600" y="3860800"/>
            <a:ext cx="205184" cy="33470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d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3022600" y="3860800"/>
            <a:ext cx="205184" cy="33470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o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4165600" y="3860800"/>
            <a:ext cx="205184" cy="33470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u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5308600" y="3860800"/>
            <a:ext cx="205184" cy="33470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b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6489700" y="3860800"/>
            <a:ext cx="113814" cy="33470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l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7594600" y="3860800"/>
            <a:ext cx="182742" cy="33470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e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457200" y="4546600"/>
            <a:ext cx="706925" cy="33470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start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1866900" y="4546600"/>
            <a:ext cx="238848" cy="33470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Σ</a:t>
            </a:r>
          </a:p>
        </p:txBody>
      </p:sp>
      <p:sp>
        <p:nvSpPr>
          <p:cNvPr id="17" name="TextBox 1"/>
          <p:cNvSpPr txBox="1"/>
          <p:nvPr/>
        </p:nvSpPr>
        <p:spPr>
          <a:xfrm>
            <a:off x="2159000" y="5765800"/>
            <a:ext cx="730969" cy="40523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800"/>
              </a:lnSpc>
              <a:tabLst/>
            </a:pP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D   O</a:t>
            </a:r>
          </a:p>
        </p:txBody>
      </p:sp>
      <p:sp>
        <p:nvSpPr>
          <p:cNvPr id="18" name="TextBox 1"/>
          <p:cNvSpPr txBox="1"/>
          <p:nvPr/>
        </p:nvSpPr>
        <p:spPr>
          <a:xfrm>
            <a:off x="3302000" y="5765800"/>
            <a:ext cx="240450" cy="40523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800"/>
              </a:lnSpc>
              <a:tabLst/>
            </a:pP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U</a:t>
            </a:r>
          </a:p>
        </p:txBody>
      </p:sp>
      <p:sp>
        <p:nvSpPr>
          <p:cNvPr id="19" name="TextBox 1"/>
          <p:cNvSpPr txBox="1"/>
          <p:nvPr/>
        </p:nvSpPr>
        <p:spPr>
          <a:xfrm>
            <a:off x="4229100" y="5765800"/>
            <a:ext cx="3062185" cy="40523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800"/>
              </a:lnSpc>
              <a:tabLst/>
            </a:pP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B   D   O   U   B   L   E</a:t>
            </a:r>
          </a:p>
        </p:txBody>
      </p:sp>
      <p:sp>
        <p:nvSpPr>
          <p:cNvPr id="21" name="标题 1"/>
          <p:cNvSpPr txBox="1">
            <a:spLocks/>
          </p:cNvSpPr>
          <p:nvPr/>
        </p:nvSpPr>
        <p:spPr>
          <a:xfrm>
            <a:off x="457200" y="274638"/>
            <a:ext cx="90805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Implementing Maximal Munch</a:t>
            </a:r>
            <a:endParaRPr kumimoji="0" lang="zh-CN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0083800" cy="75565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774700" y="1676400"/>
            <a:ext cx="1917700" cy="1206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/>
            </a:pPr>
            <a:r>
              <a:rPr lang="en-US" altLang="zh-CN" sz="2800" dirty="0" smtClean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T_Do</a:t>
            </a:r>
          </a:p>
          <a:p>
            <a:pPr>
              <a:lnSpc>
                <a:spcPts val="3100"/>
              </a:lnSpc>
              <a:tabLst/>
            </a:pPr>
            <a:r>
              <a:rPr lang="en-US" altLang="zh-CN" sz="2800" dirty="0" smtClean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T_Double</a:t>
            </a:r>
          </a:p>
          <a:p>
            <a:pPr>
              <a:lnSpc>
                <a:spcPts val="3100"/>
              </a:lnSpc>
              <a:tabLst/>
            </a:pPr>
            <a:r>
              <a:rPr lang="en-US" altLang="zh-CN" sz="2800" dirty="0" smtClean="0">
                <a:solidFill>
                  <a:srgbClr val="00AE00"/>
                </a:solidFill>
                <a:latin typeface="Courier New" pitchFamily="18" charset="0"/>
                <a:cs typeface="Courier New" pitchFamily="18" charset="0"/>
              </a:rPr>
              <a:t>T_Mystery</a:t>
            </a:r>
          </a:p>
        </p:txBody>
      </p:sp>
      <p:sp>
        <p:nvSpPr>
          <p:cNvPr id="3" name="TextBox 1"/>
          <p:cNvSpPr txBox="1"/>
          <p:nvPr/>
        </p:nvSpPr>
        <p:spPr>
          <a:xfrm>
            <a:off x="3517900" y="1676400"/>
            <a:ext cx="1727200" cy="1206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                <a:tab pos="25400" algn="l"/>
              </a:tabLst>
            </a:pPr>
            <a:r>
              <a:rPr lang="en-US" altLang="zh-CN" sz="2800" dirty="0" smtClean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do</a:t>
            </a:r>
          </a:p>
          <a:p>
            <a:pPr>
              <a:lnSpc>
                <a:spcPts val="3100"/>
              </a:lnSpc>
              <a:tabLst>
                <a:tab pos="25400" algn="l"/>
              </a:tabLst>
            </a:pPr>
            <a:r>
              <a:rPr lang="en-US" altLang="zh-CN" sz="2800" dirty="0" smtClean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double</a:t>
            </a:r>
          </a:p>
          <a:p>
            <a:pPr>
              <a:lnSpc>
                <a:spcPts val="3100"/>
              </a:lnSpc>
              <a:tabLst>
                <a:tab pos="25400" algn="l"/>
              </a:tabLst>
            </a:pPr>
            <a:r>
              <a:rPr lang="en-US" altLang="zh-CN" dirty="0" smtClean="0"/>
              <a:t>	</a:t>
            </a:r>
            <a:r>
              <a:rPr lang="en-US" altLang="zh-CN" sz="2800" dirty="0" smtClean="0">
                <a:solidFill>
                  <a:srgbClr val="00AE00"/>
                </a:solidFill>
                <a:latin typeface="Courier New" pitchFamily="18" charset="0"/>
                <a:cs typeface="Courier New" pitchFamily="18" charset="0"/>
              </a:rPr>
              <a:t>[A-Za-z]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457200" y="3175000"/>
            <a:ext cx="706925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start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1879600" y="3175000"/>
            <a:ext cx="20518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d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3022600" y="3175000"/>
            <a:ext cx="20518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o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457200" y="3860800"/>
            <a:ext cx="706925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start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1879600" y="3860800"/>
            <a:ext cx="20518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d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3022600" y="3860800"/>
            <a:ext cx="20518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o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4165600" y="3860800"/>
            <a:ext cx="20518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u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5308600" y="3860800"/>
            <a:ext cx="20518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b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6489700" y="3860800"/>
            <a:ext cx="11381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l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7594600" y="3860800"/>
            <a:ext cx="182742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e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457200" y="4546600"/>
            <a:ext cx="706925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start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1866900" y="4546600"/>
            <a:ext cx="238848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Σ</a:t>
            </a:r>
          </a:p>
        </p:txBody>
      </p:sp>
      <p:sp>
        <p:nvSpPr>
          <p:cNvPr id="17" name="TextBox 1"/>
          <p:cNvSpPr txBox="1"/>
          <p:nvPr/>
        </p:nvSpPr>
        <p:spPr>
          <a:xfrm>
            <a:off x="2159000" y="5765800"/>
            <a:ext cx="730969" cy="40523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800"/>
              </a:lnSpc>
              <a:tabLst/>
            </a:pP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D   O</a:t>
            </a:r>
          </a:p>
        </p:txBody>
      </p:sp>
      <p:sp>
        <p:nvSpPr>
          <p:cNvPr id="18" name="TextBox 1"/>
          <p:cNvSpPr txBox="1"/>
          <p:nvPr/>
        </p:nvSpPr>
        <p:spPr>
          <a:xfrm>
            <a:off x="3302000" y="5765800"/>
            <a:ext cx="240450" cy="40523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800"/>
              </a:lnSpc>
              <a:tabLst/>
            </a:pP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U</a:t>
            </a:r>
          </a:p>
        </p:txBody>
      </p:sp>
      <p:sp>
        <p:nvSpPr>
          <p:cNvPr id="19" name="TextBox 1"/>
          <p:cNvSpPr txBox="1"/>
          <p:nvPr/>
        </p:nvSpPr>
        <p:spPr>
          <a:xfrm>
            <a:off x="4229100" y="5765800"/>
            <a:ext cx="3062185" cy="40523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800"/>
              </a:lnSpc>
              <a:tabLst/>
            </a:pP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B   D   O   U   B   L   E</a:t>
            </a:r>
          </a:p>
        </p:txBody>
      </p:sp>
      <p:sp>
        <p:nvSpPr>
          <p:cNvPr id="21" name="标题 1"/>
          <p:cNvSpPr txBox="1">
            <a:spLocks/>
          </p:cNvSpPr>
          <p:nvPr/>
        </p:nvSpPr>
        <p:spPr>
          <a:xfrm>
            <a:off x="457200" y="274638"/>
            <a:ext cx="90805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Implementing Maximal Munch</a:t>
            </a:r>
            <a:endParaRPr kumimoji="0" lang="zh-CN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0083800" cy="75565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774700" y="1676400"/>
            <a:ext cx="1917700" cy="1206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/>
            </a:pPr>
            <a:r>
              <a:rPr lang="en-US" altLang="zh-CN" sz="2800" dirty="0" smtClean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T_Do</a:t>
            </a:r>
          </a:p>
          <a:p>
            <a:pPr>
              <a:lnSpc>
                <a:spcPts val="3100"/>
              </a:lnSpc>
              <a:tabLst/>
            </a:pPr>
            <a:r>
              <a:rPr lang="en-US" altLang="zh-CN" sz="2800" dirty="0" smtClean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T_Double</a:t>
            </a:r>
          </a:p>
          <a:p>
            <a:pPr>
              <a:lnSpc>
                <a:spcPts val="3100"/>
              </a:lnSpc>
              <a:tabLst/>
            </a:pPr>
            <a:r>
              <a:rPr lang="en-US" altLang="zh-CN" sz="2800" dirty="0" smtClean="0">
                <a:solidFill>
                  <a:srgbClr val="00AE00"/>
                </a:solidFill>
                <a:latin typeface="Courier New" pitchFamily="18" charset="0"/>
                <a:cs typeface="Courier New" pitchFamily="18" charset="0"/>
              </a:rPr>
              <a:t>T_Mystery</a:t>
            </a:r>
          </a:p>
        </p:txBody>
      </p:sp>
      <p:sp>
        <p:nvSpPr>
          <p:cNvPr id="3" name="TextBox 1"/>
          <p:cNvSpPr txBox="1"/>
          <p:nvPr/>
        </p:nvSpPr>
        <p:spPr>
          <a:xfrm>
            <a:off x="3517900" y="1676400"/>
            <a:ext cx="1727200" cy="1206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                <a:tab pos="25400" algn="l"/>
              </a:tabLst>
            </a:pPr>
            <a:r>
              <a:rPr lang="en-US" altLang="zh-CN" sz="2800" dirty="0" smtClean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do</a:t>
            </a:r>
          </a:p>
          <a:p>
            <a:pPr>
              <a:lnSpc>
                <a:spcPts val="3100"/>
              </a:lnSpc>
              <a:tabLst>
                <a:tab pos="25400" algn="l"/>
              </a:tabLst>
            </a:pPr>
            <a:r>
              <a:rPr lang="en-US" altLang="zh-CN" sz="2800" dirty="0" smtClean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double</a:t>
            </a:r>
          </a:p>
          <a:p>
            <a:pPr>
              <a:lnSpc>
                <a:spcPts val="3100"/>
              </a:lnSpc>
              <a:tabLst>
                <a:tab pos="25400" algn="l"/>
              </a:tabLst>
            </a:pPr>
            <a:r>
              <a:rPr lang="en-US" altLang="zh-CN" dirty="0" smtClean="0"/>
              <a:t>	</a:t>
            </a:r>
            <a:r>
              <a:rPr lang="en-US" altLang="zh-CN" sz="2800" dirty="0" smtClean="0">
                <a:solidFill>
                  <a:srgbClr val="00AE00"/>
                </a:solidFill>
                <a:latin typeface="Courier New" pitchFamily="18" charset="0"/>
                <a:cs typeface="Courier New" pitchFamily="18" charset="0"/>
              </a:rPr>
              <a:t>[A-Za-z]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457200" y="3175000"/>
            <a:ext cx="706925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start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1879600" y="3175000"/>
            <a:ext cx="20518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d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3022600" y="3175000"/>
            <a:ext cx="20518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o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457200" y="3860800"/>
            <a:ext cx="706925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start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1879600" y="3860800"/>
            <a:ext cx="20518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d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3022600" y="3860800"/>
            <a:ext cx="20518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o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4165600" y="3860800"/>
            <a:ext cx="20518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u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5308600" y="3860800"/>
            <a:ext cx="20518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b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6489700" y="3860800"/>
            <a:ext cx="11381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l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7594600" y="3860800"/>
            <a:ext cx="182742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e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457200" y="4546600"/>
            <a:ext cx="706925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start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1866900" y="4546600"/>
            <a:ext cx="238848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Σ</a:t>
            </a:r>
          </a:p>
        </p:txBody>
      </p:sp>
      <p:sp>
        <p:nvSpPr>
          <p:cNvPr id="17" name="TextBox 1"/>
          <p:cNvSpPr txBox="1"/>
          <p:nvPr/>
        </p:nvSpPr>
        <p:spPr>
          <a:xfrm>
            <a:off x="2159000" y="5765800"/>
            <a:ext cx="685800" cy="355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800"/>
              </a:lnSpc>
              <a:tabLst/>
            </a:pPr>
            <a:r>
              <a:rPr lang="en-US" altLang="zh-CN" sz="2600" dirty="0" smtClean="0">
                <a:solidFill>
                  <a:srgbClr val="3C3C3C"/>
                </a:solidFill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dirty="0" smtClean="0">
                <a:solidFill>
                  <a:srgbClr val="3C3C3C"/>
                </a:solidFill>
                <a:latin typeface="Times New Roman" pitchFamily="18" charset="0"/>
                <a:cs typeface="Times New Roman" pitchFamily="18" charset="0"/>
              </a:rPr>
              <a:t>O</a:t>
            </a:r>
          </a:p>
        </p:txBody>
      </p:sp>
      <p:sp>
        <p:nvSpPr>
          <p:cNvPr id="18" name="TextBox 1"/>
          <p:cNvSpPr txBox="1"/>
          <p:nvPr/>
        </p:nvSpPr>
        <p:spPr>
          <a:xfrm>
            <a:off x="3302000" y="5765800"/>
            <a:ext cx="228600" cy="355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800"/>
              </a:lnSpc>
              <a:tabLst/>
            </a:pPr>
            <a:r>
              <a:rPr lang="en-US" altLang="zh-CN" sz="2600" dirty="0" smtClean="0">
                <a:solidFill>
                  <a:srgbClr val="3C3C3C"/>
                </a:solidFill>
                <a:latin typeface="Times New Roman" pitchFamily="18" charset="0"/>
                <a:cs typeface="Times New Roman" pitchFamily="18" charset="0"/>
              </a:rPr>
              <a:t>U</a:t>
            </a:r>
          </a:p>
        </p:txBody>
      </p:sp>
      <p:sp>
        <p:nvSpPr>
          <p:cNvPr id="19" name="TextBox 1"/>
          <p:cNvSpPr txBox="1"/>
          <p:nvPr/>
        </p:nvSpPr>
        <p:spPr>
          <a:xfrm>
            <a:off x="4229100" y="5765800"/>
            <a:ext cx="2946400" cy="355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800"/>
              </a:lnSpc>
              <a:tabLst/>
            </a:pPr>
            <a:r>
              <a:rPr lang="en-US" altLang="zh-CN" sz="2600" dirty="0" smtClean="0">
                <a:solidFill>
                  <a:srgbClr val="3C3C3C"/>
                </a:solidFill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dirty="0" smtClean="0">
                <a:solidFill>
                  <a:srgbClr val="3C3C3C"/>
                </a:solidFill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dirty="0" smtClean="0">
                <a:solidFill>
                  <a:srgbClr val="3C3C3C"/>
                </a:solidFill>
                <a:latin typeface="Times New Roman" pitchFamily="18" charset="0"/>
                <a:cs typeface="Times New Roman" pitchFamily="18" charset="0"/>
              </a:rPr>
              <a:t>O</a:t>
            </a: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dirty="0" smtClean="0">
                <a:solidFill>
                  <a:srgbClr val="3C3C3C"/>
                </a:solidFill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dirty="0" smtClean="0">
                <a:solidFill>
                  <a:srgbClr val="3C3C3C"/>
                </a:solidFill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dirty="0" smtClean="0">
                <a:solidFill>
                  <a:srgbClr val="3C3C3C"/>
                </a:solidFill>
                <a:latin typeface="Times New Roman" pitchFamily="18" charset="0"/>
                <a:cs typeface="Times New Roman" pitchFamily="18" charset="0"/>
              </a:rPr>
              <a:t>L</a:t>
            </a: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dirty="0" smtClean="0">
                <a:solidFill>
                  <a:srgbClr val="3C3C3C"/>
                </a:solidFill>
                <a:latin typeface="Times New Roman" pitchFamily="18" charset="0"/>
                <a:cs typeface="Times New Roman" pitchFamily="18" charset="0"/>
              </a:rPr>
              <a:t>E</a:t>
            </a:r>
          </a:p>
        </p:txBody>
      </p:sp>
      <p:sp>
        <p:nvSpPr>
          <p:cNvPr id="22" name="标题 1"/>
          <p:cNvSpPr txBox="1">
            <a:spLocks/>
          </p:cNvSpPr>
          <p:nvPr/>
        </p:nvSpPr>
        <p:spPr>
          <a:xfrm>
            <a:off x="457200" y="274638"/>
            <a:ext cx="90805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Implementing Maximal Munch</a:t>
            </a:r>
            <a:endParaRPr kumimoji="0" lang="zh-CN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0083800" cy="75565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774700" y="1676400"/>
            <a:ext cx="1917700" cy="1206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/>
            </a:pPr>
            <a:r>
              <a:rPr lang="en-US" altLang="zh-CN" sz="2800" dirty="0" smtClean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T_Do</a:t>
            </a:r>
          </a:p>
          <a:p>
            <a:pPr>
              <a:lnSpc>
                <a:spcPts val="3100"/>
              </a:lnSpc>
              <a:tabLst/>
            </a:pPr>
            <a:r>
              <a:rPr lang="en-US" altLang="zh-CN" sz="2800" dirty="0" smtClean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T_Double</a:t>
            </a:r>
          </a:p>
          <a:p>
            <a:pPr>
              <a:lnSpc>
                <a:spcPts val="3100"/>
              </a:lnSpc>
              <a:tabLst/>
            </a:pPr>
            <a:r>
              <a:rPr lang="en-US" altLang="zh-CN" sz="2800" dirty="0" smtClean="0">
                <a:solidFill>
                  <a:srgbClr val="00AE00"/>
                </a:solidFill>
                <a:latin typeface="Courier New" pitchFamily="18" charset="0"/>
                <a:cs typeface="Courier New" pitchFamily="18" charset="0"/>
              </a:rPr>
              <a:t>T_Mystery</a:t>
            </a:r>
          </a:p>
        </p:txBody>
      </p:sp>
      <p:sp>
        <p:nvSpPr>
          <p:cNvPr id="3" name="TextBox 1"/>
          <p:cNvSpPr txBox="1"/>
          <p:nvPr/>
        </p:nvSpPr>
        <p:spPr>
          <a:xfrm>
            <a:off x="3517900" y="1676400"/>
            <a:ext cx="1727200" cy="1206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                <a:tab pos="25400" algn="l"/>
              </a:tabLst>
            </a:pPr>
            <a:r>
              <a:rPr lang="en-US" altLang="zh-CN" sz="2800" dirty="0" smtClean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do</a:t>
            </a:r>
          </a:p>
          <a:p>
            <a:pPr>
              <a:lnSpc>
                <a:spcPts val="3100"/>
              </a:lnSpc>
              <a:tabLst>
                <a:tab pos="25400" algn="l"/>
              </a:tabLst>
            </a:pPr>
            <a:r>
              <a:rPr lang="en-US" altLang="zh-CN" sz="2800" dirty="0" smtClean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double</a:t>
            </a:r>
          </a:p>
          <a:p>
            <a:pPr>
              <a:lnSpc>
                <a:spcPts val="3100"/>
              </a:lnSpc>
              <a:tabLst>
                <a:tab pos="25400" algn="l"/>
              </a:tabLst>
            </a:pPr>
            <a:r>
              <a:rPr lang="en-US" altLang="zh-CN" dirty="0" smtClean="0"/>
              <a:t>	</a:t>
            </a:r>
            <a:r>
              <a:rPr lang="en-US" altLang="zh-CN" sz="2800" dirty="0" smtClean="0">
                <a:solidFill>
                  <a:srgbClr val="00AE00"/>
                </a:solidFill>
                <a:latin typeface="Courier New" pitchFamily="18" charset="0"/>
                <a:cs typeface="Courier New" pitchFamily="18" charset="0"/>
              </a:rPr>
              <a:t>[A-Za-z]</a:t>
            </a:r>
          </a:p>
        </p:txBody>
      </p:sp>
      <p:sp>
        <p:nvSpPr>
          <p:cNvPr id="4" name="TextBox 1"/>
          <p:cNvSpPr txBox="1"/>
          <p:nvPr/>
        </p:nvSpPr>
        <p:spPr>
          <a:xfrm>
            <a:off x="1398562" y="634978"/>
            <a:ext cx="7083670" cy="70019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100"/>
              </a:lnSpc>
              <a:tabLst/>
            </a:pP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Implementing Maximal Munch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457200" y="3175000"/>
            <a:ext cx="706925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start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1879600" y="3175000"/>
            <a:ext cx="20518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d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3022600" y="3175000"/>
            <a:ext cx="20518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o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457200" y="3860800"/>
            <a:ext cx="706925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start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1879600" y="3860800"/>
            <a:ext cx="20518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d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3022600" y="3860800"/>
            <a:ext cx="20518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o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4165600" y="3860800"/>
            <a:ext cx="20518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u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5308600" y="3860800"/>
            <a:ext cx="20518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b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6489700" y="3860800"/>
            <a:ext cx="11381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l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7594600" y="3860800"/>
            <a:ext cx="182742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e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457200" y="4546600"/>
            <a:ext cx="706925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start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1866900" y="4546600"/>
            <a:ext cx="238848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Σ</a:t>
            </a:r>
          </a:p>
        </p:txBody>
      </p:sp>
      <p:sp>
        <p:nvSpPr>
          <p:cNvPr id="17" name="TextBox 1"/>
          <p:cNvSpPr txBox="1"/>
          <p:nvPr/>
        </p:nvSpPr>
        <p:spPr>
          <a:xfrm>
            <a:off x="2159000" y="5765800"/>
            <a:ext cx="685800" cy="355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800"/>
              </a:lnSpc>
              <a:tabLst/>
            </a:pPr>
            <a:r>
              <a:rPr lang="en-US" altLang="zh-CN" sz="2600" dirty="0" smtClean="0">
                <a:solidFill>
                  <a:srgbClr val="3C3C3C"/>
                </a:solidFill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dirty="0" smtClean="0">
                <a:solidFill>
                  <a:srgbClr val="3C3C3C"/>
                </a:solidFill>
                <a:latin typeface="Times New Roman" pitchFamily="18" charset="0"/>
                <a:cs typeface="Times New Roman" pitchFamily="18" charset="0"/>
              </a:rPr>
              <a:t>O</a:t>
            </a:r>
          </a:p>
        </p:txBody>
      </p:sp>
      <p:sp>
        <p:nvSpPr>
          <p:cNvPr id="18" name="TextBox 1"/>
          <p:cNvSpPr txBox="1"/>
          <p:nvPr/>
        </p:nvSpPr>
        <p:spPr>
          <a:xfrm>
            <a:off x="3302000" y="5765800"/>
            <a:ext cx="228600" cy="355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800"/>
              </a:lnSpc>
              <a:tabLst/>
            </a:pPr>
            <a:r>
              <a:rPr lang="en-US" altLang="zh-CN" sz="2600" dirty="0" smtClean="0">
                <a:solidFill>
                  <a:srgbClr val="3C3C3C"/>
                </a:solidFill>
                <a:latin typeface="Times New Roman" pitchFamily="18" charset="0"/>
                <a:cs typeface="Times New Roman" pitchFamily="18" charset="0"/>
              </a:rPr>
              <a:t>U</a:t>
            </a:r>
          </a:p>
        </p:txBody>
      </p:sp>
      <p:sp>
        <p:nvSpPr>
          <p:cNvPr id="19" name="TextBox 1"/>
          <p:cNvSpPr txBox="1"/>
          <p:nvPr/>
        </p:nvSpPr>
        <p:spPr>
          <a:xfrm>
            <a:off x="4229100" y="5765800"/>
            <a:ext cx="2946400" cy="355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800"/>
              </a:lnSpc>
              <a:tabLst/>
            </a:pPr>
            <a:r>
              <a:rPr lang="en-US" altLang="zh-CN" sz="2600" dirty="0" smtClean="0">
                <a:solidFill>
                  <a:srgbClr val="3C3C3C"/>
                </a:solidFill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dirty="0" smtClean="0">
                <a:solidFill>
                  <a:srgbClr val="3C3C3C"/>
                </a:solidFill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dirty="0" smtClean="0">
                <a:solidFill>
                  <a:srgbClr val="3C3C3C"/>
                </a:solidFill>
                <a:latin typeface="Times New Roman" pitchFamily="18" charset="0"/>
                <a:cs typeface="Times New Roman" pitchFamily="18" charset="0"/>
              </a:rPr>
              <a:t>O</a:t>
            </a: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dirty="0" smtClean="0">
                <a:solidFill>
                  <a:srgbClr val="3C3C3C"/>
                </a:solidFill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dirty="0" smtClean="0">
                <a:solidFill>
                  <a:srgbClr val="3C3C3C"/>
                </a:solidFill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dirty="0" smtClean="0">
                <a:solidFill>
                  <a:srgbClr val="3C3C3C"/>
                </a:solidFill>
                <a:latin typeface="Times New Roman" pitchFamily="18" charset="0"/>
                <a:cs typeface="Times New Roman" pitchFamily="18" charset="0"/>
              </a:rPr>
              <a:t>L</a:t>
            </a: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dirty="0" smtClean="0">
                <a:solidFill>
                  <a:srgbClr val="3C3C3C"/>
                </a:solidFill>
                <a:latin typeface="Times New Roman" pitchFamily="18" charset="0"/>
                <a:cs typeface="Times New Roman" pitchFamily="18" charset="0"/>
              </a:rPr>
              <a:t>E</a:t>
            </a:r>
          </a:p>
        </p:txBody>
      </p:sp>
    </p:spTree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0083800" cy="75565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774700" y="1676400"/>
            <a:ext cx="1917700" cy="1206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/>
            </a:pPr>
            <a:r>
              <a:rPr lang="en-US" altLang="zh-CN" sz="2800" dirty="0" smtClean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T_Do</a:t>
            </a:r>
          </a:p>
          <a:p>
            <a:pPr>
              <a:lnSpc>
                <a:spcPts val="3100"/>
              </a:lnSpc>
              <a:tabLst/>
            </a:pPr>
            <a:r>
              <a:rPr lang="en-US" altLang="zh-CN" sz="2800" dirty="0" smtClean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T_Double</a:t>
            </a:r>
          </a:p>
          <a:p>
            <a:pPr>
              <a:lnSpc>
                <a:spcPts val="3100"/>
              </a:lnSpc>
              <a:tabLst/>
            </a:pPr>
            <a:r>
              <a:rPr lang="en-US" altLang="zh-CN" sz="2800" dirty="0" smtClean="0">
                <a:solidFill>
                  <a:srgbClr val="00AE00"/>
                </a:solidFill>
                <a:latin typeface="Courier New" pitchFamily="18" charset="0"/>
                <a:cs typeface="Courier New" pitchFamily="18" charset="0"/>
              </a:rPr>
              <a:t>T_Mystery</a:t>
            </a:r>
          </a:p>
        </p:txBody>
      </p:sp>
      <p:sp>
        <p:nvSpPr>
          <p:cNvPr id="3" name="TextBox 1"/>
          <p:cNvSpPr txBox="1"/>
          <p:nvPr/>
        </p:nvSpPr>
        <p:spPr>
          <a:xfrm>
            <a:off x="3517900" y="1676400"/>
            <a:ext cx="1727200" cy="1206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                <a:tab pos="25400" algn="l"/>
              </a:tabLst>
            </a:pPr>
            <a:r>
              <a:rPr lang="en-US" altLang="zh-CN" sz="2800" dirty="0" smtClean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do</a:t>
            </a:r>
          </a:p>
          <a:p>
            <a:pPr>
              <a:lnSpc>
                <a:spcPts val="3100"/>
              </a:lnSpc>
              <a:tabLst>
                <a:tab pos="25400" algn="l"/>
              </a:tabLst>
            </a:pPr>
            <a:r>
              <a:rPr lang="en-US" altLang="zh-CN" sz="2800" dirty="0" smtClean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double</a:t>
            </a:r>
          </a:p>
          <a:p>
            <a:pPr>
              <a:lnSpc>
                <a:spcPts val="3100"/>
              </a:lnSpc>
              <a:tabLst>
                <a:tab pos="25400" algn="l"/>
              </a:tabLst>
            </a:pPr>
            <a:r>
              <a:rPr lang="en-US" altLang="zh-CN" dirty="0" smtClean="0"/>
              <a:t>	</a:t>
            </a:r>
            <a:r>
              <a:rPr lang="en-US" altLang="zh-CN" sz="2800" dirty="0" smtClean="0">
                <a:solidFill>
                  <a:srgbClr val="00AE00"/>
                </a:solidFill>
                <a:latin typeface="Courier New" pitchFamily="18" charset="0"/>
                <a:cs typeface="Courier New" pitchFamily="18" charset="0"/>
              </a:rPr>
              <a:t>[A-Za-z]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457200" y="3175000"/>
            <a:ext cx="706925" cy="33470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start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1879600" y="3175000"/>
            <a:ext cx="205184" cy="33470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d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3022600" y="3175000"/>
            <a:ext cx="205184" cy="33470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o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457200" y="3860800"/>
            <a:ext cx="706925" cy="33470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start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1879600" y="3860800"/>
            <a:ext cx="205184" cy="33470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d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3022600" y="3860800"/>
            <a:ext cx="205184" cy="33470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o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4165600" y="3860800"/>
            <a:ext cx="205184" cy="33470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u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5308600" y="3860800"/>
            <a:ext cx="205184" cy="33470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b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6489700" y="3860800"/>
            <a:ext cx="113814" cy="33470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l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7594600" y="3860800"/>
            <a:ext cx="182742" cy="33470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e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457200" y="4546600"/>
            <a:ext cx="706925" cy="33470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start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1866900" y="4546600"/>
            <a:ext cx="238848" cy="33470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Σ</a:t>
            </a:r>
          </a:p>
        </p:txBody>
      </p:sp>
      <p:sp>
        <p:nvSpPr>
          <p:cNvPr id="17" name="TextBox 1"/>
          <p:cNvSpPr txBox="1"/>
          <p:nvPr/>
        </p:nvSpPr>
        <p:spPr>
          <a:xfrm>
            <a:off x="2159000" y="5765800"/>
            <a:ext cx="730969" cy="40523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800"/>
              </a:lnSpc>
              <a:tabLst/>
            </a:pP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D   O</a:t>
            </a:r>
          </a:p>
        </p:txBody>
      </p:sp>
      <p:sp>
        <p:nvSpPr>
          <p:cNvPr id="18" name="TextBox 1"/>
          <p:cNvSpPr txBox="1"/>
          <p:nvPr/>
        </p:nvSpPr>
        <p:spPr>
          <a:xfrm>
            <a:off x="3302000" y="5765800"/>
            <a:ext cx="240450" cy="40523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800"/>
              </a:lnSpc>
              <a:tabLst/>
            </a:pP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U</a:t>
            </a:r>
          </a:p>
        </p:txBody>
      </p:sp>
      <p:sp>
        <p:nvSpPr>
          <p:cNvPr id="19" name="TextBox 1"/>
          <p:cNvSpPr txBox="1"/>
          <p:nvPr/>
        </p:nvSpPr>
        <p:spPr>
          <a:xfrm>
            <a:off x="4229100" y="5765800"/>
            <a:ext cx="3062185" cy="40523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800"/>
              </a:lnSpc>
              <a:tabLst/>
            </a:pP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B   D   O   U   B   L   E</a:t>
            </a:r>
          </a:p>
        </p:txBody>
      </p:sp>
      <p:sp>
        <p:nvSpPr>
          <p:cNvPr id="21" name="标题 1"/>
          <p:cNvSpPr txBox="1">
            <a:spLocks/>
          </p:cNvSpPr>
          <p:nvPr/>
        </p:nvSpPr>
        <p:spPr>
          <a:xfrm>
            <a:off x="457200" y="274638"/>
            <a:ext cx="90805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Implementing Maximal Munch</a:t>
            </a:r>
            <a:endParaRPr kumimoji="0" lang="zh-CN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0079990" cy="7559040"/>
          </a:xfrm>
          <a:custGeom>
            <a:avLst/>
            <a:gdLst>
              <a:gd name="connsiteX0" fmla="*/ 0 w 10079990"/>
              <a:gd name="connsiteY0" fmla="*/ 0 h 7559040"/>
              <a:gd name="connsiteX1" fmla="*/ 10079990 w 10079990"/>
              <a:gd name="connsiteY1" fmla="*/ 0 h 7559040"/>
              <a:gd name="connsiteX2" fmla="*/ 10079990 w 10079990"/>
              <a:gd name="connsiteY2" fmla="*/ 7559040 h 7559040"/>
              <a:gd name="connsiteX3" fmla="*/ 0 w 10079990"/>
              <a:gd name="connsiteY3" fmla="*/ 7559040 h 7559040"/>
              <a:gd name="connsiteX4" fmla="*/ 0 w 10079990"/>
              <a:gd name="connsiteY4" fmla="*/ 0 h 75590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079990" h="7559040">
                <a:moveTo>
                  <a:pt x="0" y="0"/>
                </a:moveTo>
                <a:lnTo>
                  <a:pt x="10079990" y="0"/>
                </a:lnTo>
                <a:lnTo>
                  <a:pt x="10079990" y="7559040"/>
                </a:lnTo>
                <a:lnTo>
                  <a:pt x="0" y="755904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2286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C0C0C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222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6858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C0C0C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6794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11430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C0C0C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11366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16002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C0C0C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15938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20574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C0C0C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20510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25146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25082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29718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29654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34290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34226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48006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47942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52578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52514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57150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57086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61722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61658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66294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66230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70866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70802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75438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75374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84582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84518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89154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89090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93726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93662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38862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Freeform 3"/>
          <p:cNvSpPr/>
          <p:nvPr/>
        </p:nvSpPr>
        <p:spPr>
          <a:xfrm>
            <a:off x="38798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Freeform 3"/>
          <p:cNvSpPr/>
          <p:nvPr/>
        </p:nvSpPr>
        <p:spPr>
          <a:xfrm>
            <a:off x="80010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Freeform 3"/>
          <p:cNvSpPr/>
          <p:nvPr/>
        </p:nvSpPr>
        <p:spPr>
          <a:xfrm>
            <a:off x="79946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Freeform 3"/>
          <p:cNvSpPr/>
          <p:nvPr/>
        </p:nvSpPr>
        <p:spPr>
          <a:xfrm>
            <a:off x="84582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Freeform 3"/>
          <p:cNvSpPr/>
          <p:nvPr/>
        </p:nvSpPr>
        <p:spPr>
          <a:xfrm>
            <a:off x="84518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Freeform 3"/>
          <p:cNvSpPr/>
          <p:nvPr/>
        </p:nvSpPr>
        <p:spPr>
          <a:xfrm>
            <a:off x="457200" y="4114800"/>
            <a:ext cx="1371600" cy="685800"/>
          </a:xfrm>
          <a:custGeom>
            <a:avLst/>
            <a:gdLst>
              <a:gd name="connsiteX0" fmla="*/ 685800 w 1371600"/>
              <a:gd name="connsiteY0" fmla="*/ 685800 h 685800"/>
              <a:gd name="connsiteX1" fmla="*/ 0 w 1371600"/>
              <a:gd name="connsiteY1" fmla="*/ 685800 h 685800"/>
              <a:gd name="connsiteX2" fmla="*/ 0 w 1371600"/>
              <a:gd name="connsiteY2" fmla="*/ 0 h 685800"/>
              <a:gd name="connsiteX3" fmla="*/ 1371600 w 1371600"/>
              <a:gd name="connsiteY3" fmla="*/ 0 h 685800"/>
              <a:gd name="connsiteX4" fmla="*/ 1371600 w 1371600"/>
              <a:gd name="connsiteY4" fmla="*/ 685800 h 685800"/>
              <a:gd name="connsiteX5" fmla="*/ 685800 w 1371600"/>
              <a:gd name="connsiteY5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1371600" h="685800">
                <a:moveTo>
                  <a:pt x="685800" y="685800"/>
                </a:moveTo>
                <a:lnTo>
                  <a:pt x="0" y="685800"/>
                </a:lnTo>
                <a:lnTo>
                  <a:pt x="0" y="0"/>
                </a:lnTo>
                <a:lnTo>
                  <a:pt x="1371600" y="0"/>
                </a:lnTo>
                <a:lnTo>
                  <a:pt x="1371600" y="685800"/>
                </a:lnTo>
                <a:lnTo>
                  <a:pt x="685800" y="685800"/>
                </a:lnTo>
              </a:path>
            </a:pathLst>
          </a:custGeom>
          <a:solidFill>
            <a:srgbClr val="99CC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Freeform 3"/>
          <p:cNvSpPr/>
          <p:nvPr/>
        </p:nvSpPr>
        <p:spPr>
          <a:xfrm>
            <a:off x="450850" y="4108450"/>
            <a:ext cx="1384300" cy="698500"/>
          </a:xfrm>
          <a:custGeom>
            <a:avLst/>
            <a:gdLst>
              <a:gd name="connsiteX0" fmla="*/ 692150 w 1384300"/>
              <a:gd name="connsiteY0" fmla="*/ 692150 h 698500"/>
              <a:gd name="connsiteX1" fmla="*/ 6350 w 1384300"/>
              <a:gd name="connsiteY1" fmla="*/ 692150 h 698500"/>
              <a:gd name="connsiteX2" fmla="*/ 6350 w 1384300"/>
              <a:gd name="connsiteY2" fmla="*/ 6350 h 698500"/>
              <a:gd name="connsiteX3" fmla="*/ 1377950 w 1384300"/>
              <a:gd name="connsiteY3" fmla="*/ 6350 h 698500"/>
              <a:gd name="connsiteX4" fmla="*/ 1377950 w 1384300"/>
              <a:gd name="connsiteY4" fmla="*/ 692150 h 698500"/>
              <a:gd name="connsiteX5" fmla="*/ 692150 w 1384300"/>
              <a:gd name="connsiteY5" fmla="*/ 692150 h 6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1384300" h="698500">
                <a:moveTo>
                  <a:pt x="692150" y="692150"/>
                </a:moveTo>
                <a:lnTo>
                  <a:pt x="6350" y="692150"/>
                </a:lnTo>
                <a:lnTo>
                  <a:pt x="6350" y="6350"/>
                </a:lnTo>
                <a:lnTo>
                  <a:pt x="1377950" y="6350"/>
                </a:lnTo>
                <a:lnTo>
                  <a:pt x="1377950" y="692150"/>
                </a:lnTo>
                <a:lnTo>
                  <a:pt x="692150" y="692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Freeform 3"/>
          <p:cNvSpPr/>
          <p:nvPr/>
        </p:nvSpPr>
        <p:spPr>
          <a:xfrm>
            <a:off x="43434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Freeform 3"/>
          <p:cNvSpPr/>
          <p:nvPr/>
        </p:nvSpPr>
        <p:spPr>
          <a:xfrm>
            <a:off x="43370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739900" y="622300"/>
            <a:ext cx="6565900" cy="647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100"/>
              </a:lnSpc>
              <a:tabLst/>
            </a:pPr>
            <a:r>
              <a:rPr lang="en-US" altLang="zh-CN" sz="4400" dirty="0" smtClean="0">
                <a:solidFill>
                  <a:srgbClr val="3C3C3C"/>
                </a:solidFill>
                <a:latin typeface="Times New Roman" pitchFamily="18" charset="0"/>
                <a:cs typeface="Times New Roman" pitchFamily="18" charset="0"/>
              </a:rPr>
              <a:t>Scanning</a:t>
            </a: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4400" dirty="0" smtClean="0">
                <a:solidFill>
                  <a:srgbClr val="3C3C3C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4400" dirty="0" smtClean="0">
                <a:solidFill>
                  <a:srgbClr val="3C3C3C"/>
                </a:solidFill>
                <a:latin typeface="Times New Roman" pitchFamily="18" charset="0"/>
                <a:cs typeface="Times New Roman" pitchFamily="18" charset="0"/>
              </a:rPr>
              <a:t>Source</a:t>
            </a: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4400" dirty="0" smtClean="0">
                <a:solidFill>
                  <a:srgbClr val="3C3C3C"/>
                </a:solidFill>
                <a:latin typeface="Times New Roman" pitchFamily="18" charset="0"/>
                <a:cs typeface="Times New Roman" pitchFamily="18" charset="0"/>
              </a:rPr>
              <a:t>File</a:t>
            </a:r>
          </a:p>
        </p:txBody>
      </p:sp>
      <p:sp>
        <p:nvSpPr>
          <p:cNvPr id="50" name="TextBox 1"/>
          <p:cNvSpPr txBox="1"/>
          <p:nvPr/>
        </p:nvSpPr>
        <p:spPr>
          <a:xfrm>
            <a:off x="355600" y="1651000"/>
            <a:ext cx="2019300" cy="368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  <a:tabLst/>
            </a:pPr>
            <a:r>
              <a:rPr lang="en-US" altLang="zh-CN" sz="2600" b="1" dirty="0" smtClean="0">
                <a:solidFill>
                  <a:srgbClr val="3C3C3C"/>
                </a:solidFill>
                <a:latin typeface="Courier New" pitchFamily="18" charset="0"/>
                <a:cs typeface="Courier New" pitchFamily="18" charset="0"/>
              </a:rPr>
              <a:t>w</a:t>
            </a: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 smtClean="0">
                <a:solidFill>
                  <a:srgbClr val="3C3C3C"/>
                </a:solidFill>
                <a:latin typeface="Courier New" pitchFamily="18" charset="0"/>
                <a:cs typeface="Courier New" pitchFamily="18" charset="0"/>
              </a:rPr>
              <a:t>h</a:t>
            </a: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 smtClean="0">
                <a:solidFill>
                  <a:srgbClr val="3C3C3C"/>
                </a:solidFill>
                <a:latin typeface="Courier New" pitchFamily="18" charset="0"/>
                <a:cs typeface="Courier New" pitchFamily="18" charset="0"/>
              </a:rPr>
              <a:t>i</a:t>
            </a: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 smtClean="0">
                <a:solidFill>
                  <a:srgbClr val="3C3C3C"/>
                </a:solidFill>
                <a:latin typeface="Courier New" pitchFamily="18" charset="0"/>
                <a:cs typeface="Courier New" pitchFamily="18" charset="0"/>
              </a:rPr>
              <a:t>l</a:t>
            </a: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 smtClean="0">
                <a:solidFill>
                  <a:srgbClr val="3C3C3C"/>
                </a:solidFill>
                <a:latin typeface="Courier New" pitchFamily="18" charset="0"/>
                <a:cs typeface="Courier New" pitchFamily="18" charset="0"/>
              </a:rPr>
              <a:t>e</a:t>
            </a:r>
          </a:p>
        </p:txBody>
      </p:sp>
      <p:sp>
        <p:nvSpPr>
          <p:cNvPr id="51" name="TextBox 1"/>
          <p:cNvSpPr txBox="1"/>
          <p:nvPr/>
        </p:nvSpPr>
        <p:spPr>
          <a:xfrm>
            <a:off x="5384800" y="1651000"/>
            <a:ext cx="190500" cy="368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  <a:tabLst/>
            </a:pPr>
            <a:r>
              <a:rPr lang="en-US" altLang="zh-CN" sz="2600" b="1" dirty="0" smtClean="0">
                <a:solidFill>
                  <a:srgbClr val="3C3C3C"/>
                </a:solidFill>
                <a:latin typeface="Courier New" pitchFamily="18" charset="0"/>
                <a:cs typeface="Courier New" pitchFamily="18" charset="0"/>
              </a:rPr>
              <a:t>&lt;</a:t>
            </a:r>
          </a:p>
        </p:txBody>
      </p:sp>
      <p:sp>
        <p:nvSpPr>
          <p:cNvPr id="52" name="TextBox 1"/>
          <p:cNvSpPr txBox="1"/>
          <p:nvPr/>
        </p:nvSpPr>
        <p:spPr>
          <a:xfrm>
            <a:off x="6299200" y="1651000"/>
            <a:ext cx="3390900" cy="368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  <a:tabLst/>
            </a:pPr>
            <a:r>
              <a:rPr lang="en-US" altLang="zh-CN" sz="2600" b="1" dirty="0" smtClean="0">
                <a:solidFill>
                  <a:srgbClr val="3C3C3C"/>
                </a:solidFill>
                <a:latin typeface="Courier New" pitchFamily="18" charset="0"/>
                <a:cs typeface="Courier New" pitchFamily="18" charset="0"/>
              </a:rPr>
              <a:t>i</a:t>
            </a: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 smtClean="0">
                <a:solidFill>
                  <a:srgbClr val="3C3C3C"/>
                </a:solidFill>
                <a:latin typeface="Courier New" pitchFamily="18" charset="0"/>
                <a:cs typeface="Courier New" pitchFamily="18" charset="0"/>
              </a:rPr>
              <a:t>)</a:t>
            </a: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600" b="1" dirty="0" smtClean="0">
                <a:solidFill>
                  <a:srgbClr val="3C3C3C"/>
                </a:solidFill>
                <a:latin typeface="Courier New" pitchFamily="18" charset="0"/>
                <a:cs typeface="Courier New" pitchFamily="18" charset="0"/>
              </a:rPr>
              <a:t>\n\t</a:t>
            </a: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600" b="1" dirty="0" smtClean="0">
                <a:solidFill>
                  <a:srgbClr val="3C3C3C"/>
                </a:solidFill>
                <a:latin typeface="Courier New" pitchFamily="18" charset="0"/>
                <a:cs typeface="Courier New" pitchFamily="18" charset="0"/>
              </a:rPr>
              <a:t>+</a:t>
            </a: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 smtClean="0">
                <a:solidFill>
                  <a:srgbClr val="3C3C3C"/>
                </a:solidFill>
                <a:latin typeface="Courier New" pitchFamily="18" charset="0"/>
                <a:cs typeface="Courier New" pitchFamily="18" charset="0"/>
              </a:rPr>
              <a:t>+</a:t>
            </a: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 smtClean="0">
                <a:solidFill>
                  <a:srgbClr val="3C3C3C"/>
                </a:solidFill>
                <a:latin typeface="Courier New" pitchFamily="18" charset="0"/>
                <a:cs typeface="Courier New" pitchFamily="18" charset="0"/>
              </a:rPr>
              <a:t>i</a:t>
            </a: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 smtClean="0">
                <a:solidFill>
                  <a:srgbClr val="3C3C3C"/>
                </a:solidFill>
                <a:latin typeface="Courier New" pitchFamily="18" charset="0"/>
                <a:cs typeface="Courier New" pitchFamily="18" charset="0"/>
              </a:rPr>
              <a:t>;</a:t>
            </a:r>
          </a:p>
        </p:txBody>
      </p:sp>
      <p:sp>
        <p:nvSpPr>
          <p:cNvPr id="53" name="TextBox 1"/>
          <p:cNvSpPr txBox="1"/>
          <p:nvPr/>
        </p:nvSpPr>
        <p:spPr>
          <a:xfrm>
            <a:off x="546100" y="4305300"/>
            <a:ext cx="1168400" cy="304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/>
            </a:pPr>
            <a:r>
              <a:rPr lang="en-US" altLang="zh-CN" sz="2200" b="1" dirty="0" smtClean="0">
                <a:solidFill>
                  <a:srgbClr val="3C3C3C"/>
                </a:solidFill>
                <a:latin typeface="Courier New" pitchFamily="18" charset="0"/>
                <a:cs typeface="Courier New" pitchFamily="18" charset="0"/>
              </a:rPr>
              <a:t>T_While</a:t>
            </a:r>
          </a:p>
        </p:txBody>
      </p:sp>
      <p:sp>
        <p:nvSpPr>
          <p:cNvPr id="54" name="TextBox 1"/>
          <p:cNvSpPr txBox="1"/>
          <p:nvPr/>
        </p:nvSpPr>
        <p:spPr>
          <a:xfrm>
            <a:off x="3098800" y="1651000"/>
            <a:ext cx="1562100" cy="368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  <a:tabLst/>
            </a:pPr>
            <a:r>
              <a:rPr lang="en-US" altLang="zh-CN" sz="2600" b="1" dirty="0" smtClean="0">
                <a:solidFill>
                  <a:srgbClr val="3C3C3C"/>
                </a:solidFill>
                <a:latin typeface="Courier New" pitchFamily="18" charset="0"/>
                <a:cs typeface="Courier New" pitchFamily="18" charset="0"/>
              </a:rPr>
              <a:t>(</a:t>
            </a: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 smtClean="0">
                <a:solidFill>
                  <a:srgbClr val="3C3C3C"/>
                </a:solidFill>
                <a:latin typeface="Courier New" pitchFamily="18" charset="0"/>
                <a:cs typeface="Courier New" pitchFamily="18" charset="0"/>
              </a:rPr>
              <a:t>1</a:t>
            </a: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 smtClean="0">
                <a:solidFill>
                  <a:srgbClr val="3C3C3C"/>
                </a:solidFill>
                <a:latin typeface="Courier New" pitchFamily="18" charset="0"/>
                <a:cs typeface="Courier New" pitchFamily="18" charset="0"/>
              </a:rPr>
              <a:t>3</a:t>
            </a: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 smtClean="0">
                <a:solidFill>
                  <a:srgbClr val="3C3C3C"/>
                </a:solidFill>
                <a:latin typeface="Courier New" pitchFamily="18" charset="0"/>
                <a:cs typeface="Courier New" pitchFamily="18" charset="0"/>
              </a:rPr>
              <a:t>7</a:t>
            </a:r>
          </a:p>
        </p:txBody>
      </p:sp>
    </p:spTree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0083800" cy="75565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774700" y="1676400"/>
            <a:ext cx="1917700" cy="1206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/>
            </a:pPr>
            <a:r>
              <a:rPr lang="en-US" altLang="zh-CN" sz="2800" dirty="0" smtClean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T_Do</a:t>
            </a:r>
          </a:p>
          <a:p>
            <a:pPr>
              <a:lnSpc>
                <a:spcPts val="3100"/>
              </a:lnSpc>
              <a:tabLst/>
            </a:pPr>
            <a:r>
              <a:rPr lang="en-US" altLang="zh-CN" sz="2800" dirty="0" smtClean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T_Double</a:t>
            </a:r>
          </a:p>
          <a:p>
            <a:pPr>
              <a:lnSpc>
                <a:spcPts val="3100"/>
              </a:lnSpc>
              <a:tabLst/>
            </a:pPr>
            <a:r>
              <a:rPr lang="en-US" altLang="zh-CN" sz="2800" dirty="0" smtClean="0">
                <a:solidFill>
                  <a:srgbClr val="00AE00"/>
                </a:solidFill>
                <a:latin typeface="Courier New" pitchFamily="18" charset="0"/>
                <a:cs typeface="Courier New" pitchFamily="18" charset="0"/>
              </a:rPr>
              <a:t>T_Mystery</a:t>
            </a:r>
          </a:p>
        </p:txBody>
      </p:sp>
      <p:sp>
        <p:nvSpPr>
          <p:cNvPr id="3" name="TextBox 1"/>
          <p:cNvSpPr txBox="1"/>
          <p:nvPr/>
        </p:nvSpPr>
        <p:spPr>
          <a:xfrm>
            <a:off x="3517900" y="1676400"/>
            <a:ext cx="1727200" cy="1206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                <a:tab pos="25400" algn="l"/>
              </a:tabLst>
            </a:pPr>
            <a:r>
              <a:rPr lang="en-US" altLang="zh-CN" sz="2800" dirty="0" smtClean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do</a:t>
            </a:r>
          </a:p>
          <a:p>
            <a:pPr>
              <a:lnSpc>
                <a:spcPts val="3100"/>
              </a:lnSpc>
              <a:tabLst>
                <a:tab pos="25400" algn="l"/>
              </a:tabLst>
            </a:pPr>
            <a:r>
              <a:rPr lang="en-US" altLang="zh-CN" sz="2800" dirty="0" smtClean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double</a:t>
            </a:r>
          </a:p>
          <a:p>
            <a:pPr>
              <a:lnSpc>
                <a:spcPts val="3100"/>
              </a:lnSpc>
              <a:tabLst>
                <a:tab pos="25400" algn="l"/>
              </a:tabLst>
            </a:pPr>
            <a:r>
              <a:rPr lang="en-US" altLang="zh-CN" dirty="0" smtClean="0"/>
              <a:t>	</a:t>
            </a:r>
            <a:r>
              <a:rPr lang="en-US" altLang="zh-CN" sz="2800" dirty="0" smtClean="0">
                <a:solidFill>
                  <a:srgbClr val="00AE00"/>
                </a:solidFill>
                <a:latin typeface="Courier New" pitchFamily="18" charset="0"/>
                <a:cs typeface="Courier New" pitchFamily="18" charset="0"/>
              </a:rPr>
              <a:t>[A-Za-z]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457200" y="3175000"/>
            <a:ext cx="706925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start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1879600" y="3175000"/>
            <a:ext cx="20518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d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3022600" y="3175000"/>
            <a:ext cx="20518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o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457200" y="3860800"/>
            <a:ext cx="706925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start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1879600" y="3860800"/>
            <a:ext cx="20518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d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3022600" y="3860800"/>
            <a:ext cx="20518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o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4165600" y="3860800"/>
            <a:ext cx="20518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u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5308600" y="3860800"/>
            <a:ext cx="20518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b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6489700" y="3860800"/>
            <a:ext cx="11381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l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7594600" y="3860800"/>
            <a:ext cx="182742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e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457200" y="4546600"/>
            <a:ext cx="706925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start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1866900" y="4546600"/>
            <a:ext cx="238848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Σ</a:t>
            </a:r>
          </a:p>
        </p:txBody>
      </p:sp>
      <p:sp>
        <p:nvSpPr>
          <p:cNvPr id="17" name="TextBox 1"/>
          <p:cNvSpPr txBox="1"/>
          <p:nvPr/>
        </p:nvSpPr>
        <p:spPr>
          <a:xfrm>
            <a:off x="2159000" y="5765800"/>
            <a:ext cx="730969" cy="40523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800"/>
              </a:lnSpc>
              <a:tabLst/>
            </a:pP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D   O</a:t>
            </a:r>
          </a:p>
        </p:txBody>
      </p:sp>
      <p:sp>
        <p:nvSpPr>
          <p:cNvPr id="18" name="TextBox 1"/>
          <p:cNvSpPr txBox="1"/>
          <p:nvPr/>
        </p:nvSpPr>
        <p:spPr>
          <a:xfrm>
            <a:off x="3302000" y="5765800"/>
            <a:ext cx="240450" cy="40523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800"/>
              </a:lnSpc>
              <a:tabLst/>
            </a:pP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U</a:t>
            </a:r>
          </a:p>
        </p:txBody>
      </p:sp>
      <p:sp>
        <p:nvSpPr>
          <p:cNvPr id="19" name="TextBox 1"/>
          <p:cNvSpPr txBox="1"/>
          <p:nvPr/>
        </p:nvSpPr>
        <p:spPr>
          <a:xfrm>
            <a:off x="4229100" y="5765800"/>
            <a:ext cx="3062185" cy="40523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800"/>
              </a:lnSpc>
              <a:tabLst/>
            </a:pP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B   D   O   U   B   L   E</a:t>
            </a:r>
          </a:p>
        </p:txBody>
      </p:sp>
      <p:sp>
        <p:nvSpPr>
          <p:cNvPr id="21" name="标题 1"/>
          <p:cNvSpPr txBox="1">
            <a:spLocks/>
          </p:cNvSpPr>
          <p:nvPr/>
        </p:nvSpPr>
        <p:spPr>
          <a:xfrm>
            <a:off x="457200" y="274638"/>
            <a:ext cx="90805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Implementing Maximal Munch</a:t>
            </a:r>
            <a:endParaRPr kumimoji="0" lang="zh-CN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0083800" cy="75565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774700" y="1676400"/>
            <a:ext cx="1917700" cy="1206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/>
            </a:pPr>
            <a:r>
              <a:rPr lang="en-US" altLang="zh-CN" sz="2800" dirty="0" smtClean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T_Do</a:t>
            </a:r>
          </a:p>
          <a:p>
            <a:pPr>
              <a:lnSpc>
                <a:spcPts val="3100"/>
              </a:lnSpc>
              <a:tabLst/>
            </a:pPr>
            <a:r>
              <a:rPr lang="en-US" altLang="zh-CN" sz="2800" dirty="0" smtClean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T_Double</a:t>
            </a:r>
          </a:p>
          <a:p>
            <a:pPr>
              <a:lnSpc>
                <a:spcPts val="3100"/>
              </a:lnSpc>
              <a:tabLst/>
            </a:pPr>
            <a:r>
              <a:rPr lang="en-US" altLang="zh-CN" sz="2800" dirty="0" smtClean="0">
                <a:solidFill>
                  <a:srgbClr val="00AE00"/>
                </a:solidFill>
                <a:latin typeface="Courier New" pitchFamily="18" charset="0"/>
                <a:cs typeface="Courier New" pitchFamily="18" charset="0"/>
              </a:rPr>
              <a:t>T_Mystery</a:t>
            </a:r>
          </a:p>
        </p:txBody>
      </p:sp>
      <p:sp>
        <p:nvSpPr>
          <p:cNvPr id="3" name="TextBox 1"/>
          <p:cNvSpPr txBox="1"/>
          <p:nvPr/>
        </p:nvSpPr>
        <p:spPr>
          <a:xfrm>
            <a:off x="3517900" y="1676400"/>
            <a:ext cx="1727200" cy="1206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                <a:tab pos="25400" algn="l"/>
              </a:tabLst>
            </a:pPr>
            <a:r>
              <a:rPr lang="en-US" altLang="zh-CN" sz="2800" dirty="0" smtClean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do</a:t>
            </a:r>
          </a:p>
          <a:p>
            <a:pPr>
              <a:lnSpc>
                <a:spcPts val="3100"/>
              </a:lnSpc>
              <a:tabLst>
                <a:tab pos="25400" algn="l"/>
              </a:tabLst>
            </a:pPr>
            <a:r>
              <a:rPr lang="en-US" altLang="zh-CN" sz="2800" dirty="0" smtClean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double</a:t>
            </a:r>
          </a:p>
          <a:p>
            <a:pPr>
              <a:lnSpc>
                <a:spcPts val="3100"/>
              </a:lnSpc>
              <a:tabLst>
                <a:tab pos="25400" algn="l"/>
              </a:tabLst>
            </a:pPr>
            <a:r>
              <a:rPr lang="en-US" altLang="zh-CN" dirty="0" smtClean="0"/>
              <a:t>	</a:t>
            </a:r>
            <a:r>
              <a:rPr lang="en-US" altLang="zh-CN" sz="2800" dirty="0" smtClean="0">
                <a:solidFill>
                  <a:srgbClr val="00AE00"/>
                </a:solidFill>
                <a:latin typeface="Courier New" pitchFamily="18" charset="0"/>
                <a:cs typeface="Courier New" pitchFamily="18" charset="0"/>
              </a:rPr>
              <a:t>[A-Za-z]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457200" y="3175000"/>
            <a:ext cx="706925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start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1879600" y="3175000"/>
            <a:ext cx="20518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d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3022600" y="3175000"/>
            <a:ext cx="20518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o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457200" y="3860800"/>
            <a:ext cx="706925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start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1879600" y="3860800"/>
            <a:ext cx="20518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d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3022600" y="3860800"/>
            <a:ext cx="20518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o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4165600" y="3860800"/>
            <a:ext cx="20518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u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5308600" y="3860800"/>
            <a:ext cx="20518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b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6489700" y="3860800"/>
            <a:ext cx="11381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l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7594600" y="3860800"/>
            <a:ext cx="182742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e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457200" y="4546600"/>
            <a:ext cx="706925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start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1866900" y="4546600"/>
            <a:ext cx="238848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Σ</a:t>
            </a:r>
          </a:p>
        </p:txBody>
      </p:sp>
      <p:sp>
        <p:nvSpPr>
          <p:cNvPr id="17" name="TextBox 1"/>
          <p:cNvSpPr txBox="1"/>
          <p:nvPr/>
        </p:nvSpPr>
        <p:spPr>
          <a:xfrm>
            <a:off x="4673600" y="5765800"/>
            <a:ext cx="2589299" cy="40523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800"/>
              </a:lnSpc>
              <a:tabLst/>
            </a:pP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D   O   U   B   L   E</a:t>
            </a:r>
          </a:p>
        </p:txBody>
      </p:sp>
      <p:sp>
        <p:nvSpPr>
          <p:cNvPr id="18" name="TextBox 1"/>
          <p:cNvSpPr txBox="1"/>
          <p:nvPr/>
        </p:nvSpPr>
        <p:spPr>
          <a:xfrm>
            <a:off x="2159000" y="5765800"/>
            <a:ext cx="730969" cy="40523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800"/>
              </a:lnSpc>
              <a:tabLst/>
            </a:pP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D   O</a:t>
            </a:r>
          </a:p>
        </p:txBody>
      </p:sp>
      <p:sp>
        <p:nvSpPr>
          <p:cNvPr id="19" name="TextBox 1"/>
          <p:cNvSpPr txBox="1"/>
          <p:nvPr/>
        </p:nvSpPr>
        <p:spPr>
          <a:xfrm>
            <a:off x="3302000" y="5765800"/>
            <a:ext cx="240450" cy="40523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800"/>
              </a:lnSpc>
              <a:tabLst/>
            </a:pP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U</a:t>
            </a:r>
          </a:p>
        </p:txBody>
      </p:sp>
      <p:sp>
        <p:nvSpPr>
          <p:cNvPr id="20" name="TextBox 1"/>
          <p:cNvSpPr txBox="1"/>
          <p:nvPr/>
        </p:nvSpPr>
        <p:spPr>
          <a:xfrm>
            <a:off x="4000500" y="5765800"/>
            <a:ext cx="222818" cy="40523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800"/>
              </a:lnSpc>
              <a:tabLst/>
            </a:pP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B</a:t>
            </a:r>
          </a:p>
        </p:txBody>
      </p:sp>
      <p:sp>
        <p:nvSpPr>
          <p:cNvPr id="22" name="标题 1"/>
          <p:cNvSpPr txBox="1">
            <a:spLocks/>
          </p:cNvSpPr>
          <p:nvPr/>
        </p:nvSpPr>
        <p:spPr>
          <a:xfrm>
            <a:off x="457200" y="274638"/>
            <a:ext cx="90805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Implementing Maximal Munch</a:t>
            </a:r>
            <a:endParaRPr kumimoji="0" lang="zh-CN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0083800" cy="75565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774700" y="1676400"/>
            <a:ext cx="1917700" cy="1206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/>
            </a:pPr>
            <a:r>
              <a:rPr lang="en-US" altLang="zh-CN" sz="2800" dirty="0" smtClean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T_Do</a:t>
            </a:r>
          </a:p>
          <a:p>
            <a:pPr>
              <a:lnSpc>
                <a:spcPts val="3100"/>
              </a:lnSpc>
              <a:tabLst/>
            </a:pPr>
            <a:r>
              <a:rPr lang="en-US" altLang="zh-CN" sz="2800" dirty="0" smtClean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T_Double</a:t>
            </a:r>
          </a:p>
          <a:p>
            <a:pPr>
              <a:lnSpc>
                <a:spcPts val="3100"/>
              </a:lnSpc>
              <a:tabLst/>
            </a:pPr>
            <a:r>
              <a:rPr lang="en-US" altLang="zh-CN" sz="2800" dirty="0" smtClean="0">
                <a:solidFill>
                  <a:srgbClr val="00AE00"/>
                </a:solidFill>
                <a:latin typeface="Courier New" pitchFamily="18" charset="0"/>
                <a:cs typeface="Courier New" pitchFamily="18" charset="0"/>
              </a:rPr>
              <a:t>T_Mystery</a:t>
            </a:r>
          </a:p>
        </p:txBody>
      </p:sp>
      <p:sp>
        <p:nvSpPr>
          <p:cNvPr id="3" name="TextBox 1"/>
          <p:cNvSpPr txBox="1"/>
          <p:nvPr/>
        </p:nvSpPr>
        <p:spPr>
          <a:xfrm>
            <a:off x="3517900" y="1676400"/>
            <a:ext cx="1727200" cy="1206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                <a:tab pos="25400" algn="l"/>
              </a:tabLst>
            </a:pPr>
            <a:r>
              <a:rPr lang="en-US" altLang="zh-CN" sz="2800" dirty="0" smtClean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do</a:t>
            </a:r>
          </a:p>
          <a:p>
            <a:pPr>
              <a:lnSpc>
                <a:spcPts val="3100"/>
              </a:lnSpc>
              <a:tabLst>
                <a:tab pos="25400" algn="l"/>
              </a:tabLst>
            </a:pPr>
            <a:r>
              <a:rPr lang="en-US" altLang="zh-CN" sz="2800" dirty="0" smtClean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double</a:t>
            </a:r>
          </a:p>
          <a:p>
            <a:pPr>
              <a:lnSpc>
                <a:spcPts val="3100"/>
              </a:lnSpc>
              <a:tabLst>
                <a:tab pos="25400" algn="l"/>
              </a:tabLst>
            </a:pPr>
            <a:r>
              <a:rPr lang="en-US" altLang="zh-CN" dirty="0" smtClean="0"/>
              <a:t>	</a:t>
            </a:r>
            <a:r>
              <a:rPr lang="en-US" altLang="zh-CN" sz="2800" dirty="0" smtClean="0">
                <a:solidFill>
                  <a:srgbClr val="00AE00"/>
                </a:solidFill>
                <a:latin typeface="Courier New" pitchFamily="18" charset="0"/>
                <a:cs typeface="Courier New" pitchFamily="18" charset="0"/>
              </a:rPr>
              <a:t>[A-Za-z]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457200" y="3175000"/>
            <a:ext cx="706925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start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1879600" y="3175000"/>
            <a:ext cx="20518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d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3022600" y="3175000"/>
            <a:ext cx="20518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o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457200" y="3860800"/>
            <a:ext cx="706925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start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1879600" y="3860800"/>
            <a:ext cx="20518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d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3022600" y="3860800"/>
            <a:ext cx="20518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o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4165600" y="3860800"/>
            <a:ext cx="20518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u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5308600" y="3860800"/>
            <a:ext cx="20518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b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6489700" y="3860800"/>
            <a:ext cx="11381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l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7594600" y="3860800"/>
            <a:ext cx="182742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e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457200" y="4546600"/>
            <a:ext cx="706925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start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1866900" y="4546600"/>
            <a:ext cx="238848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Σ</a:t>
            </a:r>
          </a:p>
        </p:txBody>
      </p:sp>
      <p:sp>
        <p:nvSpPr>
          <p:cNvPr id="17" name="TextBox 1"/>
          <p:cNvSpPr txBox="1"/>
          <p:nvPr/>
        </p:nvSpPr>
        <p:spPr>
          <a:xfrm>
            <a:off x="4673600" y="5765800"/>
            <a:ext cx="2589299" cy="40523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800"/>
              </a:lnSpc>
              <a:tabLst/>
            </a:pP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D   O   U   B   L   E</a:t>
            </a:r>
          </a:p>
        </p:txBody>
      </p:sp>
      <p:sp>
        <p:nvSpPr>
          <p:cNvPr id="18" name="TextBox 1"/>
          <p:cNvSpPr txBox="1"/>
          <p:nvPr/>
        </p:nvSpPr>
        <p:spPr>
          <a:xfrm>
            <a:off x="2159000" y="5765800"/>
            <a:ext cx="730969" cy="40523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800"/>
              </a:lnSpc>
              <a:tabLst/>
            </a:pP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D   O</a:t>
            </a:r>
          </a:p>
        </p:txBody>
      </p:sp>
      <p:sp>
        <p:nvSpPr>
          <p:cNvPr id="19" name="TextBox 1"/>
          <p:cNvSpPr txBox="1"/>
          <p:nvPr/>
        </p:nvSpPr>
        <p:spPr>
          <a:xfrm>
            <a:off x="3302000" y="5765800"/>
            <a:ext cx="240450" cy="40523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800"/>
              </a:lnSpc>
              <a:tabLst/>
            </a:pP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U</a:t>
            </a:r>
          </a:p>
        </p:txBody>
      </p:sp>
      <p:sp>
        <p:nvSpPr>
          <p:cNvPr id="20" name="TextBox 1"/>
          <p:cNvSpPr txBox="1"/>
          <p:nvPr/>
        </p:nvSpPr>
        <p:spPr>
          <a:xfrm>
            <a:off x="4000500" y="5765800"/>
            <a:ext cx="222818" cy="40523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800"/>
              </a:lnSpc>
              <a:tabLst/>
            </a:pP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B</a:t>
            </a:r>
          </a:p>
        </p:txBody>
      </p:sp>
      <p:sp>
        <p:nvSpPr>
          <p:cNvPr id="22" name="标题 1"/>
          <p:cNvSpPr txBox="1">
            <a:spLocks/>
          </p:cNvSpPr>
          <p:nvPr/>
        </p:nvSpPr>
        <p:spPr>
          <a:xfrm>
            <a:off x="457200" y="274638"/>
            <a:ext cx="90805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Implementing Maximal Munch</a:t>
            </a:r>
            <a:endParaRPr kumimoji="0" lang="zh-CN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0083800" cy="75565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774700" y="1676400"/>
            <a:ext cx="1917700" cy="1206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/>
            </a:pPr>
            <a:r>
              <a:rPr lang="en-US" altLang="zh-CN" sz="2800" dirty="0" smtClean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T_Do</a:t>
            </a:r>
          </a:p>
          <a:p>
            <a:pPr>
              <a:lnSpc>
                <a:spcPts val="3100"/>
              </a:lnSpc>
              <a:tabLst/>
            </a:pPr>
            <a:r>
              <a:rPr lang="en-US" altLang="zh-CN" sz="2800" dirty="0" smtClean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T_Double</a:t>
            </a:r>
          </a:p>
          <a:p>
            <a:pPr>
              <a:lnSpc>
                <a:spcPts val="3100"/>
              </a:lnSpc>
              <a:tabLst/>
            </a:pPr>
            <a:r>
              <a:rPr lang="en-US" altLang="zh-CN" sz="2800" dirty="0" smtClean="0">
                <a:solidFill>
                  <a:srgbClr val="00AE00"/>
                </a:solidFill>
                <a:latin typeface="Courier New" pitchFamily="18" charset="0"/>
                <a:cs typeface="Courier New" pitchFamily="18" charset="0"/>
              </a:rPr>
              <a:t>T_Mystery</a:t>
            </a:r>
          </a:p>
        </p:txBody>
      </p:sp>
      <p:sp>
        <p:nvSpPr>
          <p:cNvPr id="3" name="TextBox 1"/>
          <p:cNvSpPr txBox="1"/>
          <p:nvPr/>
        </p:nvSpPr>
        <p:spPr>
          <a:xfrm>
            <a:off x="3517900" y="1676400"/>
            <a:ext cx="1727200" cy="1206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                <a:tab pos="25400" algn="l"/>
              </a:tabLst>
            </a:pPr>
            <a:r>
              <a:rPr lang="en-US" altLang="zh-CN" sz="2800" dirty="0" smtClean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do</a:t>
            </a:r>
          </a:p>
          <a:p>
            <a:pPr>
              <a:lnSpc>
                <a:spcPts val="3100"/>
              </a:lnSpc>
              <a:tabLst>
                <a:tab pos="25400" algn="l"/>
              </a:tabLst>
            </a:pPr>
            <a:r>
              <a:rPr lang="en-US" altLang="zh-CN" sz="2800" dirty="0" smtClean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double</a:t>
            </a:r>
          </a:p>
          <a:p>
            <a:pPr>
              <a:lnSpc>
                <a:spcPts val="3100"/>
              </a:lnSpc>
              <a:tabLst>
                <a:tab pos="25400" algn="l"/>
              </a:tabLst>
            </a:pPr>
            <a:r>
              <a:rPr lang="en-US" altLang="zh-CN" dirty="0" smtClean="0"/>
              <a:t>	</a:t>
            </a:r>
            <a:r>
              <a:rPr lang="en-US" altLang="zh-CN" sz="2800" dirty="0" smtClean="0">
                <a:solidFill>
                  <a:srgbClr val="00AE00"/>
                </a:solidFill>
                <a:latin typeface="Courier New" pitchFamily="18" charset="0"/>
                <a:cs typeface="Courier New" pitchFamily="18" charset="0"/>
              </a:rPr>
              <a:t>[A-Za-z]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457200" y="3175000"/>
            <a:ext cx="706925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start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1879600" y="3175000"/>
            <a:ext cx="20518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d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3022600" y="3175000"/>
            <a:ext cx="20518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o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457200" y="3860800"/>
            <a:ext cx="706925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start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1879600" y="3860800"/>
            <a:ext cx="20518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d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3022600" y="3860800"/>
            <a:ext cx="20518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o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4165600" y="3860800"/>
            <a:ext cx="20518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u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5308600" y="3860800"/>
            <a:ext cx="20518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b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6489700" y="3860800"/>
            <a:ext cx="11381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l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7594600" y="3860800"/>
            <a:ext cx="182742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e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457200" y="4546600"/>
            <a:ext cx="706925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start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1866900" y="4546600"/>
            <a:ext cx="238848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Σ</a:t>
            </a:r>
          </a:p>
        </p:txBody>
      </p:sp>
      <p:sp>
        <p:nvSpPr>
          <p:cNvPr id="17" name="TextBox 1"/>
          <p:cNvSpPr txBox="1"/>
          <p:nvPr/>
        </p:nvSpPr>
        <p:spPr>
          <a:xfrm>
            <a:off x="4673600" y="5765800"/>
            <a:ext cx="2589299" cy="40523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800"/>
              </a:lnSpc>
              <a:tabLst/>
            </a:pP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D   O   U   B   L   E</a:t>
            </a:r>
          </a:p>
        </p:txBody>
      </p:sp>
      <p:sp>
        <p:nvSpPr>
          <p:cNvPr id="18" name="TextBox 1"/>
          <p:cNvSpPr txBox="1"/>
          <p:nvPr/>
        </p:nvSpPr>
        <p:spPr>
          <a:xfrm>
            <a:off x="2159000" y="5765800"/>
            <a:ext cx="730969" cy="40523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800"/>
              </a:lnSpc>
              <a:tabLst/>
            </a:pP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D   O</a:t>
            </a:r>
          </a:p>
        </p:txBody>
      </p:sp>
      <p:sp>
        <p:nvSpPr>
          <p:cNvPr id="19" name="TextBox 1"/>
          <p:cNvSpPr txBox="1"/>
          <p:nvPr/>
        </p:nvSpPr>
        <p:spPr>
          <a:xfrm>
            <a:off x="3302000" y="5765800"/>
            <a:ext cx="240450" cy="40523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800"/>
              </a:lnSpc>
              <a:tabLst/>
            </a:pP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U</a:t>
            </a:r>
          </a:p>
        </p:txBody>
      </p:sp>
      <p:sp>
        <p:nvSpPr>
          <p:cNvPr id="20" name="TextBox 1"/>
          <p:cNvSpPr txBox="1"/>
          <p:nvPr/>
        </p:nvSpPr>
        <p:spPr>
          <a:xfrm>
            <a:off x="4000500" y="5765800"/>
            <a:ext cx="222818" cy="40523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800"/>
              </a:lnSpc>
              <a:tabLst/>
            </a:pP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B</a:t>
            </a:r>
          </a:p>
        </p:txBody>
      </p:sp>
      <p:sp>
        <p:nvSpPr>
          <p:cNvPr id="22" name="标题 1"/>
          <p:cNvSpPr txBox="1">
            <a:spLocks/>
          </p:cNvSpPr>
          <p:nvPr/>
        </p:nvSpPr>
        <p:spPr>
          <a:xfrm>
            <a:off x="457200" y="274638"/>
            <a:ext cx="90805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Implementing Maximal Munch</a:t>
            </a:r>
            <a:endParaRPr kumimoji="0" lang="zh-CN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0083800" cy="75565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774700" y="1676400"/>
            <a:ext cx="1917700" cy="1206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/>
            </a:pPr>
            <a:r>
              <a:rPr lang="en-US" altLang="zh-CN" sz="2800" dirty="0" smtClean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T_Do</a:t>
            </a:r>
          </a:p>
          <a:p>
            <a:pPr>
              <a:lnSpc>
                <a:spcPts val="3100"/>
              </a:lnSpc>
              <a:tabLst/>
            </a:pPr>
            <a:r>
              <a:rPr lang="en-US" altLang="zh-CN" sz="2800" dirty="0" smtClean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T_Double</a:t>
            </a:r>
          </a:p>
          <a:p>
            <a:pPr>
              <a:lnSpc>
                <a:spcPts val="3100"/>
              </a:lnSpc>
              <a:tabLst/>
            </a:pPr>
            <a:r>
              <a:rPr lang="en-US" altLang="zh-CN" sz="2800" dirty="0" smtClean="0">
                <a:solidFill>
                  <a:srgbClr val="00AE00"/>
                </a:solidFill>
                <a:latin typeface="Courier New" pitchFamily="18" charset="0"/>
                <a:cs typeface="Courier New" pitchFamily="18" charset="0"/>
              </a:rPr>
              <a:t>T_Mystery</a:t>
            </a:r>
          </a:p>
        </p:txBody>
      </p:sp>
      <p:sp>
        <p:nvSpPr>
          <p:cNvPr id="3" name="TextBox 1"/>
          <p:cNvSpPr txBox="1"/>
          <p:nvPr/>
        </p:nvSpPr>
        <p:spPr>
          <a:xfrm>
            <a:off x="3517900" y="1676400"/>
            <a:ext cx="1727200" cy="1206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                <a:tab pos="25400" algn="l"/>
              </a:tabLst>
            </a:pPr>
            <a:r>
              <a:rPr lang="en-US" altLang="zh-CN" sz="2800" dirty="0" smtClean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do</a:t>
            </a:r>
          </a:p>
          <a:p>
            <a:pPr>
              <a:lnSpc>
                <a:spcPts val="3100"/>
              </a:lnSpc>
              <a:tabLst>
                <a:tab pos="25400" algn="l"/>
              </a:tabLst>
            </a:pPr>
            <a:r>
              <a:rPr lang="en-US" altLang="zh-CN" sz="2800" dirty="0" smtClean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double</a:t>
            </a:r>
          </a:p>
          <a:p>
            <a:pPr>
              <a:lnSpc>
                <a:spcPts val="3100"/>
              </a:lnSpc>
              <a:tabLst>
                <a:tab pos="25400" algn="l"/>
              </a:tabLst>
            </a:pPr>
            <a:r>
              <a:rPr lang="en-US" altLang="zh-CN" dirty="0" smtClean="0"/>
              <a:t>	</a:t>
            </a:r>
            <a:r>
              <a:rPr lang="en-US" altLang="zh-CN" sz="2800" dirty="0" smtClean="0">
                <a:solidFill>
                  <a:srgbClr val="00AE00"/>
                </a:solidFill>
                <a:latin typeface="Courier New" pitchFamily="18" charset="0"/>
                <a:cs typeface="Courier New" pitchFamily="18" charset="0"/>
              </a:rPr>
              <a:t>[A-Za-z]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457200" y="3175000"/>
            <a:ext cx="706925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start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1879600" y="3175000"/>
            <a:ext cx="20518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d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3022600" y="3175000"/>
            <a:ext cx="20518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o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457200" y="3860800"/>
            <a:ext cx="706925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start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1879600" y="3860800"/>
            <a:ext cx="20518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d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3022600" y="3860800"/>
            <a:ext cx="20518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o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4165600" y="3860800"/>
            <a:ext cx="20518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u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5308600" y="3860800"/>
            <a:ext cx="20518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b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6489700" y="3860800"/>
            <a:ext cx="11381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l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7594600" y="3860800"/>
            <a:ext cx="182742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e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457200" y="4546600"/>
            <a:ext cx="706925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start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1866900" y="4546600"/>
            <a:ext cx="238848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Σ</a:t>
            </a:r>
          </a:p>
        </p:txBody>
      </p:sp>
      <p:sp>
        <p:nvSpPr>
          <p:cNvPr id="17" name="TextBox 1"/>
          <p:cNvSpPr txBox="1"/>
          <p:nvPr/>
        </p:nvSpPr>
        <p:spPr>
          <a:xfrm>
            <a:off x="4673600" y="5765800"/>
            <a:ext cx="2589299" cy="40523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800"/>
              </a:lnSpc>
              <a:tabLst/>
            </a:pP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D   O   U   B   L   E</a:t>
            </a:r>
          </a:p>
        </p:txBody>
      </p:sp>
      <p:sp>
        <p:nvSpPr>
          <p:cNvPr id="18" name="TextBox 1"/>
          <p:cNvSpPr txBox="1"/>
          <p:nvPr/>
        </p:nvSpPr>
        <p:spPr>
          <a:xfrm>
            <a:off x="2159000" y="5765800"/>
            <a:ext cx="730969" cy="40523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800"/>
              </a:lnSpc>
              <a:tabLst/>
            </a:pP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D   O</a:t>
            </a:r>
          </a:p>
        </p:txBody>
      </p:sp>
      <p:sp>
        <p:nvSpPr>
          <p:cNvPr id="19" name="TextBox 1"/>
          <p:cNvSpPr txBox="1"/>
          <p:nvPr/>
        </p:nvSpPr>
        <p:spPr>
          <a:xfrm>
            <a:off x="3302000" y="5765800"/>
            <a:ext cx="240450" cy="40523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800"/>
              </a:lnSpc>
              <a:tabLst/>
            </a:pP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U</a:t>
            </a:r>
          </a:p>
        </p:txBody>
      </p:sp>
      <p:sp>
        <p:nvSpPr>
          <p:cNvPr id="20" name="TextBox 1"/>
          <p:cNvSpPr txBox="1"/>
          <p:nvPr/>
        </p:nvSpPr>
        <p:spPr>
          <a:xfrm>
            <a:off x="4000500" y="5765800"/>
            <a:ext cx="222818" cy="40523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800"/>
              </a:lnSpc>
              <a:tabLst/>
            </a:pP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B</a:t>
            </a:r>
          </a:p>
        </p:txBody>
      </p:sp>
      <p:sp>
        <p:nvSpPr>
          <p:cNvPr id="22" name="标题 1"/>
          <p:cNvSpPr txBox="1">
            <a:spLocks/>
          </p:cNvSpPr>
          <p:nvPr/>
        </p:nvSpPr>
        <p:spPr>
          <a:xfrm>
            <a:off x="457200" y="274638"/>
            <a:ext cx="90805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Implementing Maximal Munch</a:t>
            </a:r>
            <a:endParaRPr kumimoji="0" lang="zh-CN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0083800" cy="75565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774700" y="1676400"/>
            <a:ext cx="1917700" cy="1206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/>
            </a:pPr>
            <a:r>
              <a:rPr lang="en-US" altLang="zh-CN" sz="2800" dirty="0" smtClean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T_Do</a:t>
            </a:r>
          </a:p>
          <a:p>
            <a:pPr>
              <a:lnSpc>
                <a:spcPts val="3100"/>
              </a:lnSpc>
              <a:tabLst/>
            </a:pPr>
            <a:r>
              <a:rPr lang="en-US" altLang="zh-CN" sz="2800" dirty="0" smtClean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T_Double</a:t>
            </a:r>
          </a:p>
          <a:p>
            <a:pPr>
              <a:lnSpc>
                <a:spcPts val="3100"/>
              </a:lnSpc>
              <a:tabLst/>
            </a:pPr>
            <a:r>
              <a:rPr lang="en-US" altLang="zh-CN" sz="2800" dirty="0" smtClean="0">
                <a:solidFill>
                  <a:srgbClr val="00AE00"/>
                </a:solidFill>
                <a:latin typeface="Courier New" pitchFamily="18" charset="0"/>
                <a:cs typeface="Courier New" pitchFamily="18" charset="0"/>
              </a:rPr>
              <a:t>T_Mystery</a:t>
            </a:r>
          </a:p>
        </p:txBody>
      </p:sp>
      <p:sp>
        <p:nvSpPr>
          <p:cNvPr id="3" name="TextBox 1"/>
          <p:cNvSpPr txBox="1"/>
          <p:nvPr/>
        </p:nvSpPr>
        <p:spPr>
          <a:xfrm>
            <a:off x="3517900" y="1676400"/>
            <a:ext cx="1727200" cy="1206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                <a:tab pos="25400" algn="l"/>
              </a:tabLst>
            </a:pPr>
            <a:r>
              <a:rPr lang="en-US" altLang="zh-CN" sz="2800" dirty="0" smtClean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do</a:t>
            </a:r>
          </a:p>
          <a:p>
            <a:pPr>
              <a:lnSpc>
                <a:spcPts val="3100"/>
              </a:lnSpc>
              <a:tabLst>
                <a:tab pos="25400" algn="l"/>
              </a:tabLst>
            </a:pPr>
            <a:r>
              <a:rPr lang="en-US" altLang="zh-CN" sz="2800" dirty="0" smtClean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double</a:t>
            </a:r>
          </a:p>
          <a:p>
            <a:pPr>
              <a:lnSpc>
                <a:spcPts val="3100"/>
              </a:lnSpc>
              <a:tabLst>
                <a:tab pos="25400" algn="l"/>
              </a:tabLst>
            </a:pPr>
            <a:r>
              <a:rPr lang="en-US" altLang="zh-CN" dirty="0" smtClean="0"/>
              <a:t>	</a:t>
            </a:r>
            <a:r>
              <a:rPr lang="en-US" altLang="zh-CN" sz="2800" dirty="0" smtClean="0">
                <a:solidFill>
                  <a:srgbClr val="00AE00"/>
                </a:solidFill>
                <a:latin typeface="Courier New" pitchFamily="18" charset="0"/>
                <a:cs typeface="Courier New" pitchFamily="18" charset="0"/>
              </a:rPr>
              <a:t>[A-Za-z]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457200" y="3175000"/>
            <a:ext cx="706925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start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1879600" y="3175000"/>
            <a:ext cx="20518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d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3022600" y="3175000"/>
            <a:ext cx="20518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o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457200" y="3860800"/>
            <a:ext cx="706925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start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1879600" y="3860800"/>
            <a:ext cx="20518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d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3022600" y="3860800"/>
            <a:ext cx="20518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o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4165600" y="3860800"/>
            <a:ext cx="20518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u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5308600" y="3860800"/>
            <a:ext cx="20518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b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6489700" y="3860800"/>
            <a:ext cx="11381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l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7594600" y="3860800"/>
            <a:ext cx="182742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e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457200" y="4546600"/>
            <a:ext cx="706925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start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1866900" y="4546600"/>
            <a:ext cx="238848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Σ</a:t>
            </a:r>
          </a:p>
        </p:txBody>
      </p:sp>
      <p:sp>
        <p:nvSpPr>
          <p:cNvPr id="17" name="TextBox 1"/>
          <p:cNvSpPr txBox="1"/>
          <p:nvPr/>
        </p:nvSpPr>
        <p:spPr>
          <a:xfrm>
            <a:off x="4673600" y="5765800"/>
            <a:ext cx="2589299" cy="40523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800"/>
              </a:lnSpc>
              <a:tabLst/>
            </a:pP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D   O   U   B   L   E</a:t>
            </a:r>
          </a:p>
        </p:txBody>
      </p:sp>
      <p:sp>
        <p:nvSpPr>
          <p:cNvPr id="18" name="TextBox 1"/>
          <p:cNvSpPr txBox="1"/>
          <p:nvPr/>
        </p:nvSpPr>
        <p:spPr>
          <a:xfrm>
            <a:off x="2159000" y="5765800"/>
            <a:ext cx="730969" cy="40523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800"/>
              </a:lnSpc>
              <a:tabLst/>
            </a:pP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D   O</a:t>
            </a:r>
          </a:p>
        </p:txBody>
      </p:sp>
      <p:sp>
        <p:nvSpPr>
          <p:cNvPr id="19" name="TextBox 1"/>
          <p:cNvSpPr txBox="1"/>
          <p:nvPr/>
        </p:nvSpPr>
        <p:spPr>
          <a:xfrm>
            <a:off x="3302000" y="5765800"/>
            <a:ext cx="240450" cy="40523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800"/>
              </a:lnSpc>
              <a:tabLst/>
            </a:pP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U</a:t>
            </a:r>
          </a:p>
        </p:txBody>
      </p:sp>
      <p:sp>
        <p:nvSpPr>
          <p:cNvPr id="20" name="TextBox 1"/>
          <p:cNvSpPr txBox="1"/>
          <p:nvPr/>
        </p:nvSpPr>
        <p:spPr>
          <a:xfrm>
            <a:off x="4000500" y="5765800"/>
            <a:ext cx="222818" cy="40523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800"/>
              </a:lnSpc>
              <a:tabLst/>
            </a:pP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B</a:t>
            </a:r>
          </a:p>
        </p:txBody>
      </p:sp>
      <p:sp>
        <p:nvSpPr>
          <p:cNvPr id="22" name="标题 1"/>
          <p:cNvSpPr txBox="1">
            <a:spLocks/>
          </p:cNvSpPr>
          <p:nvPr/>
        </p:nvSpPr>
        <p:spPr>
          <a:xfrm>
            <a:off x="457200" y="274638"/>
            <a:ext cx="90805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Implementing Maximal Munch</a:t>
            </a:r>
            <a:endParaRPr kumimoji="0" lang="zh-CN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0083800" cy="75565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774700" y="1676400"/>
            <a:ext cx="1917700" cy="1206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/>
            </a:pPr>
            <a:r>
              <a:rPr lang="en-US" altLang="zh-CN" sz="2800" dirty="0" smtClean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T_Do</a:t>
            </a:r>
          </a:p>
          <a:p>
            <a:pPr>
              <a:lnSpc>
                <a:spcPts val="3100"/>
              </a:lnSpc>
              <a:tabLst/>
            </a:pPr>
            <a:r>
              <a:rPr lang="en-US" altLang="zh-CN" sz="2800" dirty="0" smtClean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T_Double</a:t>
            </a:r>
          </a:p>
          <a:p>
            <a:pPr>
              <a:lnSpc>
                <a:spcPts val="3100"/>
              </a:lnSpc>
              <a:tabLst/>
            </a:pPr>
            <a:r>
              <a:rPr lang="en-US" altLang="zh-CN" sz="2800" dirty="0" smtClean="0">
                <a:solidFill>
                  <a:srgbClr val="00AE00"/>
                </a:solidFill>
                <a:latin typeface="Courier New" pitchFamily="18" charset="0"/>
                <a:cs typeface="Courier New" pitchFamily="18" charset="0"/>
              </a:rPr>
              <a:t>T_Mystery</a:t>
            </a:r>
          </a:p>
        </p:txBody>
      </p:sp>
      <p:sp>
        <p:nvSpPr>
          <p:cNvPr id="3" name="TextBox 1"/>
          <p:cNvSpPr txBox="1"/>
          <p:nvPr/>
        </p:nvSpPr>
        <p:spPr>
          <a:xfrm>
            <a:off x="3517900" y="1676400"/>
            <a:ext cx="1727200" cy="1206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                <a:tab pos="25400" algn="l"/>
              </a:tabLst>
            </a:pPr>
            <a:r>
              <a:rPr lang="en-US" altLang="zh-CN" sz="2800" dirty="0" smtClean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do</a:t>
            </a:r>
          </a:p>
          <a:p>
            <a:pPr>
              <a:lnSpc>
                <a:spcPts val="3100"/>
              </a:lnSpc>
              <a:tabLst>
                <a:tab pos="25400" algn="l"/>
              </a:tabLst>
            </a:pPr>
            <a:r>
              <a:rPr lang="en-US" altLang="zh-CN" sz="2800" dirty="0" smtClean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double</a:t>
            </a:r>
          </a:p>
          <a:p>
            <a:pPr>
              <a:lnSpc>
                <a:spcPts val="3100"/>
              </a:lnSpc>
              <a:tabLst>
                <a:tab pos="25400" algn="l"/>
              </a:tabLst>
            </a:pPr>
            <a:r>
              <a:rPr lang="en-US" altLang="zh-CN" dirty="0" smtClean="0"/>
              <a:t>	</a:t>
            </a:r>
            <a:r>
              <a:rPr lang="en-US" altLang="zh-CN" sz="2800" dirty="0" smtClean="0">
                <a:solidFill>
                  <a:srgbClr val="00AE00"/>
                </a:solidFill>
                <a:latin typeface="Courier New" pitchFamily="18" charset="0"/>
                <a:cs typeface="Courier New" pitchFamily="18" charset="0"/>
              </a:rPr>
              <a:t>[A-Za-z]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457200" y="3175000"/>
            <a:ext cx="706925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start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1879600" y="3175000"/>
            <a:ext cx="20518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d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3022600" y="3175000"/>
            <a:ext cx="20518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o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457200" y="3860800"/>
            <a:ext cx="706925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start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1879600" y="3860800"/>
            <a:ext cx="20518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d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3022600" y="3860800"/>
            <a:ext cx="20518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o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4165600" y="3860800"/>
            <a:ext cx="20518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u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5308600" y="3860800"/>
            <a:ext cx="20518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b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6489700" y="3860800"/>
            <a:ext cx="11381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l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7594600" y="3860800"/>
            <a:ext cx="182742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e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457200" y="4546600"/>
            <a:ext cx="706925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start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1866900" y="4546600"/>
            <a:ext cx="238848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Σ</a:t>
            </a:r>
          </a:p>
        </p:txBody>
      </p:sp>
      <p:sp>
        <p:nvSpPr>
          <p:cNvPr id="17" name="TextBox 1"/>
          <p:cNvSpPr txBox="1"/>
          <p:nvPr/>
        </p:nvSpPr>
        <p:spPr>
          <a:xfrm>
            <a:off x="4673600" y="5765800"/>
            <a:ext cx="2589299" cy="40523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800"/>
              </a:lnSpc>
              <a:tabLst/>
            </a:pP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D   O   U   B   L   E</a:t>
            </a:r>
          </a:p>
        </p:txBody>
      </p:sp>
      <p:sp>
        <p:nvSpPr>
          <p:cNvPr id="18" name="TextBox 1"/>
          <p:cNvSpPr txBox="1"/>
          <p:nvPr/>
        </p:nvSpPr>
        <p:spPr>
          <a:xfrm>
            <a:off x="2159000" y="5765800"/>
            <a:ext cx="730969" cy="40523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800"/>
              </a:lnSpc>
              <a:tabLst/>
            </a:pP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D   O</a:t>
            </a:r>
          </a:p>
        </p:txBody>
      </p:sp>
      <p:sp>
        <p:nvSpPr>
          <p:cNvPr id="19" name="TextBox 1"/>
          <p:cNvSpPr txBox="1"/>
          <p:nvPr/>
        </p:nvSpPr>
        <p:spPr>
          <a:xfrm>
            <a:off x="3302000" y="5765800"/>
            <a:ext cx="240450" cy="40523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800"/>
              </a:lnSpc>
              <a:tabLst/>
            </a:pP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U</a:t>
            </a:r>
          </a:p>
        </p:txBody>
      </p:sp>
      <p:sp>
        <p:nvSpPr>
          <p:cNvPr id="20" name="TextBox 1"/>
          <p:cNvSpPr txBox="1"/>
          <p:nvPr/>
        </p:nvSpPr>
        <p:spPr>
          <a:xfrm>
            <a:off x="4000500" y="5765800"/>
            <a:ext cx="222818" cy="40523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800"/>
              </a:lnSpc>
              <a:tabLst/>
            </a:pP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B</a:t>
            </a:r>
          </a:p>
        </p:txBody>
      </p:sp>
      <p:sp>
        <p:nvSpPr>
          <p:cNvPr id="22" name="标题 1"/>
          <p:cNvSpPr txBox="1">
            <a:spLocks/>
          </p:cNvSpPr>
          <p:nvPr/>
        </p:nvSpPr>
        <p:spPr>
          <a:xfrm>
            <a:off x="457200" y="274638"/>
            <a:ext cx="90805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Implementing Maximal Munch</a:t>
            </a:r>
            <a:endParaRPr kumimoji="0" lang="zh-CN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0083800" cy="75565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774700" y="1676400"/>
            <a:ext cx="1917700" cy="1206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/>
            </a:pPr>
            <a:r>
              <a:rPr lang="en-US" altLang="zh-CN" sz="2800" dirty="0" smtClean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T_Do</a:t>
            </a:r>
          </a:p>
          <a:p>
            <a:pPr>
              <a:lnSpc>
                <a:spcPts val="3100"/>
              </a:lnSpc>
              <a:tabLst/>
            </a:pPr>
            <a:r>
              <a:rPr lang="en-US" altLang="zh-CN" sz="2800" dirty="0" smtClean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T_Double</a:t>
            </a:r>
          </a:p>
          <a:p>
            <a:pPr>
              <a:lnSpc>
                <a:spcPts val="3100"/>
              </a:lnSpc>
              <a:tabLst/>
            </a:pPr>
            <a:r>
              <a:rPr lang="en-US" altLang="zh-CN" sz="2800" dirty="0" smtClean="0">
                <a:solidFill>
                  <a:srgbClr val="00AE00"/>
                </a:solidFill>
                <a:latin typeface="Courier New" pitchFamily="18" charset="0"/>
                <a:cs typeface="Courier New" pitchFamily="18" charset="0"/>
              </a:rPr>
              <a:t>T_Mystery</a:t>
            </a:r>
          </a:p>
        </p:txBody>
      </p:sp>
      <p:sp>
        <p:nvSpPr>
          <p:cNvPr id="3" name="TextBox 1"/>
          <p:cNvSpPr txBox="1"/>
          <p:nvPr/>
        </p:nvSpPr>
        <p:spPr>
          <a:xfrm>
            <a:off x="3517900" y="1676400"/>
            <a:ext cx="1727200" cy="1206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                <a:tab pos="25400" algn="l"/>
              </a:tabLst>
            </a:pPr>
            <a:r>
              <a:rPr lang="en-US" altLang="zh-CN" sz="2800" dirty="0" smtClean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do</a:t>
            </a:r>
          </a:p>
          <a:p>
            <a:pPr>
              <a:lnSpc>
                <a:spcPts val="3100"/>
              </a:lnSpc>
              <a:tabLst>
                <a:tab pos="25400" algn="l"/>
              </a:tabLst>
            </a:pPr>
            <a:r>
              <a:rPr lang="en-US" altLang="zh-CN" sz="2800" dirty="0" smtClean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double</a:t>
            </a:r>
          </a:p>
          <a:p>
            <a:pPr>
              <a:lnSpc>
                <a:spcPts val="3100"/>
              </a:lnSpc>
              <a:tabLst>
                <a:tab pos="25400" algn="l"/>
              </a:tabLst>
            </a:pPr>
            <a:r>
              <a:rPr lang="en-US" altLang="zh-CN" dirty="0" smtClean="0"/>
              <a:t>	</a:t>
            </a:r>
            <a:r>
              <a:rPr lang="en-US" altLang="zh-CN" sz="2800" dirty="0" smtClean="0">
                <a:solidFill>
                  <a:srgbClr val="00AE00"/>
                </a:solidFill>
                <a:latin typeface="Courier New" pitchFamily="18" charset="0"/>
                <a:cs typeface="Courier New" pitchFamily="18" charset="0"/>
              </a:rPr>
              <a:t>[A-Za-z]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457200" y="3175000"/>
            <a:ext cx="706925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start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1879600" y="3175000"/>
            <a:ext cx="20518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d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3022600" y="3175000"/>
            <a:ext cx="20518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o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457200" y="3860800"/>
            <a:ext cx="706925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start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1879600" y="3860800"/>
            <a:ext cx="20518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d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3022600" y="3860800"/>
            <a:ext cx="20518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o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4165600" y="3860800"/>
            <a:ext cx="20518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u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5308600" y="3860800"/>
            <a:ext cx="20518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b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6489700" y="3860800"/>
            <a:ext cx="11381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l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7594600" y="3860800"/>
            <a:ext cx="182742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e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457200" y="4546600"/>
            <a:ext cx="706925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start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1866900" y="4546600"/>
            <a:ext cx="238848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Σ</a:t>
            </a:r>
          </a:p>
        </p:txBody>
      </p:sp>
      <p:sp>
        <p:nvSpPr>
          <p:cNvPr id="17" name="TextBox 1"/>
          <p:cNvSpPr txBox="1"/>
          <p:nvPr/>
        </p:nvSpPr>
        <p:spPr>
          <a:xfrm>
            <a:off x="4673600" y="5765800"/>
            <a:ext cx="2589299" cy="40523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800"/>
              </a:lnSpc>
              <a:tabLst/>
            </a:pP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D   O   U   B   L   E</a:t>
            </a:r>
          </a:p>
        </p:txBody>
      </p:sp>
      <p:sp>
        <p:nvSpPr>
          <p:cNvPr id="18" name="TextBox 1"/>
          <p:cNvSpPr txBox="1"/>
          <p:nvPr/>
        </p:nvSpPr>
        <p:spPr>
          <a:xfrm>
            <a:off x="2159000" y="5765800"/>
            <a:ext cx="730969" cy="40523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800"/>
              </a:lnSpc>
              <a:tabLst/>
            </a:pP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D   O</a:t>
            </a:r>
          </a:p>
        </p:txBody>
      </p:sp>
      <p:sp>
        <p:nvSpPr>
          <p:cNvPr id="19" name="TextBox 1"/>
          <p:cNvSpPr txBox="1"/>
          <p:nvPr/>
        </p:nvSpPr>
        <p:spPr>
          <a:xfrm>
            <a:off x="3302000" y="5765800"/>
            <a:ext cx="240450" cy="40523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800"/>
              </a:lnSpc>
              <a:tabLst/>
            </a:pP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U</a:t>
            </a:r>
          </a:p>
        </p:txBody>
      </p:sp>
      <p:sp>
        <p:nvSpPr>
          <p:cNvPr id="20" name="TextBox 1"/>
          <p:cNvSpPr txBox="1"/>
          <p:nvPr/>
        </p:nvSpPr>
        <p:spPr>
          <a:xfrm>
            <a:off x="4000500" y="5765800"/>
            <a:ext cx="222818" cy="40523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800"/>
              </a:lnSpc>
              <a:tabLst/>
            </a:pP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B</a:t>
            </a:r>
          </a:p>
        </p:txBody>
      </p:sp>
      <p:sp>
        <p:nvSpPr>
          <p:cNvPr id="22" name="标题 1"/>
          <p:cNvSpPr txBox="1">
            <a:spLocks/>
          </p:cNvSpPr>
          <p:nvPr/>
        </p:nvSpPr>
        <p:spPr>
          <a:xfrm>
            <a:off x="457200" y="274638"/>
            <a:ext cx="90805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Implementing Maximal Munch</a:t>
            </a:r>
            <a:endParaRPr kumimoji="0" lang="zh-CN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0083800" cy="75565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774700" y="1676400"/>
            <a:ext cx="1917700" cy="1206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/>
            </a:pPr>
            <a:r>
              <a:rPr lang="en-US" altLang="zh-CN" sz="2800" dirty="0" smtClean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T_Do</a:t>
            </a:r>
          </a:p>
          <a:p>
            <a:pPr>
              <a:lnSpc>
                <a:spcPts val="3100"/>
              </a:lnSpc>
              <a:tabLst/>
            </a:pPr>
            <a:r>
              <a:rPr lang="en-US" altLang="zh-CN" sz="2800" dirty="0" smtClean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T_Double</a:t>
            </a:r>
          </a:p>
          <a:p>
            <a:pPr>
              <a:lnSpc>
                <a:spcPts val="3100"/>
              </a:lnSpc>
              <a:tabLst/>
            </a:pPr>
            <a:r>
              <a:rPr lang="en-US" altLang="zh-CN" sz="2800" dirty="0" smtClean="0">
                <a:solidFill>
                  <a:srgbClr val="00AE00"/>
                </a:solidFill>
                <a:latin typeface="Courier New" pitchFamily="18" charset="0"/>
                <a:cs typeface="Courier New" pitchFamily="18" charset="0"/>
              </a:rPr>
              <a:t>T_Mystery</a:t>
            </a:r>
          </a:p>
        </p:txBody>
      </p:sp>
      <p:sp>
        <p:nvSpPr>
          <p:cNvPr id="3" name="TextBox 1"/>
          <p:cNvSpPr txBox="1"/>
          <p:nvPr/>
        </p:nvSpPr>
        <p:spPr>
          <a:xfrm>
            <a:off x="3517900" y="1676400"/>
            <a:ext cx="1727200" cy="1206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                <a:tab pos="25400" algn="l"/>
              </a:tabLst>
            </a:pPr>
            <a:r>
              <a:rPr lang="en-US" altLang="zh-CN" sz="2800" dirty="0" smtClean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do</a:t>
            </a:r>
          </a:p>
          <a:p>
            <a:pPr>
              <a:lnSpc>
                <a:spcPts val="3100"/>
              </a:lnSpc>
              <a:tabLst>
                <a:tab pos="25400" algn="l"/>
              </a:tabLst>
            </a:pPr>
            <a:r>
              <a:rPr lang="en-US" altLang="zh-CN" sz="2800" dirty="0" smtClean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double</a:t>
            </a:r>
          </a:p>
          <a:p>
            <a:pPr>
              <a:lnSpc>
                <a:spcPts val="3100"/>
              </a:lnSpc>
              <a:tabLst>
                <a:tab pos="25400" algn="l"/>
              </a:tabLst>
            </a:pPr>
            <a:r>
              <a:rPr lang="en-US" altLang="zh-CN" dirty="0" smtClean="0"/>
              <a:t>	</a:t>
            </a:r>
            <a:r>
              <a:rPr lang="en-US" altLang="zh-CN" sz="2800" dirty="0" smtClean="0">
                <a:solidFill>
                  <a:srgbClr val="00AE00"/>
                </a:solidFill>
                <a:latin typeface="Courier New" pitchFamily="18" charset="0"/>
                <a:cs typeface="Courier New" pitchFamily="18" charset="0"/>
              </a:rPr>
              <a:t>[A-Za-z]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457200" y="3175000"/>
            <a:ext cx="706925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start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1879600" y="3175000"/>
            <a:ext cx="20518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d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3022600" y="3175000"/>
            <a:ext cx="20518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o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457200" y="3860800"/>
            <a:ext cx="706925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start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1879600" y="3860800"/>
            <a:ext cx="20518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d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3022600" y="3860800"/>
            <a:ext cx="20518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o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4165600" y="3860800"/>
            <a:ext cx="20518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u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5308600" y="3860800"/>
            <a:ext cx="20518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b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6489700" y="3860800"/>
            <a:ext cx="11381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l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7594600" y="3860800"/>
            <a:ext cx="182742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e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457200" y="4546600"/>
            <a:ext cx="706925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start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1866900" y="4546600"/>
            <a:ext cx="238848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Σ</a:t>
            </a:r>
          </a:p>
        </p:txBody>
      </p:sp>
      <p:sp>
        <p:nvSpPr>
          <p:cNvPr id="17" name="TextBox 1"/>
          <p:cNvSpPr txBox="1"/>
          <p:nvPr/>
        </p:nvSpPr>
        <p:spPr>
          <a:xfrm>
            <a:off x="4673600" y="5765800"/>
            <a:ext cx="2589299" cy="40523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800"/>
              </a:lnSpc>
              <a:tabLst/>
            </a:pP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D   O   U   B   L   E</a:t>
            </a:r>
          </a:p>
        </p:txBody>
      </p:sp>
      <p:sp>
        <p:nvSpPr>
          <p:cNvPr id="18" name="TextBox 1"/>
          <p:cNvSpPr txBox="1"/>
          <p:nvPr/>
        </p:nvSpPr>
        <p:spPr>
          <a:xfrm>
            <a:off x="2159000" y="5765800"/>
            <a:ext cx="730969" cy="40523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800"/>
              </a:lnSpc>
              <a:tabLst/>
            </a:pP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D   O</a:t>
            </a:r>
          </a:p>
        </p:txBody>
      </p:sp>
      <p:sp>
        <p:nvSpPr>
          <p:cNvPr id="19" name="TextBox 1"/>
          <p:cNvSpPr txBox="1"/>
          <p:nvPr/>
        </p:nvSpPr>
        <p:spPr>
          <a:xfrm>
            <a:off x="3302000" y="5765800"/>
            <a:ext cx="240450" cy="40523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800"/>
              </a:lnSpc>
              <a:tabLst/>
            </a:pP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U</a:t>
            </a:r>
          </a:p>
        </p:txBody>
      </p:sp>
      <p:sp>
        <p:nvSpPr>
          <p:cNvPr id="20" name="TextBox 1"/>
          <p:cNvSpPr txBox="1"/>
          <p:nvPr/>
        </p:nvSpPr>
        <p:spPr>
          <a:xfrm>
            <a:off x="4000500" y="5765800"/>
            <a:ext cx="222818" cy="40523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800"/>
              </a:lnSpc>
              <a:tabLst/>
            </a:pP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B</a:t>
            </a:r>
          </a:p>
        </p:txBody>
      </p:sp>
      <p:sp>
        <p:nvSpPr>
          <p:cNvPr id="22" name="标题 1"/>
          <p:cNvSpPr txBox="1">
            <a:spLocks/>
          </p:cNvSpPr>
          <p:nvPr/>
        </p:nvSpPr>
        <p:spPr>
          <a:xfrm>
            <a:off x="457200" y="274638"/>
            <a:ext cx="90805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Implementing Maximal Munch</a:t>
            </a:r>
            <a:endParaRPr kumimoji="0" lang="zh-CN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0083800" cy="75565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774700" y="1676400"/>
            <a:ext cx="1917700" cy="1206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/>
            </a:pPr>
            <a:r>
              <a:rPr lang="en-US" altLang="zh-CN" sz="2800" dirty="0" smtClean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T_Do</a:t>
            </a:r>
          </a:p>
          <a:p>
            <a:pPr>
              <a:lnSpc>
                <a:spcPts val="3100"/>
              </a:lnSpc>
              <a:tabLst/>
            </a:pPr>
            <a:r>
              <a:rPr lang="en-US" altLang="zh-CN" sz="2800" dirty="0" smtClean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T_Double</a:t>
            </a:r>
          </a:p>
          <a:p>
            <a:pPr>
              <a:lnSpc>
                <a:spcPts val="3100"/>
              </a:lnSpc>
              <a:tabLst/>
            </a:pPr>
            <a:r>
              <a:rPr lang="en-US" altLang="zh-CN" sz="2800" dirty="0" smtClean="0">
                <a:solidFill>
                  <a:srgbClr val="00AE00"/>
                </a:solidFill>
                <a:latin typeface="Courier New" pitchFamily="18" charset="0"/>
                <a:cs typeface="Courier New" pitchFamily="18" charset="0"/>
              </a:rPr>
              <a:t>T_Mystery</a:t>
            </a:r>
          </a:p>
        </p:txBody>
      </p:sp>
      <p:sp>
        <p:nvSpPr>
          <p:cNvPr id="3" name="TextBox 1"/>
          <p:cNvSpPr txBox="1"/>
          <p:nvPr/>
        </p:nvSpPr>
        <p:spPr>
          <a:xfrm>
            <a:off x="3517900" y="1676400"/>
            <a:ext cx="1727200" cy="1206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                <a:tab pos="25400" algn="l"/>
              </a:tabLst>
            </a:pPr>
            <a:r>
              <a:rPr lang="en-US" altLang="zh-CN" sz="2800" dirty="0" smtClean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do</a:t>
            </a:r>
          </a:p>
          <a:p>
            <a:pPr>
              <a:lnSpc>
                <a:spcPts val="3100"/>
              </a:lnSpc>
              <a:tabLst>
                <a:tab pos="25400" algn="l"/>
              </a:tabLst>
            </a:pPr>
            <a:r>
              <a:rPr lang="en-US" altLang="zh-CN" sz="2800" dirty="0" smtClean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double</a:t>
            </a:r>
          </a:p>
          <a:p>
            <a:pPr>
              <a:lnSpc>
                <a:spcPts val="3100"/>
              </a:lnSpc>
              <a:tabLst>
                <a:tab pos="25400" algn="l"/>
              </a:tabLst>
            </a:pPr>
            <a:r>
              <a:rPr lang="en-US" altLang="zh-CN" dirty="0" smtClean="0"/>
              <a:t>	</a:t>
            </a:r>
            <a:r>
              <a:rPr lang="en-US" altLang="zh-CN" sz="2800" dirty="0" smtClean="0">
                <a:solidFill>
                  <a:srgbClr val="00AE00"/>
                </a:solidFill>
                <a:latin typeface="Courier New" pitchFamily="18" charset="0"/>
                <a:cs typeface="Courier New" pitchFamily="18" charset="0"/>
              </a:rPr>
              <a:t>[A-Za-z]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457200" y="3175000"/>
            <a:ext cx="706925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start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1879600" y="3175000"/>
            <a:ext cx="20518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d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3022600" y="3175000"/>
            <a:ext cx="20518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o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457200" y="3860800"/>
            <a:ext cx="706925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start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1879600" y="3860800"/>
            <a:ext cx="20518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d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3022600" y="3860800"/>
            <a:ext cx="20518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o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4165600" y="3860800"/>
            <a:ext cx="20518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u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5308600" y="3860800"/>
            <a:ext cx="20518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b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6489700" y="3860800"/>
            <a:ext cx="11381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l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7594600" y="3860800"/>
            <a:ext cx="182742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e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457200" y="4546600"/>
            <a:ext cx="706925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start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1866900" y="4546600"/>
            <a:ext cx="238848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Σ</a:t>
            </a:r>
          </a:p>
        </p:txBody>
      </p:sp>
      <p:sp>
        <p:nvSpPr>
          <p:cNvPr id="17" name="TextBox 1"/>
          <p:cNvSpPr txBox="1"/>
          <p:nvPr/>
        </p:nvSpPr>
        <p:spPr>
          <a:xfrm>
            <a:off x="4673600" y="5765800"/>
            <a:ext cx="2589299" cy="40523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800"/>
              </a:lnSpc>
              <a:tabLst/>
            </a:pP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D   O   U   B   L   E</a:t>
            </a:r>
          </a:p>
        </p:txBody>
      </p:sp>
      <p:sp>
        <p:nvSpPr>
          <p:cNvPr id="18" name="TextBox 1"/>
          <p:cNvSpPr txBox="1"/>
          <p:nvPr/>
        </p:nvSpPr>
        <p:spPr>
          <a:xfrm>
            <a:off x="2159000" y="5765800"/>
            <a:ext cx="730969" cy="40523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800"/>
              </a:lnSpc>
              <a:tabLst/>
            </a:pP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D   O</a:t>
            </a:r>
          </a:p>
        </p:txBody>
      </p:sp>
      <p:sp>
        <p:nvSpPr>
          <p:cNvPr id="19" name="TextBox 1"/>
          <p:cNvSpPr txBox="1"/>
          <p:nvPr/>
        </p:nvSpPr>
        <p:spPr>
          <a:xfrm>
            <a:off x="3302000" y="5765800"/>
            <a:ext cx="240450" cy="40523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800"/>
              </a:lnSpc>
              <a:tabLst/>
            </a:pP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U</a:t>
            </a:r>
          </a:p>
        </p:txBody>
      </p:sp>
      <p:sp>
        <p:nvSpPr>
          <p:cNvPr id="20" name="TextBox 1"/>
          <p:cNvSpPr txBox="1"/>
          <p:nvPr/>
        </p:nvSpPr>
        <p:spPr>
          <a:xfrm>
            <a:off x="4000500" y="5765800"/>
            <a:ext cx="222818" cy="40523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800"/>
              </a:lnSpc>
              <a:tabLst/>
            </a:pP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B</a:t>
            </a:r>
          </a:p>
        </p:txBody>
      </p:sp>
      <p:sp>
        <p:nvSpPr>
          <p:cNvPr id="22" name="标题 1"/>
          <p:cNvSpPr txBox="1">
            <a:spLocks/>
          </p:cNvSpPr>
          <p:nvPr/>
        </p:nvSpPr>
        <p:spPr>
          <a:xfrm>
            <a:off x="457200" y="274638"/>
            <a:ext cx="90805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Implementing Maximal Munch</a:t>
            </a:r>
            <a:endParaRPr kumimoji="0" lang="zh-CN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0079990" cy="7559040"/>
          </a:xfrm>
          <a:custGeom>
            <a:avLst/>
            <a:gdLst>
              <a:gd name="connsiteX0" fmla="*/ 0 w 10079990"/>
              <a:gd name="connsiteY0" fmla="*/ 0 h 7559040"/>
              <a:gd name="connsiteX1" fmla="*/ 10079990 w 10079990"/>
              <a:gd name="connsiteY1" fmla="*/ 0 h 7559040"/>
              <a:gd name="connsiteX2" fmla="*/ 10079990 w 10079990"/>
              <a:gd name="connsiteY2" fmla="*/ 7559040 h 7559040"/>
              <a:gd name="connsiteX3" fmla="*/ 0 w 10079990"/>
              <a:gd name="connsiteY3" fmla="*/ 7559040 h 7559040"/>
              <a:gd name="connsiteX4" fmla="*/ 0 w 10079990"/>
              <a:gd name="connsiteY4" fmla="*/ 0 h 75590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079990" h="7559040">
                <a:moveTo>
                  <a:pt x="0" y="0"/>
                </a:moveTo>
                <a:lnTo>
                  <a:pt x="10079990" y="0"/>
                </a:lnTo>
                <a:lnTo>
                  <a:pt x="10079990" y="7559040"/>
                </a:lnTo>
                <a:lnTo>
                  <a:pt x="0" y="755904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2286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C0C0C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222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6858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C0C0C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6794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11430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C0C0C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11366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16002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C0C0C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15938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20574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C0C0C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20510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25146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FF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25082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29718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29654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34290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34226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48006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47942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52578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52514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57150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57086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61722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61658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66294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66230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70866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70802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75438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75374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84582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84518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89154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89090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93726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93662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38862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Freeform 3"/>
          <p:cNvSpPr/>
          <p:nvPr/>
        </p:nvSpPr>
        <p:spPr>
          <a:xfrm>
            <a:off x="38798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Freeform 3"/>
          <p:cNvSpPr/>
          <p:nvPr/>
        </p:nvSpPr>
        <p:spPr>
          <a:xfrm>
            <a:off x="80010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Freeform 3"/>
          <p:cNvSpPr/>
          <p:nvPr/>
        </p:nvSpPr>
        <p:spPr>
          <a:xfrm>
            <a:off x="79946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Freeform 3"/>
          <p:cNvSpPr/>
          <p:nvPr/>
        </p:nvSpPr>
        <p:spPr>
          <a:xfrm>
            <a:off x="84582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Freeform 3"/>
          <p:cNvSpPr/>
          <p:nvPr/>
        </p:nvSpPr>
        <p:spPr>
          <a:xfrm>
            <a:off x="84518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Freeform 3"/>
          <p:cNvSpPr/>
          <p:nvPr/>
        </p:nvSpPr>
        <p:spPr>
          <a:xfrm>
            <a:off x="457200" y="4114800"/>
            <a:ext cx="1371600" cy="685800"/>
          </a:xfrm>
          <a:custGeom>
            <a:avLst/>
            <a:gdLst>
              <a:gd name="connsiteX0" fmla="*/ 685800 w 1371600"/>
              <a:gd name="connsiteY0" fmla="*/ 685800 h 685800"/>
              <a:gd name="connsiteX1" fmla="*/ 0 w 1371600"/>
              <a:gd name="connsiteY1" fmla="*/ 685800 h 685800"/>
              <a:gd name="connsiteX2" fmla="*/ 0 w 1371600"/>
              <a:gd name="connsiteY2" fmla="*/ 0 h 685800"/>
              <a:gd name="connsiteX3" fmla="*/ 1371600 w 1371600"/>
              <a:gd name="connsiteY3" fmla="*/ 0 h 685800"/>
              <a:gd name="connsiteX4" fmla="*/ 1371600 w 1371600"/>
              <a:gd name="connsiteY4" fmla="*/ 685800 h 685800"/>
              <a:gd name="connsiteX5" fmla="*/ 685800 w 1371600"/>
              <a:gd name="connsiteY5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1371600" h="685800">
                <a:moveTo>
                  <a:pt x="685800" y="685800"/>
                </a:moveTo>
                <a:lnTo>
                  <a:pt x="0" y="685800"/>
                </a:lnTo>
                <a:lnTo>
                  <a:pt x="0" y="0"/>
                </a:lnTo>
                <a:lnTo>
                  <a:pt x="1371600" y="0"/>
                </a:lnTo>
                <a:lnTo>
                  <a:pt x="1371600" y="685800"/>
                </a:lnTo>
                <a:lnTo>
                  <a:pt x="685800" y="685800"/>
                </a:lnTo>
              </a:path>
            </a:pathLst>
          </a:custGeom>
          <a:solidFill>
            <a:srgbClr val="99CC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Freeform 3"/>
          <p:cNvSpPr/>
          <p:nvPr/>
        </p:nvSpPr>
        <p:spPr>
          <a:xfrm>
            <a:off x="450850" y="4108450"/>
            <a:ext cx="1384300" cy="698500"/>
          </a:xfrm>
          <a:custGeom>
            <a:avLst/>
            <a:gdLst>
              <a:gd name="connsiteX0" fmla="*/ 692150 w 1384300"/>
              <a:gd name="connsiteY0" fmla="*/ 692150 h 698500"/>
              <a:gd name="connsiteX1" fmla="*/ 6350 w 1384300"/>
              <a:gd name="connsiteY1" fmla="*/ 692150 h 698500"/>
              <a:gd name="connsiteX2" fmla="*/ 6350 w 1384300"/>
              <a:gd name="connsiteY2" fmla="*/ 6350 h 698500"/>
              <a:gd name="connsiteX3" fmla="*/ 1377950 w 1384300"/>
              <a:gd name="connsiteY3" fmla="*/ 6350 h 698500"/>
              <a:gd name="connsiteX4" fmla="*/ 1377950 w 1384300"/>
              <a:gd name="connsiteY4" fmla="*/ 692150 h 698500"/>
              <a:gd name="connsiteX5" fmla="*/ 692150 w 1384300"/>
              <a:gd name="connsiteY5" fmla="*/ 692150 h 6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1384300" h="698500">
                <a:moveTo>
                  <a:pt x="692150" y="692150"/>
                </a:moveTo>
                <a:lnTo>
                  <a:pt x="6350" y="692150"/>
                </a:lnTo>
                <a:lnTo>
                  <a:pt x="6350" y="6350"/>
                </a:lnTo>
                <a:lnTo>
                  <a:pt x="1377950" y="6350"/>
                </a:lnTo>
                <a:lnTo>
                  <a:pt x="1377950" y="692150"/>
                </a:lnTo>
                <a:lnTo>
                  <a:pt x="692150" y="692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Freeform 3"/>
          <p:cNvSpPr/>
          <p:nvPr/>
        </p:nvSpPr>
        <p:spPr>
          <a:xfrm>
            <a:off x="43434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Freeform 3"/>
          <p:cNvSpPr/>
          <p:nvPr/>
        </p:nvSpPr>
        <p:spPr>
          <a:xfrm>
            <a:off x="43370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TextBox 1"/>
          <p:cNvSpPr txBox="1"/>
          <p:nvPr/>
        </p:nvSpPr>
        <p:spPr>
          <a:xfrm>
            <a:off x="355600" y="1651000"/>
            <a:ext cx="2019300" cy="368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  <a:tabLst/>
            </a:pPr>
            <a:r>
              <a:rPr lang="en-US" altLang="zh-CN" sz="2600" b="1" dirty="0" smtClean="0">
                <a:solidFill>
                  <a:srgbClr val="3C3C3C"/>
                </a:solidFill>
                <a:latin typeface="Courier New" pitchFamily="18" charset="0"/>
                <a:cs typeface="Courier New" pitchFamily="18" charset="0"/>
              </a:rPr>
              <a:t>w</a:t>
            </a: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 smtClean="0">
                <a:solidFill>
                  <a:srgbClr val="3C3C3C"/>
                </a:solidFill>
                <a:latin typeface="Courier New" pitchFamily="18" charset="0"/>
                <a:cs typeface="Courier New" pitchFamily="18" charset="0"/>
              </a:rPr>
              <a:t>h</a:t>
            </a: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 smtClean="0">
                <a:solidFill>
                  <a:srgbClr val="3C3C3C"/>
                </a:solidFill>
                <a:latin typeface="Courier New" pitchFamily="18" charset="0"/>
                <a:cs typeface="Courier New" pitchFamily="18" charset="0"/>
              </a:rPr>
              <a:t>i</a:t>
            </a: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 smtClean="0">
                <a:solidFill>
                  <a:srgbClr val="3C3C3C"/>
                </a:solidFill>
                <a:latin typeface="Courier New" pitchFamily="18" charset="0"/>
                <a:cs typeface="Courier New" pitchFamily="18" charset="0"/>
              </a:rPr>
              <a:t>l</a:t>
            </a: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 smtClean="0">
                <a:solidFill>
                  <a:srgbClr val="3C3C3C"/>
                </a:solidFill>
                <a:latin typeface="Courier New" pitchFamily="18" charset="0"/>
                <a:cs typeface="Courier New" pitchFamily="18" charset="0"/>
              </a:rPr>
              <a:t>e</a:t>
            </a:r>
          </a:p>
        </p:txBody>
      </p:sp>
      <p:sp>
        <p:nvSpPr>
          <p:cNvPr id="51" name="TextBox 1"/>
          <p:cNvSpPr txBox="1"/>
          <p:nvPr/>
        </p:nvSpPr>
        <p:spPr>
          <a:xfrm>
            <a:off x="5384800" y="1651000"/>
            <a:ext cx="190500" cy="368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  <a:tabLst/>
            </a:pPr>
            <a:r>
              <a:rPr lang="en-US" altLang="zh-CN" sz="2600" b="1" dirty="0" smtClean="0">
                <a:solidFill>
                  <a:srgbClr val="3C3C3C"/>
                </a:solidFill>
                <a:latin typeface="Courier New" pitchFamily="18" charset="0"/>
                <a:cs typeface="Courier New" pitchFamily="18" charset="0"/>
              </a:rPr>
              <a:t>&lt;</a:t>
            </a:r>
          </a:p>
        </p:txBody>
      </p:sp>
      <p:sp>
        <p:nvSpPr>
          <p:cNvPr id="52" name="TextBox 1"/>
          <p:cNvSpPr txBox="1"/>
          <p:nvPr/>
        </p:nvSpPr>
        <p:spPr>
          <a:xfrm>
            <a:off x="6299200" y="1651000"/>
            <a:ext cx="3390900" cy="368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  <a:tabLst/>
            </a:pPr>
            <a:r>
              <a:rPr lang="en-US" altLang="zh-CN" sz="2600" b="1" dirty="0" smtClean="0">
                <a:solidFill>
                  <a:srgbClr val="3C3C3C"/>
                </a:solidFill>
                <a:latin typeface="Courier New" pitchFamily="18" charset="0"/>
                <a:cs typeface="Courier New" pitchFamily="18" charset="0"/>
              </a:rPr>
              <a:t>i</a:t>
            </a: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 smtClean="0">
                <a:solidFill>
                  <a:srgbClr val="3C3C3C"/>
                </a:solidFill>
                <a:latin typeface="Courier New" pitchFamily="18" charset="0"/>
                <a:cs typeface="Courier New" pitchFamily="18" charset="0"/>
              </a:rPr>
              <a:t>)</a:t>
            </a: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600" b="1" dirty="0" smtClean="0">
                <a:solidFill>
                  <a:srgbClr val="3C3C3C"/>
                </a:solidFill>
                <a:latin typeface="Courier New" pitchFamily="18" charset="0"/>
                <a:cs typeface="Courier New" pitchFamily="18" charset="0"/>
              </a:rPr>
              <a:t>\n\t</a:t>
            </a: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600" b="1" dirty="0" smtClean="0">
                <a:solidFill>
                  <a:srgbClr val="3C3C3C"/>
                </a:solidFill>
                <a:latin typeface="Courier New" pitchFamily="18" charset="0"/>
                <a:cs typeface="Courier New" pitchFamily="18" charset="0"/>
              </a:rPr>
              <a:t>+</a:t>
            </a: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 smtClean="0">
                <a:solidFill>
                  <a:srgbClr val="3C3C3C"/>
                </a:solidFill>
                <a:latin typeface="Courier New" pitchFamily="18" charset="0"/>
                <a:cs typeface="Courier New" pitchFamily="18" charset="0"/>
              </a:rPr>
              <a:t>+</a:t>
            </a: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 smtClean="0">
                <a:solidFill>
                  <a:srgbClr val="3C3C3C"/>
                </a:solidFill>
                <a:latin typeface="Courier New" pitchFamily="18" charset="0"/>
                <a:cs typeface="Courier New" pitchFamily="18" charset="0"/>
              </a:rPr>
              <a:t>i</a:t>
            </a: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 smtClean="0">
                <a:solidFill>
                  <a:srgbClr val="3C3C3C"/>
                </a:solidFill>
                <a:latin typeface="Courier New" pitchFamily="18" charset="0"/>
                <a:cs typeface="Courier New" pitchFamily="18" charset="0"/>
              </a:rPr>
              <a:t>;</a:t>
            </a:r>
          </a:p>
        </p:txBody>
      </p:sp>
      <p:sp>
        <p:nvSpPr>
          <p:cNvPr id="53" name="TextBox 1"/>
          <p:cNvSpPr txBox="1"/>
          <p:nvPr/>
        </p:nvSpPr>
        <p:spPr>
          <a:xfrm>
            <a:off x="546100" y="4305300"/>
            <a:ext cx="1168400" cy="304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/>
            </a:pPr>
            <a:r>
              <a:rPr lang="en-US" altLang="zh-CN" sz="2200" b="1" dirty="0" smtClean="0">
                <a:solidFill>
                  <a:srgbClr val="3C3C3C"/>
                </a:solidFill>
                <a:latin typeface="Courier New" pitchFamily="18" charset="0"/>
                <a:cs typeface="Courier New" pitchFamily="18" charset="0"/>
              </a:rPr>
              <a:t>T_While</a:t>
            </a:r>
          </a:p>
        </p:txBody>
      </p:sp>
      <p:sp>
        <p:nvSpPr>
          <p:cNvPr id="54" name="TextBox 1"/>
          <p:cNvSpPr txBox="1"/>
          <p:nvPr/>
        </p:nvSpPr>
        <p:spPr>
          <a:xfrm>
            <a:off x="3098800" y="1651000"/>
            <a:ext cx="1562100" cy="368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  <a:tabLst/>
            </a:pPr>
            <a:r>
              <a:rPr lang="en-US" altLang="zh-CN" sz="2600" b="1" dirty="0" smtClean="0">
                <a:solidFill>
                  <a:srgbClr val="3C3C3C"/>
                </a:solidFill>
                <a:latin typeface="Courier New" pitchFamily="18" charset="0"/>
                <a:cs typeface="Courier New" pitchFamily="18" charset="0"/>
              </a:rPr>
              <a:t>(</a:t>
            </a: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 smtClean="0">
                <a:solidFill>
                  <a:srgbClr val="3C3C3C"/>
                </a:solidFill>
                <a:latin typeface="Courier New" pitchFamily="18" charset="0"/>
                <a:cs typeface="Courier New" pitchFamily="18" charset="0"/>
              </a:rPr>
              <a:t>1</a:t>
            </a: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 smtClean="0">
                <a:solidFill>
                  <a:srgbClr val="3C3C3C"/>
                </a:solidFill>
                <a:latin typeface="Courier New" pitchFamily="18" charset="0"/>
                <a:cs typeface="Courier New" pitchFamily="18" charset="0"/>
              </a:rPr>
              <a:t>3</a:t>
            </a: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 smtClean="0">
                <a:solidFill>
                  <a:srgbClr val="3C3C3C"/>
                </a:solidFill>
                <a:latin typeface="Courier New" pitchFamily="18" charset="0"/>
                <a:cs typeface="Courier New" pitchFamily="18" charset="0"/>
              </a:rPr>
              <a:t>7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2262525" y="622300"/>
            <a:ext cx="5217775" cy="70019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100"/>
              </a:lnSpc>
              <a:tabLst/>
            </a:pP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Scanning a Source File</a:t>
            </a:r>
          </a:p>
        </p:txBody>
      </p:sp>
    </p:spTree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0083800" cy="75565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774700" y="1676400"/>
            <a:ext cx="1917700" cy="1206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/>
            </a:pPr>
            <a:r>
              <a:rPr lang="en-US" altLang="zh-CN" sz="2800" dirty="0" smtClean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T_Do</a:t>
            </a:r>
          </a:p>
          <a:p>
            <a:pPr>
              <a:lnSpc>
                <a:spcPts val="3100"/>
              </a:lnSpc>
              <a:tabLst/>
            </a:pPr>
            <a:r>
              <a:rPr lang="en-US" altLang="zh-CN" sz="2800" dirty="0" smtClean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T_Double</a:t>
            </a:r>
          </a:p>
          <a:p>
            <a:pPr>
              <a:lnSpc>
                <a:spcPts val="3100"/>
              </a:lnSpc>
              <a:tabLst/>
            </a:pPr>
            <a:r>
              <a:rPr lang="en-US" altLang="zh-CN" sz="2800" dirty="0" smtClean="0">
                <a:solidFill>
                  <a:srgbClr val="00AE00"/>
                </a:solidFill>
                <a:latin typeface="Courier New" pitchFamily="18" charset="0"/>
                <a:cs typeface="Courier New" pitchFamily="18" charset="0"/>
              </a:rPr>
              <a:t>T_Mystery</a:t>
            </a:r>
          </a:p>
        </p:txBody>
      </p:sp>
      <p:sp>
        <p:nvSpPr>
          <p:cNvPr id="3" name="TextBox 1"/>
          <p:cNvSpPr txBox="1"/>
          <p:nvPr/>
        </p:nvSpPr>
        <p:spPr>
          <a:xfrm>
            <a:off x="3517900" y="1676400"/>
            <a:ext cx="1727200" cy="1206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                <a:tab pos="25400" algn="l"/>
              </a:tabLst>
            </a:pPr>
            <a:r>
              <a:rPr lang="en-US" altLang="zh-CN" sz="2800" dirty="0" smtClean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do</a:t>
            </a:r>
          </a:p>
          <a:p>
            <a:pPr>
              <a:lnSpc>
                <a:spcPts val="3100"/>
              </a:lnSpc>
              <a:tabLst>
                <a:tab pos="25400" algn="l"/>
              </a:tabLst>
            </a:pPr>
            <a:r>
              <a:rPr lang="en-US" altLang="zh-CN" sz="2800" dirty="0" smtClean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double</a:t>
            </a:r>
          </a:p>
          <a:p>
            <a:pPr>
              <a:lnSpc>
                <a:spcPts val="3100"/>
              </a:lnSpc>
              <a:tabLst>
                <a:tab pos="25400" algn="l"/>
              </a:tabLst>
            </a:pPr>
            <a:r>
              <a:rPr lang="en-US" altLang="zh-CN" dirty="0" smtClean="0"/>
              <a:t>	</a:t>
            </a:r>
            <a:r>
              <a:rPr lang="en-US" altLang="zh-CN" sz="2800" dirty="0" smtClean="0">
                <a:solidFill>
                  <a:srgbClr val="00AE00"/>
                </a:solidFill>
                <a:latin typeface="Courier New" pitchFamily="18" charset="0"/>
                <a:cs typeface="Courier New" pitchFamily="18" charset="0"/>
              </a:rPr>
              <a:t>[A-Za-z]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457200" y="3175000"/>
            <a:ext cx="706925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start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1879600" y="3175000"/>
            <a:ext cx="20518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d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3022600" y="3175000"/>
            <a:ext cx="20518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o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457200" y="3860800"/>
            <a:ext cx="706925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start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1879600" y="3860800"/>
            <a:ext cx="20518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d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3022600" y="3860800"/>
            <a:ext cx="20518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o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4165600" y="3860800"/>
            <a:ext cx="20518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u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5308600" y="3860800"/>
            <a:ext cx="20518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b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6489700" y="3860800"/>
            <a:ext cx="11381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l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7594600" y="3860800"/>
            <a:ext cx="182742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e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457200" y="4546600"/>
            <a:ext cx="706925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start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1866900" y="4546600"/>
            <a:ext cx="238848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Σ</a:t>
            </a:r>
          </a:p>
        </p:txBody>
      </p:sp>
      <p:sp>
        <p:nvSpPr>
          <p:cNvPr id="17" name="TextBox 1"/>
          <p:cNvSpPr txBox="1"/>
          <p:nvPr/>
        </p:nvSpPr>
        <p:spPr>
          <a:xfrm>
            <a:off x="4673600" y="5765800"/>
            <a:ext cx="2589299" cy="40523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800"/>
              </a:lnSpc>
              <a:tabLst/>
            </a:pP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D   O   U   B   L   E</a:t>
            </a:r>
          </a:p>
        </p:txBody>
      </p:sp>
      <p:sp>
        <p:nvSpPr>
          <p:cNvPr id="18" name="TextBox 1"/>
          <p:cNvSpPr txBox="1"/>
          <p:nvPr/>
        </p:nvSpPr>
        <p:spPr>
          <a:xfrm>
            <a:off x="2159000" y="5765800"/>
            <a:ext cx="730969" cy="40523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800"/>
              </a:lnSpc>
              <a:tabLst/>
            </a:pP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D   O</a:t>
            </a:r>
          </a:p>
        </p:txBody>
      </p:sp>
      <p:sp>
        <p:nvSpPr>
          <p:cNvPr id="19" name="TextBox 1"/>
          <p:cNvSpPr txBox="1"/>
          <p:nvPr/>
        </p:nvSpPr>
        <p:spPr>
          <a:xfrm>
            <a:off x="3302000" y="5765800"/>
            <a:ext cx="240450" cy="40523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800"/>
              </a:lnSpc>
              <a:tabLst/>
            </a:pP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U</a:t>
            </a:r>
          </a:p>
        </p:txBody>
      </p:sp>
      <p:sp>
        <p:nvSpPr>
          <p:cNvPr id="20" name="TextBox 1"/>
          <p:cNvSpPr txBox="1"/>
          <p:nvPr/>
        </p:nvSpPr>
        <p:spPr>
          <a:xfrm>
            <a:off x="4000500" y="5765800"/>
            <a:ext cx="222818" cy="40523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800"/>
              </a:lnSpc>
              <a:tabLst/>
            </a:pP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B</a:t>
            </a:r>
          </a:p>
        </p:txBody>
      </p:sp>
      <p:sp>
        <p:nvSpPr>
          <p:cNvPr id="22" name="标题 1"/>
          <p:cNvSpPr txBox="1">
            <a:spLocks/>
          </p:cNvSpPr>
          <p:nvPr/>
        </p:nvSpPr>
        <p:spPr>
          <a:xfrm>
            <a:off x="457200" y="274638"/>
            <a:ext cx="90805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Implementing Maximal Munch</a:t>
            </a:r>
            <a:endParaRPr kumimoji="0" lang="zh-CN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0083800" cy="75565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774700" y="1676400"/>
            <a:ext cx="1917700" cy="1206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/>
            </a:pPr>
            <a:r>
              <a:rPr lang="en-US" altLang="zh-CN" sz="2800" dirty="0" smtClean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T_Do</a:t>
            </a:r>
          </a:p>
          <a:p>
            <a:pPr>
              <a:lnSpc>
                <a:spcPts val="3100"/>
              </a:lnSpc>
              <a:tabLst/>
            </a:pPr>
            <a:r>
              <a:rPr lang="en-US" altLang="zh-CN" sz="2800" dirty="0" smtClean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T_Double</a:t>
            </a:r>
          </a:p>
          <a:p>
            <a:pPr>
              <a:lnSpc>
                <a:spcPts val="3100"/>
              </a:lnSpc>
              <a:tabLst/>
            </a:pPr>
            <a:r>
              <a:rPr lang="en-US" altLang="zh-CN" sz="2800" dirty="0" smtClean="0">
                <a:solidFill>
                  <a:srgbClr val="00AE00"/>
                </a:solidFill>
                <a:latin typeface="Courier New" pitchFamily="18" charset="0"/>
                <a:cs typeface="Courier New" pitchFamily="18" charset="0"/>
              </a:rPr>
              <a:t>T_Mystery</a:t>
            </a:r>
          </a:p>
        </p:txBody>
      </p:sp>
      <p:sp>
        <p:nvSpPr>
          <p:cNvPr id="3" name="TextBox 1"/>
          <p:cNvSpPr txBox="1"/>
          <p:nvPr/>
        </p:nvSpPr>
        <p:spPr>
          <a:xfrm>
            <a:off x="3517900" y="1676400"/>
            <a:ext cx="1727200" cy="1206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                <a:tab pos="25400" algn="l"/>
              </a:tabLst>
            </a:pPr>
            <a:r>
              <a:rPr lang="en-US" altLang="zh-CN" sz="2800" dirty="0" smtClean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do</a:t>
            </a:r>
          </a:p>
          <a:p>
            <a:pPr>
              <a:lnSpc>
                <a:spcPts val="3100"/>
              </a:lnSpc>
              <a:tabLst>
                <a:tab pos="25400" algn="l"/>
              </a:tabLst>
            </a:pPr>
            <a:r>
              <a:rPr lang="en-US" altLang="zh-CN" sz="2800" dirty="0" smtClean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double</a:t>
            </a:r>
          </a:p>
          <a:p>
            <a:pPr>
              <a:lnSpc>
                <a:spcPts val="3100"/>
              </a:lnSpc>
              <a:tabLst>
                <a:tab pos="25400" algn="l"/>
              </a:tabLst>
            </a:pPr>
            <a:r>
              <a:rPr lang="en-US" altLang="zh-CN" dirty="0" smtClean="0"/>
              <a:t>	</a:t>
            </a:r>
            <a:r>
              <a:rPr lang="en-US" altLang="zh-CN" sz="2800" dirty="0" smtClean="0">
                <a:solidFill>
                  <a:srgbClr val="00AE00"/>
                </a:solidFill>
                <a:latin typeface="Courier New" pitchFamily="18" charset="0"/>
                <a:cs typeface="Courier New" pitchFamily="18" charset="0"/>
              </a:rPr>
              <a:t>[A-Za-z]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457200" y="3175000"/>
            <a:ext cx="706925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start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1879600" y="3175000"/>
            <a:ext cx="20518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d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3022600" y="3175000"/>
            <a:ext cx="20518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o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457200" y="3860800"/>
            <a:ext cx="706925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start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1879600" y="3860800"/>
            <a:ext cx="20518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d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3022600" y="3860800"/>
            <a:ext cx="20518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o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4165600" y="3860800"/>
            <a:ext cx="20518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u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5308600" y="3860800"/>
            <a:ext cx="20518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b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6489700" y="3860800"/>
            <a:ext cx="11381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l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7594600" y="3860800"/>
            <a:ext cx="182742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e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457200" y="4546600"/>
            <a:ext cx="706925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start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1866900" y="4546600"/>
            <a:ext cx="238848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Σ</a:t>
            </a:r>
          </a:p>
        </p:txBody>
      </p:sp>
      <p:sp>
        <p:nvSpPr>
          <p:cNvPr id="17" name="TextBox 1"/>
          <p:cNvSpPr txBox="1"/>
          <p:nvPr/>
        </p:nvSpPr>
        <p:spPr>
          <a:xfrm>
            <a:off x="4673600" y="5765800"/>
            <a:ext cx="2589299" cy="40523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800"/>
              </a:lnSpc>
              <a:tabLst/>
            </a:pP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D   O   U   B   L   E</a:t>
            </a:r>
          </a:p>
        </p:txBody>
      </p:sp>
      <p:sp>
        <p:nvSpPr>
          <p:cNvPr id="18" name="TextBox 1"/>
          <p:cNvSpPr txBox="1"/>
          <p:nvPr/>
        </p:nvSpPr>
        <p:spPr>
          <a:xfrm>
            <a:off x="2159000" y="5765800"/>
            <a:ext cx="730969" cy="40523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800"/>
              </a:lnSpc>
              <a:tabLst/>
            </a:pP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D   O</a:t>
            </a:r>
          </a:p>
        </p:txBody>
      </p:sp>
      <p:sp>
        <p:nvSpPr>
          <p:cNvPr id="19" name="TextBox 1"/>
          <p:cNvSpPr txBox="1"/>
          <p:nvPr/>
        </p:nvSpPr>
        <p:spPr>
          <a:xfrm>
            <a:off x="3302000" y="5765800"/>
            <a:ext cx="240450" cy="40523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800"/>
              </a:lnSpc>
              <a:tabLst/>
            </a:pP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U</a:t>
            </a:r>
          </a:p>
        </p:txBody>
      </p:sp>
      <p:sp>
        <p:nvSpPr>
          <p:cNvPr id="20" name="TextBox 1"/>
          <p:cNvSpPr txBox="1"/>
          <p:nvPr/>
        </p:nvSpPr>
        <p:spPr>
          <a:xfrm>
            <a:off x="4000500" y="5765800"/>
            <a:ext cx="222818" cy="40523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800"/>
              </a:lnSpc>
              <a:tabLst/>
            </a:pP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B</a:t>
            </a:r>
          </a:p>
        </p:txBody>
      </p:sp>
      <p:sp>
        <p:nvSpPr>
          <p:cNvPr id="22" name="标题 1"/>
          <p:cNvSpPr txBox="1">
            <a:spLocks/>
          </p:cNvSpPr>
          <p:nvPr/>
        </p:nvSpPr>
        <p:spPr>
          <a:xfrm>
            <a:off x="457200" y="274638"/>
            <a:ext cx="90805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Implementing Maximal Munch</a:t>
            </a:r>
            <a:endParaRPr kumimoji="0" lang="zh-CN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0083800" cy="75565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774700" y="1676400"/>
            <a:ext cx="1917700" cy="1206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/>
            </a:pPr>
            <a:r>
              <a:rPr lang="en-US" altLang="zh-CN" sz="2800" dirty="0" smtClean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T_Do</a:t>
            </a:r>
          </a:p>
          <a:p>
            <a:pPr>
              <a:lnSpc>
                <a:spcPts val="3100"/>
              </a:lnSpc>
              <a:tabLst/>
            </a:pPr>
            <a:r>
              <a:rPr lang="en-US" altLang="zh-CN" sz="2800" dirty="0" smtClean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T_Double</a:t>
            </a:r>
          </a:p>
          <a:p>
            <a:pPr>
              <a:lnSpc>
                <a:spcPts val="3100"/>
              </a:lnSpc>
              <a:tabLst/>
            </a:pPr>
            <a:r>
              <a:rPr lang="en-US" altLang="zh-CN" sz="2800" dirty="0" smtClean="0">
                <a:solidFill>
                  <a:srgbClr val="00AE00"/>
                </a:solidFill>
                <a:latin typeface="Courier New" pitchFamily="18" charset="0"/>
                <a:cs typeface="Courier New" pitchFamily="18" charset="0"/>
              </a:rPr>
              <a:t>T_Mystery</a:t>
            </a:r>
          </a:p>
        </p:txBody>
      </p:sp>
      <p:sp>
        <p:nvSpPr>
          <p:cNvPr id="3" name="TextBox 1"/>
          <p:cNvSpPr txBox="1"/>
          <p:nvPr/>
        </p:nvSpPr>
        <p:spPr>
          <a:xfrm>
            <a:off x="3517900" y="1676400"/>
            <a:ext cx="1727200" cy="1206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                <a:tab pos="25400" algn="l"/>
              </a:tabLst>
            </a:pPr>
            <a:r>
              <a:rPr lang="en-US" altLang="zh-CN" sz="2800" dirty="0" smtClean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do</a:t>
            </a:r>
          </a:p>
          <a:p>
            <a:pPr>
              <a:lnSpc>
                <a:spcPts val="3100"/>
              </a:lnSpc>
              <a:tabLst>
                <a:tab pos="25400" algn="l"/>
              </a:tabLst>
            </a:pPr>
            <a:r>
              <a:rPr lang="en-US" altLang="zh-CN" sz="2800" dirty="0" smtClean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double</a:t>
            </a:r>
          </a:p>
          <a:p>
            <a:pPr>
              <a:lnSpc>
                <a:spcPts val="3100"/>
              </a:lnSpc>
              <a:tabLst>
                <a:tab pos="25400" algn="l"/>
              </a:tabLst>
            </a:pPr>
            <a:r>
              <a:rPr lang="en-US" altLang="zh-CN" dirty="0" smtClean="0"/>
              <a:t>	</a:t>
            </a:r>
            <a:r>
              <a:rPr lang="en-US" altLang="zh-CN" sz="2800" dirty="0" smtClean="0">
                <a:solidFill>
                  <a:srgbClr val="00AE00"/>
                </a:solidFill>
                <a:latin typeface="Courier New" pitchFamily="18" charset="0"/>
                <a:cs typeface="Courier New" pitchFamily="18" charset="0"/>
              </a:rPr>
              <a:t>[A-Za-z]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457200" y="3175000"/>
            <a:ext cx="706925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start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1879600" y="3175000"/>
            <a:ext cx="20518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d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3022600" y="3175000"/>
            <a:ext cx="20518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o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457200" y="3860800"/>
            <a:ext cx="706925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start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1879600" y="3860800"/>
            <a:ext cx="20518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d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3022600" y="3860800"/>
            <a:ext cx="20518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o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4165600" y="3860800"/>
            <a:ext cx="20518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u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5308600" y="3860800"/>
            <a:ext cx="20518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b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6489700" y="3860800"/>
            <a:ext cx="11381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l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7594600" y="3860800"/>
            <a:ext cx="182742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e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457200" y="4546600"/>
            <a:ext cx="706925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start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1866900" y="4546600"/>
            <a:ext cx="238848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Σ</a:t>
            </a:r>
          </a:p>
        </p:txBody>
      </p:sp>
      <p:sp>
        <p:nvSpPr>
          <p:cNvPr id="17" name="TextBox 1"/>
          <p:cNvSpPr txBox="1"/>
          <p:nvPr/>
        </p:nvSpPr>
        <p:spPr>
          <a:xfrm>
            <a:off x="4673600" y="5765800"/>
            <a:ext cx="2589299" cy="40523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800"/>
              </a:lnSpc>
              <a:tabLst/>
            </a:pP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D   O   U   B   L   E</a:t>
            </a:r>
          </a:p>
        </p:txBody>
      </p:sp>
      <p:sp>
        <p:nvSpPr>
          <p:cNvPr id="18" name="TextBox 1"/>
          <p:cNvSpPr txBox="1"/>
          <p:nvPr/>
        </p:nvSpPr>
        <p:spPr>
          <a:xfrm>
            <a:off x="2159000" y="5765800"/>
            <a:ext cx="730969" cy="40523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800"/>
              </a:lnSpc>
              <a:tabLst/>
            </a:pP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D   O</a:t>
            </a:r>
          </a:p>
        </p:txBody>
      </p:sp>
      <p:sp>
        <p:nvSpPr>
          <p:cNvPr id="19" name="TextBox 1"/>
          <p:cNvSpPr txBox="1"/>
          <p:nvPr/>
        </p:nvSpPr>
        <p:spPr>
          <a:xfrm>
            <a:off x="3302000" y="5765800"/>
            <a:ext cx="240450" cy="40523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800"/>
              </a:lnSpc>
              <a:tabLst/>
            </a:pP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U</a:t>
            </a:r>
          </a:p>
        </p:txBody>
      </p:sp>
      <p:sp>
        <p:nvSpPr>
          <p:cNvPr id="20" name="TextBox 1"/>
          <p:cNvSpPr txBox="1"/>
          <p:nvPr/>
        </p:nvSpPr>
        <p:spPr>
          <a:xfrm>
            <a:off x="4000500" y="5765800"/>
            <a:ext cx="222818" cy="40523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800"/>
              </a:lnSpc>
              <a:tabLst/>
            </a:pP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B</a:t>
            </a:r>
          </a:p>
        </p:txBody>
      </p:sp>
      <p:sp>
        <p:nvSpPr>
          <p:cNvPr id="22" name="标题 1"/>
          <p:cNvSpPr txBox="1">
            <a:spLocks/>
          </p:cNvSpPr>
          <p:nvPr/>
        </p:nvSpPr>
        <p:spPr>
          <a:xfrm>
            <a:off x="457200" y="274638"/>
            <a:ext cx="90805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Implementing Maximal Munch</a:t>
            </a:r>
            <a:endParaRPr kumimoji="0" lang="zh-CN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0083800" cy="75565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774700" y="1676400"/>
            <a:ext cx="1917700" cy="1206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/>
            </a:pPr>
            <a:r>
              <a:rPr lang="en-US" altLang="zh-CN" sz="2800" dirty="0" smtClean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T_Do</a:t>
            </a:r>
          </a:p>
          <a:p>
            <a:pPr>
              <a:lnSpc>
                <a:spcPts val="3100"/>
              </a:lnSpc>
              <a:tabLst/>
            </a:pPr>
            <a:r>
              <a:rPr lang="en-US" altLang="zh-CN" sz="2800" dirty="0" smtClean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T_Double</a:t>
            </a:r>
          </a:p>
          <a:p>
            <a:pPr>
              <a:lnSpc>
                <a:spcPts val="3100"/>
              </a:lnSpc>
              <a:tabLst/>
            </a:pPr>
            <a:r>
              <a:rPr lang="en-US" altLang="zh-CN" sz="2800" dirty="0" smtClean="0">
                <a:solidFill>
                  <a:srgbClr val="00AE00"/>
                </a:solidFill>
                <a:latin typeface="Courier New" pitchFamily="18" charset="0"/>
                <a:cs typeface="Courier New" pitchFamily="18" charset="0"/>
              </a:rPr>
              <a:t>T_Mystery</a:t>
            </a:r>
          </a:p>
        </p:txBody>
      </p:sp>
      <p:sp>
        <p:nvSpPr>
          <p:cNvPr id="3" name="TextBox 1"/>
          <p:cNvSpPr txBox="1"/>
          <p:nvPr/>
        </p:nvSpPr>
        <p:spPr>
          <a:xfrm>
            <a:off x="3517900" y="1676400"/>
            <a:ext cx="1727200" cy="1206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                <a:tab pos="25400" algn="l"/>
              </a:tabLst>
            </a:pPr>
            <a:r>
              <a:rPr lang="en-US" altLang="zh-CN" sz="2800" dirty="0" smtClean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do</a:t>
            </a:r>
          </a:p>
          <a:p>
            <a:pPr>
              <a:lnSpc>
                <a:spcPts val="3100"/>
              </a:lnSpc>
              <a:tabLst>
                <a:tab pos="25400" algn="l"/>
              </a:tabLst>
            </a:pPr>
            <a:r>
              <a:rPr lang="en-US" altLang="zh-CN" sz="2800" dirty="0" smtClean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double</a:t>
            </a:r>
          </a:p>
          <a:p>
            <a:pPr>
              <a:lnSpc>
                <a:spcPts val="3100"/>
              </a:lnSpc>
              <a:tabLst>
                <a:tab pos="25400" algn="l"/>
              </a:tabLst>
            </a:pPr>
            <a:r>
              <a:rPr lang="en-US" altLang="zh-CN" dirty="0" smtClean="0"/>
              <a:t>	</a:t>
            </a:r>
            <a:r>
              <a:rPr lang="en-US" altLang="zh-CN" sz="2800" dirty="0" smtClean="0">
                <a:solidFill>
                  <a:srgbClr val="00AE00"/>
                </a:solidFill>
                <a:latin typeface="Courier New" pitchFamily="18" charset="0"/>
                <a:cs typeface="Courier New" pitchFamily="18" charset="0"/>
              </a:rPr>
              <a:t>[A-Za-z]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457200" y="3175000"/>
            <a:ext cx="706925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start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1879600" y="3175000"/>
            <a:ext cx="20518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d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3022600" y="3175000"/>
            <a:ext cx="20518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o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457200" y="3860800"/>
            <a:ext cx="706925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start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1879600" y="3860800"/>
            <a:ext cx="20518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d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3022600" y="3860800"/>
            <a:ext cx="20518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o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4165600" y="3860800"/>
            <a:ext cx="20518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u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5308600" y="3860800"/>
            <a:ext cx="20518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b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6489700" y="3860800"/>
            <a:ext cx="11381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l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7594600" y="3860800"/>
            <a:ext cx="182742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e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457200" y="4546600"/>
            <a:ext cx="706925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start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1866900" y="4546600"/>
            <a:ext cx="238848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Σ</a:t>
            </a:r>
          </a:p>
        </p:txBody>
      </p:sp>
      <p:sp>
        <p:nvSpPr>
          <p:cNvPr id="17" name="TextBox 1"/>
          <p:cNvSpPr txBox="1"/>
          <p:nvPr/>
        </p:nvSpPr>
        <p:spPr>
          <a:xfrm>
            <a:off x="4673600" y="5765800"/>
            <a:ext cx="2589299" cy="40523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800"/>
              </a:lnSpc>
              <a:tabLst/>
            </a:pP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D   O   U   B   L   E</a:t>
            </a:r>
          </a:p>
        </p:txBody>
      </p:sp>
      <p:sp>
        <p:nvSpPr>
          <p:cNvPr id="18" name="TextBox 1"/>
          <p:cNvSpPr txBox="1"/>
          <p:nvPr/>
        </p:nvSpPr>
        <p:spPr>
          <a:xfrm>
            <a:off x="2159000" y="5765800"/>
            <a:ext cx="730969" cy="40523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800"/>
              </a:lnSpc>
              <a:tabLst/>
            </a:pP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D   O</a:t>
            </a:r>
          </a:p>
        </p:txBody>
      </p:sp>
      <p:sp>
        <p:nvSpPr>
          <p:cNvPr id="19" name="TextBox 1"/>
          <p:cNvSpPr txBox="1"/>
          <p:nvPr/>
        </p:nvSpPr>
        <p:spPr>
          <a:xfrm>
            <a:off x="3302000" y="5765800"/>
            <a:ext cx="240450" cy="40523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800"/>
              </a:lnSpc>
              <a:tabLst/>
            </a:pP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U</a:t>
            </a:r>
          </a:p>
        </p:txBody>
      </p:sp>
      <p:sp>
        <p:nvSpPr>
          <p:cNvPr id="20" name="TextBox 1"/>
          <p:cNvSpPr txBox="1"/>
          <p:nvPr/>
        </p:nvSpPr>
        <p:spPr>
          <a:xfrm>
            <a:off x="4000500" y="5765800"/>
            <a:ext cx="222818" cy="40523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800"/>
              </a:lnSpc>
              <a:tabLst/>
            </a:pP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B</a:t>
            </a:r>
          </a:p>
        </p:txBody>
      </p:sp>
      <p:sp>
        <p:nvSpPr>
          <p:cNvPr id="22" name="标题 1"/>
          <p:cNvSpPr txBox="1">
            <a:spLocks/>
          </p:cNvSpPr>
          <p:nvPr/>
        </p:nvSpPr>
        <p:spPr>
          <a:xfrm>
            <a:off x="457200" y="274638"/>
            <a:ext cx="90805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Implementing Maximal Munch</a:t>
            </a:r>
            <a:endParaRPr kumimoji="0" lang="zh-CN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0083800" cy="75565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774700" y="1676400"/>
            <a:ext cx="1917700" cy="1206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/>
            </a:pPr>
            <a:r>
              <a:rPr lang="en-US" altLang="zh-CN" sz="2800" dirty="0" smtClean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T_Do</a:t>
            </a:r>
          </a:p>
          <a:p>
            <a:pPr>
              <a:lnSpc>
                <a:spcPts val="3100"/>
              </a:lnSpc>
              <a:tabLst/>
            </a:pPr>
            <a:r>
              <a:rPr lang="en-US" altLang="zh-CN" sz="2800" dirty="0" smtClean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T_Double</a:t>
            </a:r>
          </a:p>
          <a:p>
            <a:pPr>
              <a:lnSpc>
                <a:spcPts val="3100"/>
              </a:lnSpc>
              <a:tabLst/>
            </a:pPr>
            <a:r>
              <a:rPr lang="en-US" altLang="zh-CN" sz="2800" dirty="0" smtClean="0">
                <a:solidFill>
                  <a:srgbClr val="00AE00"/>
                </a:solidFill>
                <a:latin typeface="Courier New" pitchFamily="18" charset="0"/>
                <a:cs typeface="Courier New" pitchFamily="18" charset="0"/>
              </a:rPr>
              <a:t>T_Mystery</a:t>
            </a:r>
          </a:p>
        </p:txBody>
      </p:sp>
      <p:sp>
        <p:nvSpPr>
          <p:cNvPr id="3" name="TextBox 1"/>
          <p:cNvSpPr txBox="1"/>
          <p:nvPr/>
        </p:nvSpPr>
        <p:spPr>
          <a:xfrm>
            <a:off x="3517900" y="1676400"/>
            <a:ext cx="1727200" cy="1206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                <a:tab pos="25400" algn="l"/>
              </a:tabLst>
            </a:pPr>
            <a:r>
              <a:rPr lang="en-US" altLang="zh-CN" sz="2800" dirty="0" smtClean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do</a:t>
            </a:r>
          </a:p>
          <a:p>
            <a:pPr>
              <a:lnSpc>
                <a:spcPts val="3100"/>
              </a:lnSpc>
              <a:tabLst>
                <a:tab pos="25400" algn="l"/>
              </a:tabLst>
            </a:pPr>
            <a:r>
              <a:rPr lang="en-US" altLang="zh-CN" sz="2800" dirty="0" smtClean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double</a:t>
            </a:r>
          </a:p>
          <a:p>
            <a:pPr>
              <a:lnSpc>
                <a:spcPts val="3100"/>
              </a:lnSpc>
              <a:tabLst>
                <a:tab pos="25400" algn="l"/>
              </a:tabLst>
            </a:pPr>
            <a:r>
              <a:rPr lang="en-US" altLang="zh-CN" dirty="0" smtClean="0"/>
              <a:t>	</a:t>
            </a:r>
            <a:r>
              <a:rPr lang="en-US" altLang="zh-CN" sz="2800" dirty="0" smtClean="0">
                <a:solidFill>
                  <a:srgbClr val="00AE00"/>
                </a:solidFill>
                <a:latin typeface="Courier New" pitchFamily="18" charset="0"/>
                <a:cs typeface="Courier New" pitchFamily="18" charset="0"/>
              </a:rPr>
              <a:t>[A-Za-z]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457200" y="3175000"/>
            <a:ext cx="706925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start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1879600" y="3175000"/>
            <a:ext cx="20518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d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3022600" y="3175000"/>
            <a:ext cx="20518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o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457200" y="3860800"/>
            <a:ext cx="706925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start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1879600" y="3860800"/>
            <a:ext cx="20518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d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3022600" y="3860800"/>
            <a:ext cx="20518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o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4165600" y="3860800"/>
            <a:ext cx="20518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u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5308600" y="3860800"/>
            <a:ext cx="20518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b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6489700" y="3860800"/>
            <a:ext cx="11381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l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7594600" y="3860800"/>
            <a:ext cx="182742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e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457200" y="4546600"/>
            <a:ext cx="706925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start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1866900" y="4546600"/>
            <a:ext cx="238848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Σ</a:t>
            </a:r>
          </a:p>
        </p:txBody>
      </p:sp>
      <p:sp>
        <p:nvSpPr>
          <p:cNvPr id="17" name="TextBox 1"/>
          <p:cNvSpPr txBox="1"/>
          <p:nvPr/>
        </p:nvSpPr>
        <p:spPr>
          <a:xfrm>
            <a:off x="4673600" y="5765800"/>
            <a:ext cx="2589299" cy="40523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800"/>
              </a:lnSpc>
              <a:tabLst/>
            </a:pP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D   O   U   B   L   E</a:t>
            </a:r>
          </a:p>
        </p:txBody>
      </p:sp>
      <p:sp>
        <p:nvSpPr>
          <p:cNvPr id="18" name="TextBox 1"/>
          <p:cNvSpPr txBox="1"/>
          <p:nvPr/>
        </p:nvSpPr>
        <p:spPr>
          <a:xfrm>
            <a:off x="2159000" y="5765800"/>
            <a:ext cx="730969" cy="40523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800"/>
              </a:lnSpc>
              <a:tabLst/>
            </a:pP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D   O</a:t>
            </a:r>
          </a:p>
        </p:txBody>
      </p:sp>
      <p:sp>
        <p:nvSpPr>
          <p:cNvPr id="19" name="TextBox 1"/>
          <p:cNvSpPr txBox="1"/>
          <p:nvPr/>
        </p:nvSpPr>
        <p:spPr>
          <a:xfrm>
            <a:off x="3302000" y="5765800"/>
            <a:ext cx="240450" cy="40523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800"/>
              </a:lnSpc>
              <a:tabLst/>
            </a:pP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U</a:t>
            </a:r>
          </a:p>
        </p:txBody>
      </p:sp>
      <p:sp>
        <p:nvSpPr>
          <p:cNvPr id="20" name="TextBox 1"/>
          <p:cNvSpPr txBox="1"/>
          <p:nvPr/>
        </p:nvSpPr>
        <p:spPr>
          <a:xfrm>
            <a:off x="4000500" y="5765800"/>
            <a:ext cx="222818" cy="40523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800"/>
              </a:lnSpc>
              <a:tabLst/>
            </a:pP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B</a:t>
            </a:r>
          </a:p>
        </p:txBody>
      </p:sp>
      <p:sp>
        <p:nvSpPr>
          <p:cNvPr id="22" name="标题 1"/>
          <p:cNvSpPr txBox="1">
            <a:spLocks/>
          </p:cNvSpPr>
          <p:nvPr/>
        </p:nvSpPr>
        <p:spPr>
          <a:xfrm>
            <a:off x="457200" y="274638"/>
            <a:ext cx="90805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Implementing Maximal Munch</a:t>
            </a:r>
            <a:endParaRPr kumimoji="0" lang="zh-CN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0083800" cy="75565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774700" y="1676400"/>
            <a:ext cx="1917700" cy="1206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/>
            </a:pPr>
            <a:r>
              <a:rPr lang="en-US" altLang="zh-CN" sz="2800" dirty="0" smtClean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T_Do</a:t>
            </a:r>
          </a:p>
          <a:p>
            <a:pPr>
              <a:lnSpc>
                <a:spcPts val="3100"/>
              </a:lnSpc>
              <a:tabLst/>
            </a:pPr>
            <a:r>
              <a:rPr lang="en-US" altLang="zh-CN" sz="2800" dirty="0" smtClean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T_Double</a:t>
            </a:r>
          </a:p>
          <a:p>
            <a:pPr>
              <a:lnSpc>
                <a:spcPts val="3100"/>
              </a:lnSpc>
              <a:tabLst/>
            </a:pPr>
            <a:r>
              <a:rPr lang="en-US" altLang="zh-CN" sz="2800" dirty="0" smtClean="0">
                <a:solidFill>
                  <a:srgbClr val="00AE00"/>
                </a:solidFill>
                <a:latin typeface="Courier New" pitchFamily="18" charset="0"/>
                <a:cs typeface="Courier New" pitchFamily="18" charset="0"/>
              </a:rPr>
              <a:t>T_Mystery</a:t>
            </a:r>
          </a:p>
        </p:txBody>
      </p:sp>
      <p:sp>
        <p:nvSpPr>
          <p:cNvPr id="3" name="TextBox 1"/>
          <p:cNvSpPr txBox="1"/>
          <p:nvPr/>
        </p:nvSpPr>
        <p:spPr>
          <a:xfrm>
            <a:off x="3517900" y="1676400"/>
            <a:ext cx="1727200" cy="1206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                <a:tab pos="25400" algn="l"/>
              </a:tabLst>
            </a:pPr>
            <a:r>
              <a:rPr lang="en-US" altLang="zh-CN" sz="2800" dirty="0" smtClean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do</a:t>
            </a:r>
          </a:p>
          <a:p>
            <a:pPr>
              <a:lnSpc>
                <a:spcPts val="3100"/>
              </a:lnSpc>
              <a:tabLst>
                <a:tab pos="25400" algn="l"/>
              </a:tabLst>
            </a:pPr>
            <a:r>
              <a:rPr lang="en-US" altLang="zh-CN" sz="2800" dirty="0" smtClean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double</a:t>
            </a:r>
          </a:p>
          <a:p>
            <a:pPr>
              <a:lnSpc>
                <a:spcPts val="3100"/>
              </a:lnSpc>
              <a:tabLst>
                <a:tab pos="25400" algn="l"/>
              </a:tabLst>
            </a:pPr>
            <a:r>
              <a:rPr lang="en-US" altLang="zh-CN" dirty="0" smtClean="0"/>
              <a:t>	</a:t>
            </a:r>
            <a:r>
              <a:rPr lang="en-US" altLang="zh-CN" sz="2800" dirty="0" smtClean="0">
                <a:solidFill>
                  <a:srgbClr val="00AE00"/>
                </a:solidFill>
                <a:latin typeface="Courier New" pitchFamily="18" charset="0"/>
                <a:cs typeface="Courier New" pitchFamily="18" charset="0"/>
              </a:rPr>
              <a:t>[A-Za-z]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457200" y="3175000"/>
            <a:ext cx="706925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start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1879600" y="3175000"/>
            <a:ext cx="20518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d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3022600" y="3175000"/>
            <a:ext cx="20518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o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457200" y="3860800"/>
            <a:ext cx="706925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start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1879600" y="3860800"/>
            <a:ext cx="20518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d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3022600" y="3860800"/>
            <a:ext cx="20518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o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4165600" y="3860800"/>
            <a:ext cx="20518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u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5308600" y="3860800"/>
            <a:ext cx="20518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b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6489700" y="3860800"/>
            <a:ext cx="11381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l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7594600" y="3860800"/>
            <a:ext cx="182742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e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457200" y="4546600"/>
            <a:ext cx="706925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start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1866900" y="4546600"/>
            <a:ext cx="238848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Σ</a:t>
            </a:r>
          </a:p>
        </p:txBody>
      </p:sp>
      <p:sp>
        <p:nvSpPr>
          <p:cNvPr id="17" name="TextBox 1"/>
          <p:cNvSpPr txBox="1"/>
          <p:nvPr/>
        </p:nvSpPr>
        <p:spPr>
          <a:xfrm>
            <a:off x="4673600" y="5765800"/>
            <a:ext cx="2589299" cy="40523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800"/>
              </a:lnSpc>
              <a:tabLst/>
            </a:pP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D   O   U   B   L   E</a:t>
            </a:r>
          </a:p>
        </p:txBody>
      </p:sp>
      <p:sp>
        <p:nvSpPr>
          <p:cNvPr id="18" name="TextBox 1"/>
          <p:cNvSpPr txBox="1"/>
          <p:nvPr/>
        </p:nvSpPr>
        <p:spPr>
          <a:xfrm>
            <a:off x="2159000" y="5765800"/>
            <a:ext cx="730969" cy="40523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800"/>
              </a:lnSpc>
              <a:tabLst/>
            </a:pP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D   O</a:t>
            </a:r>
          </a:p>
        </p:txBody>
      </p:sp>
      <p:sp>
        <p:nvSpPr>
          <p:cNvPr id="19" name="TextBox 1"/>
          <p:cNvSpPr txBox="1"/>
          <p:nvPr/>
        </p:nvSpPr>
        <p:spPr>
          <a:xfrm>
            <a:off x="3302000" y="5765800"/>
            <a:ext cx="240450" cy="40523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800"/>
              </a:lnSpc>
              <a:tabLst/>
            </a:pP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U</a:t>
            </a:r>
          </a:p>
        </p:txBody>
      </p:sp>
      <p:sp>
        <p:nvSpPr>
          <p:cNvPr id="20" name="TextBox 1"/>
          <p:cNvSpPr txBox="1"/>
          <p:nvPr/>
        </p:nvSpPr>
        <p:spPr>
          <a:xfrm>
            <a:off x="4000500" y="5765800"/>
            <a:ext cx="222818" cy="40523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800"/>
              </a:lnSpc>
              <a:tabLst/>
            </a:pP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B</a:t>
            </a:r>
          </a:p>
        </p:txBody>
      </p:sp>
      <p:sp>
        <p:nvSpPr>
          <p:cNvPr id="22" name="标题 1"/>
          <p:cNvSpPr txBox="1">
            <a:spLocks/>
          </p:cNvSpPr>
          <p:nvPr/>
        </p:nvSpPr>
        <p:spPr>
          <a:xfrm>
            <a:off x="457200" y="274638"/>
            <a:ext cx="90805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Implementing Maximal Munch</a:t>
            </a:r>
            <a:endParaRPr kumimoji="0" lang="zh-CN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0083800" cy="75565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774700" y="1676400"/>
            <a:ext cx="1917700" cy="1206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/>
            </a:pPr>
            <a:r>
              <a:rPr lang="en-US" altLang="zh-CN" sz="2800" dirty="0" smtClean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T_Do</a:t>
            </a:r>
          </a:p>
          <a:p>
            <a:pPr>
              <a:lnSpc>
                <a:spcPts val="3100"/>
              </a:lnSpc>
              <a:tabLst/>
            </a:pPr>
            <a:r>
              <a:rPr lang="en-US" altLang="zh-CN" sz="2800" dirty="0" smtClean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T_Double</a:t>
            </a:r>
          </a:p>
          <a:p>
            <a:pPr>
              <a:lnSpc>
                <a:spcPts val="3100"/>
              </a:lnSpc>
              <a:tabLst/>
            </a:pPr>
            <a:r>
              <a:rPr lang="en-US" altLang="zh-CN" sz="2800" dirty="0" smtClean="0">
                <a:solidFill>
                  <a:srgbClr val="00AE00"/>
                </a:solidFill>
                <a:latin typeface="Courier New" pitchFamily="18" charset="0"/>
                <a:cs typeface="Courier New" pitchFamily="18" charset="0"/>
              </a:rPr>
              <a:t>T_Mystery</a:t>
            </a:r>
          </a:p>
        </p:txBody>
      </p:sp>
      <p:sp>
        <p:nvSpPr>
          <p:cNvPr id="3" name="TextBox 1"/>
          <p:cNvSpPr txBox="1"/>
          <p:nvPr/>
        </p:nvSpPr>
        <p:spPr>
          <a:xfrm>
            <a:off x="3517900" y="1676400"/>
            <a:ext cx="1727200" cy="1206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                <a:tab pos="25400" algn="l"/>
              </a:tabLst>
            </a:pPr>
            <a:r>
              <a:rPr lang="en-US" altLang="zh-CN" sz="2800" dirty="0" smtClean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do</a:t>
            </a:r>
          </a:p>
          <a:p>
            <a:pPr>
              <a:lnSpc>
                <a:spcPts val="3100"/>
              </a:lnSpc>
              <a:tabLst>
                <a:tab pos="25400" algn="l"/>
              </a:tabLst>
            </a:pPr>
            <a:r>
              <a:rPr lang="en-US" altLang="zh-CN" sz="2800" dirty="0" smtClean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double</a:t>
            </a:r>
          </a:p>
          <a:p>
            <a:pPr>
              <a:lnSpc>
                <a:spcPts val="3100"/>
              </a:lnSpc>
              <a:tabLst>
                <a:tab pos="25400" algn="l"/>
              </a:tabLst>
            </a:pPr>
            <a:r>
              <a:rPr lang="en-US" altLang="zh-CN" dirty="0" smtClean="0"/>
              <a:t>	</a:t>
            </a:r>
            <a:r>
              <a:rPr lang="en-US" altLang="zh-CN" sz="2800" dirty="0" smtClean="0">
                <a:solidFill>
                  <a:srgbClr val="00AE00"/>
                </a:solidFill>
                <a:latin typeface="Courier New" pitchFamily="18" charset="0"/>
                <a:cs typeface="Courier New" pitchFamily="18" charset="0"/>
              </a:rPr>
              <a:t>[A-Za-z]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457200" y="3175000"/>
            <a:ext cx="706925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start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1879600" y="3175000"/>
            <a:ext cx="20518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d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3022600" y="3175000"/>
            <a:ext cx="20518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o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457200" y="3860800"/>
            <a:ext cx="706925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start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1879600" y="3860800"/>
            <a:ext cx="20518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d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3022600" y="3860800"/>
            <a:ext cx="20518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o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4165600" y="3860800"/>
            <a:ext cx="20518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u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5308600" y="3860800"/>
            <a:ext cx="20518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b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6489700" y="3860800"/>
            <a:ext cx="11381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l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7594600" y="3860800"/>
            <a:ext cx="182742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e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457200" y="4546600"/>
            <a:ext cx="706925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start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1866900" y="4546600"/>
            <a:ext cx="238848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Σ</a:t>
            </a:r>
          </a:p>
        </p:txBody>
      </p:sp>
      <p:sp>
        <p:nvSpPr>
          <p:cNvPr id="17" name="TextBox 1"/>
          <p:cNvSpPr txBox="1"/>
          <p:nvPr/>
        </p:nvSpPr>
        <p:spPr>
          <a:xfrm>
            <a:off x="4673600" y="5765800"/>
            <a:ext cx="2589299" cy="40523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800"/>
              </a:lnSpc>
              <a:tabLst/>
            </a:pP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D   O   U   B   L   E</a:t>
            </a:r>
          </a:p>
        </p:txBody>
      </p:sp>
      <p:sp>
        <p:nvSpPr>
          <p:cNvPr id="18" name="TextBox 1"/>
          <p:cNvSpPr txBox="1"/>
          <p:nvPr/>
        </p:nvSpPr>
        <p:spPr>
          <a:xfrm>
            <a:off x="2159000" y="5765800"/>
            <a:ext cx="730969" cy="40523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800"/>
              </a:lnSpc>
              <a:tabLst/>
            </a:pP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D   O</a:t>
            </a:r>
          </a:p>
        </p:txBody>
      </p:sp>
      <p:sp>
        <p:nvSpPr>
          <p:cNvPr id="19" name="TextBox 1"/>
          <p:cNvSpPr txBox="1"/>
          <p:nvPr/>
        </p:nvSpPr>
        <p:spPr>
          <a:xfrm>
            <a:off x="3302000" y="5765800"/>
            <a:ext cx="240450" cy="40523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800"/>
              </a:lnSpc>
              <a:tabLst/>
            </a:pP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U</a:t>
            </a:r>
          </a:p>
        </p:txBody>
      </p:sp>
      <p:sp>
        <p:nvSpPr>
          <p:cNvPr id="20" name="TextBox 1"/>
          <p:cNvSpPr txBox="1"/>
          <p:nvPr/>
        </p:nvSpPr>
        <p:spPr>
          <a:xfrm>
            <a:off x="4000500" y="5765800"/>
            <a:ext cx="222818" cy="40523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800"/>
              </a:lnSpc>
              <a:tabLst/>
            </a:pP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B</a:t>
            </a:r>
          </a:p>
        </p:txBody>
      </p:sp>
      <p:sp>
        <p:nvSpPr>
          <p:cNvPr id="22" name="标题 1"/>
          <p:cNvSpPr txBox="1">
            <a:spLocks/>
          </p:cNvSpPr>
          <p:nvPr/>
        </p:nvSpPr>
        <p:spPr>
          <a:xfrm>
            <a:off x="457200" y="274638"/>
            <a:ext cx="90805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Implementing Maximal Munch</a:t>
            </a:r>
            <a:endParaRPr kumimoji="0" lang="zh-CN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0083800" cy="75565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774700" y="1676400"/>
            <a:ext cx="1917700" cy="1206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/>
            </a:pPr>
            <a:r>
              <a:rPr lang="en-US" altLang="zh-CN" sz="2800" dirty="0" smtClean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T_Do</a:t>
            </a:r>
          </a:p>
          <a:p>
            <a:pPr>
              <a:lnSpc>
                <a:spcPts val="3100"/>
              </a:lnSpc>
              <a:tabLst/>
            </a:pPr>
            <a:r>
              <a:rPr lang="en-US" altLang="zh-CN" sz="2800" dirty="0" smtClean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T_Double</a:t>
            </a:r>
          </a:p>
          <a:p>
            <a:pPr>
              <a:lnSpc>
                <a:spcPts val="3100"/>
              </a:lnSpc>
              <a:tabLst/>
            </a:pPr>
            <a:r>
              <a:rPr lang="en-US" altLang="zh-CN" sz="2800" dirty="0" smtClean="0">
                <a:solidFill>
                  <a:srgbClr val="00AE00"/>
                </a:solidFill>
                <a:latin typeface="Courier New" pitchFamily="18" charset="0"/>
                <a:cs typeface="Courier New" pitchFamily="18" charset="0"/>
              </a:rPr>
              <a:t>T_Mystery</a:t>
            </a:r>
          </a:p>
        </p:txBody>
      </p:sp>
      <p:sp>
        <p:nvSpPr>
          <p:cNvPr id="3" name="TextBox 1"/>
          <p:cNvSpPr txBox="1"/>
          <p:nvPr/>
        </p:nvSpPr>
        <p:spPr>
          <a:xfrm>
            <a:off x="3517900" y="1676400"/>
            <a:ext cx="1727200" cy="1206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                <a:tab pos="25400" algn="l"/>
              </a:tabLst>
            </a:pPr>
            <a:r>
              <a:rPr lang="en-US" altLang="zh-CN" sz="2800" dirty="0" smtClean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do</a:t>
            </a:r>
          </a:p>
          <a:p>
            <a:pPr>
              <a:lnSpc>
                <a:spcPts val="3100"/>
              </a:lnSpc>
              <a:tabLst>
                <a:tab pos="25400" algn="l"/>
              </a:tabLst>
            </a:pPr>
            <a:r>
              <a:rPr lang="en-US" altLang="zh-CN" sz="2800" dirty="0" smtClean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double</a:t>
            </a:r>
          </a:p>
          <a:p>
            <a:pPr>
              <a:lnSpc>
                <a:spcPts val="3100"/>
              </a:lnSpc>
              <a:tabLst>
                <a:tab pos="25400" algn="l"/>
              </a:tabLst>
            </a:pPr>
            <a:r>
              <a:rPr lang="en-US" altLang="zh-CN" dirty="0" smtClean="0"/>
              <a:t>	</a:t>
            </a:r>
            <a:r>
              <a:rPr lang="en-US" altLang="zh-CN" sz="2800" dirty="0" smtClean="0">
                <a:solidFill>
                  <a:srgbClr val="00AE00"/>
                </a:solidFill>
                <a:latin typeface="Courier New" pitchFamily="18" charset="0"/>
                <a:cs typeface="Courier New" pitchFamily="18" charset="0"/>
              </a:rPr>
              <a:t>[A-Za-z]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457200" y="3175000"/>
            <a:ext cx="706925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start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1879600" y="3175000"/>
            <a:ext cx="20518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d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3022600" y="3175000"/>
            <a:ext cx="20518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o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457200" y="3860800"/>
            <a:ext cx="706925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start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1879600" y="3860800"/>
            <a:ext cx="20518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d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3022600" y="3860800"/>
            <a:ext cx="20518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o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4165600" y="3860800"/>
            <a:ext cx="20518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u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5308600" y="3860800"/>
            <a:ext cx="20518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b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6489700" y="3860800"/>
            <a:ext cx="11381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l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7594600" y="3860800"/>
            <a:ext cx="182742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e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457200" y="4546600"/>
            <a:ext cx="706925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start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1866900" y="4546600"/>
            <a:ext cx="238848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Σ</a:t>
            </a:r>
          </a:p>
        </p:txBody>
      </p:sp>
      <p:sp>
        <p:nvSpPr>
          <p:cNvPr id="17" name="TextBox 1"/>
          <p:cNvSpPr txBox="1"/>
          <p:nvPr/>
        </p:nvSpPr>
        <p:spPr>
          <a:xfrm>
            <a:off x="4673600" y="5765800"/>
            <a:ext cx="2589299" cy="40523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800"/>
              </a:lnSpc>
              <a:tabLst/>
            </a:pP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D   O   U   B   L   E</a:t>
            </a:r>
          </a:p>
        </p:txBody>
      </p:sp>
      <p:sp>
        <p:nvSpPr>
          <p:cNvPr id="18" name="TextBox 1"/>
          <p:cNvSpPr txBox="1"/>
          <p:nvPr/>
        </p:nvSpPr>
        <p:spPr>
          <a:xfrm>
            <a:off x="2159000" y="5765800"/>
            <a:ext cx="730969" cy="40523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800"/>
              </a:lnSpc>
              <a:tabLst/>
            </a:pP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D   O</a:t>
            </a:r>
          </a:p>
        </p:txBody>
      </p:sp>
      <p:sp>
        <p:nvSpPr>
          <p:cNvPr id="19" name="TextBox 1"/>
          <p:cNvSpPr txBox="1"/>
          <p:nvPr/>
        </p:nvSpPr>
        <p:spPr>
          <a:xfrm>
            <a:off x="3302000" y="5765800"/>
            <a:ext cx="240450" cy="40523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800"/>
              </a:lnSpc>
              <a:tabLst/>
            </a:pP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U</a:t>
            </a:r>
          </a:p>
        </p:txBody>
      </p:sp>
      <p:sp>
        <p:nvSpPr>
          <p:cNvPr id="20" name="TextBox 1"/>
          <p:cNvSpPr txBox="1"/>
          <p:nvPr/>
        </p:nvSpPr>
        <p:spPr>
          <a:xfrm>
            <a:off x="4000500" y="5765800"/>
            <a:ext cx="222818" cy="40523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800"/>
              </a:lnSpc>
              <a:tabLst/>
            </a:pP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B</a:t>
            </a:r>
          </a:p>
        </p:txBody>
      </p:sp>
      <p:sp>
        <p:nvSpPr>
          <p:cNvPr id="22" name="标题 1"/>
          <p:cNvSpPr txBox="1">
            <a:spLocks/>
          </p:cNvSpPr>
          <p:nvPr/>
        </p:nvSpPr>
        <p:spPr>
          <a:xfrm>
            <a:off x="457200" y="274638"/>
            <a:ext cx="90805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Implementing Maximal Munch</a:t>
            </a:r>
            <a:endParaRPr kumimoji="0" lang="zh-CN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0083800" cy="75565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774700" y="1676400"/>
            <a:ext cx="1917700" cy="1206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/>
            </a:pPr>
            <a:r>
              <a:rPr lang="en-US" altLang="zh-CN" sz="2800" dirty="0" smtClean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T_Do</a:t>
            </a:r>
          </a:p>
          <a:p>
            <a:pPr>
              <a:lnSpc>
                <a:spcPts val="3100"/>
              </a:lnSpc>
              <a:tabLst/>
            </a:pPr>
            <a:r>
              <a:rPr lang="en-US" altLang="zh-CN" sz="2800" dirty="0" smtClean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T_Double</a:t>
            </a:r>
          </a:p>
          <a:p>
            <a:pPr>
              <a:lnSpc>
                <a:spcPts val="3100"/>
              </a:lnSpc>
              <a:tabLst/>
            </a:pPr>
            <a:r>
              <a:rPr lang="en-US" altLang="zh-CN" sz="2800" dirty="0" smtClean="0">
                <a:solidFill>
                  <a:srgbClr val="00AE00"/>
                </a:solidFill>
                <a:latin typeface="Courier New" pitchFamily="18" charset="0"/>
                <a:cs typeface="Courier New" pitchFamily="18" charset="0"/>
              </a:rPr>
              <a:t>T_Mystery</a:t>
            </a:r>
          </a:p>
        </p:txBody>
      </p:sp>
      <p:sp>
        <p:nvSpPr>
          <p:cNvPr id="3" name="TextBox 1"/>
          <p:cNvSpPr txBox="1"/>
          <p:nvPr/>
        </p:nvSpPr>
        <p:spPr>
          <a:xfrm>
            <a:off x="3517900" y="1676400"/>
            <a:ext cx="1727200" cy="1206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                <a:tab pos="25400" algn="l"/>
              </a:tabLst>
            </a:pPr>
            <a:r>
              <a:rPr lang="en-US" altLang="zh-CN" sz="2800" dirty="0" smtClean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do</a:t>
            </a:r>
          </a:p>
          <a:p>
            <a:pPr>
              <a:lnSpc>
                <a:spcPts val="3100"/>
              </a:lnSpc>
              <a:tabLst>
                <a:tab pos="25400" algn="l"/>
              </a:tabLst>
            </a:pPr>
            <a:r>
              <a:rPr lang="en-US" altLang="zh-CN" sz="2800" dirty="0" smtClean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double</a:t>
            </a:r>
          </a:p>
          <a:p>
            <a:pPr>
              <a:lnSpc>
                <a:spcPts val="3100"/>
              </a:lnSpc>
              <a:tabLst>
                <a:tab pos="25400" algn="l"/>
              </a:tabLst>
            </a:pPr>
            <a:r>
              <a:rPr lang="en-US" altLang="zh-CN" dirty="0" smtClean="0"/>
              <a:t>	</a:t>
            </a:r>
            <a:r>
              <a:rPr lang="en-US" altLang="zh-CN" sz="2800" dirty="0" smtClean="0">
                <a:solidFill>
                  <a:srgbClr val="00AE00"/>
                </a:solidFill>
                <a:latin typeface="Courier New" pitchFamily="18" charset="0"/>
                <a:cs typeface="Courier New" pitchFamily="18" charset="0"/>
              </a:rPr>
              <a:t>[A-Za-z]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457200" y="3175000"/>
            <a:ext cx="706925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start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1879600" y="3175000"/>
            <a:ext cx="20518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d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3022600" y="3175000"/>
            <a:ext cx="20518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o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457200" y="3860800"/>
            <a:ext cx="706925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start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1879600" y="3860800"/>
            <a:ext cx="20518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d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3022600" y="3860800"/>
            <a:ext cx="20518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o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4165600" y="3860800"/>
            <a:ext cx="20518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u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5308600" y="3860800"/>
            <a:ext cx="20518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b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6489700" y="3860800"/>
            <a:ext cx="11381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l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7594600" y="3860800"/>
            <a:ext cx="182742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e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457200" y="4546600"/>
            <a:ext cx="706925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start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1866900" y="4546600"/>
            <a:ext cx="238848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Σ</a:t>
            </a:r>
          </a:p>
        </p:txBody>
      </p:sp>
      <p:sp>
        <p:nvSpPr>
          <p:cNvPr id="17" name="TextBox 1"/>
          <p:cNvSpPr txBox="1"/>
          <p:nvPr/>
        </p:nvSpPr>
        <p:spPr>
          <a:xfrm>
            <a:off x="4673600" y="5765800"/>
            <a:ext cx="2589299" cy="40523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800"/>
              </a:lnSpc>
              <a:tabLst/>
            </a:pP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D   O   U   B   L   E</a:t>
            </a:r>
          </a:p>
        </p:txBody>
      </p:sp>
      <p:sp>
        <p:nvSpPr>
          <p:cNvPr id="18" name="TextBox 1"/>
          <p:cNvSpPr txBox="1"/>
          <p:nvPr/>
        </p:nvSpPr>
        <p:spPr>
          <a:xfrm>
            <a:off x="2159000" y="5765800"/>
            <a:ext cx="730969" cy="40523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800"/>
              </a:lnSpc>
              <a:tabLst/>
            </a:pP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D   O</a:t>
            </a:r>
          </a:p>
        </p:txBody>
      </p:sp>
      <p:sp>
        <p:nvSpPr>
          <p:cNvPr id="19" name="TextBox 1"/>
          <p:cNvSpPr txBox="1"/>
          <p:nvPr/>
        </p:nvSpPr>
        <p:spPr>
          <a:xfrm>
            <a:off x="3302000" y="5765800"/>
            <a:ext cx="240450" cy="40523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800"/>
              </a:lnSpc>
              <a:tabLst/>
            </a:pP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U</a:t>
            </a:r>
          </a:p>
        </p:txBody>
      </p:sp>
      <p:sp>
        <p:nvSpPr>
          <p:cNvPr id="20" name="TextBox 1"/>
          <p:cNvSpPr txBox="1"/>
          <p:nvPr/>
        </p:nvSpPr>
        <p:spPr>
          <a:xfrm>
            <a:off x="4000500" y="5765800"/>
            <a:ext cx="222818" cy="40523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800"/>
              </a:lnSpc>
              <a:tabLst/>
            </a:pP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B</a:t>
            </a:r>
          </a:p>
        </p:txBody>
      </p:sp>
      <p:sp>
        <p:nvSpPr>
          <p:cNvPr id="22" name="标题 1"/>
          <p:cNvSpPr txBox="1">
            <a:spLocks/>
          </p:cNvSpPr>
          <p:nvPr/>
        </p:nvSpPr>
        <p:spPr>
          <a:xfrm>
            <a:off x="457200" y="274638"/>
            <a:ext cx="90805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Implementing Maximal Munch</a:t>
            </a:r>
            <a:endParaRPr kumimoji="0" lang="zh-CN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0079990" cy="7559040"/>
          </a:xfrm>
          <a:custGeom>
            <a:avLst/>
            <a:gdLst>
              <a:gd name="connsiteX0" fmla="*/ 0 w 10079990"/>
              <a:gd name="connsiteY0" fmla="*/ 0 h 7559040"/>
              <a:gd name="connsiteX1" fmla="*/ 10079990 w 10079990"/>
              <a:gd name="connsiteY1" fmla="*/ 0 h 7559040"/>
              <a:gd name="connsiteX2" fmla="*/ 10079990 w 10079990"/>
              <a:gd name="connsiteY2" fmla="*/ 7559040 h 7559040"/>
              <a:gd name="connsiteX3" fmla="*/ 0 w 10079990"/>
              <a:gd name="connsiteY3" fmla="*/ 7559040 h 7559040"/>
              <a:gd name="connsiteX4" fmla="*/ 0 w 10079990"/>
              <a:gd name="connsiteY4" fmla="*/ 0 h 75590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079990" h="7559040">
                <a:moveTo>
                  <a:pt x="0" y="0"/>
                </a:moveTo>
                <a:lnTo>
                  <a:pt x="10079990" y="0"/>
                </a:lnTo>
                <a:lnTo>
                  <a:pt x="10079990" y="7559040"/>
                </a:lnTo>
                <a:lnTo>
                  <a:pt x="0" y="755904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2410077" y="622300"/>
            <a:ext cx="5298823" cy="70019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ctr">
              <a:lnSpc>
                <a:spcPts val="5100"/>
              </a:lnSpc>
              <a:tabLst/>
            </a:pP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A Minor Simplification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0079990" cy="7559040"/>
          </a:xfrm>
          <a:custGeom>
            <a:avLst/>
            <a:gdLst>
              <a:gd name="connsiteX0" fmla="*/ 0 w 10079990"/>
              <a:gd name="connsiteY0" fmla="*/ 0 h 7559040"/>
              <a:gd name="connsiteX1" fmla="*/ 10079990 w 10079990"/>
              <a:gd name="connsiteY1" fmla="*/ 0 h 7559040"/>
              <a:gd name="connsiteX2" fmla="*/ 10079990 w 10079990"/>
              <a:gd name="connsiteY2" fmla="*/ 7559040 h 7559040"/>
              <a:gd name="connsiteX3" fmla="*/ 0 w 10079990"/>
              <a:gd name="connsiteY3" fmla="*/ 7559040 h 7559040"/>
              <a:gd name="connsiteX4" fmla="*/ 0 w 10079990"/>
              <a:gd name="connsiteY4" fmla="*/ 0 h 75590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079990" h="7559040">
                <a:moveTo>
                  <a:pt x="0" y="0"/>
                </a:moveTo>
                <a:lnTo>
                  <a:pt x="10079990" y="0"/>
                </a:lnTo>
                <a:lnTo>
                  <a:pt x="10079990" y="7559040"/>
                </a:lnTo>
                <a:lnTo>
                  <a:pt x="0" y="755904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2286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C0C0C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222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6858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C0C0C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6794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11430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C0C0C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11366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16002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C0C0C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15938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20574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C0C0C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20510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25146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00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25082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29718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29654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34290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34226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48006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47942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52578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52514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57150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57086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61722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61658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66294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66230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70866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70802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75438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75374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84582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84518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89154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89090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93726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93662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38862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Freeform 3"/>
          <p:cNvSpPr/>
          <p:nvPr/>
        </p:nvSpPr>
        <p:spPr>
          <a:xfrm>
            <a:off x="38798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Freeform 3"/>
          <p:cNvSpPr/>
          <p:nvPr/>
        </p:nvSpPr>
        <p:spPr>
          <a:xfrm>
            <a:off x="80010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Freeform 3"/>
          <p:cNvSpPr/>
          <p:nvPr/>
        </p:nvSpPr>
        <p:spPr>
          <a:xfrm>
            <a:off x="79946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Freeform 3"/>
          <p:cNvSpPr/>
          <p:nvPr/>
        </p:nvSpPr>
        <p:spPr>
          <a:xfrm>
            <a:off x="84582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Freeform 3"/>
          <p:cNvSpPr/>
          <p:nvPr/>
        </p:nvSpPr>
        <p:spPr>
          <a:xfrm>
            <a:off x="84518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Freeform 3"/>
          <p:cNvSpPr/>
          <p:nvPr/>
        </p:nvSpPr>
        <p:spPr>
          <a:xfrm>
            <a:off x="457200" y="4114800"/>
            <a:ext cx="1371600" cy="685800"/>
          </a:xfrm>
          <a:custGeom>
            <a:avLst/>
            <a:gdLst>
              <a:gd name="connsiteX0" fmla="*/ 685800 w 1371600"/>
              <a:gd name="connsiteY0" fmla="*/ 685800 h 685800"/>
              <a:gd name="connsiteX1" fmla="*/ 0 w 1371600"/>
              <a:gd name="connsiteY1" fmla="*/ 685800 h 685800"/>
              <a:gd name="connsiteX2" fmla="*/ 0 w 1371600"/>
              <a:gd name="connsiteY2" fmla="*/ 0 h 685800"/>
              <a:gd name="connsiteX3" fmla="*/ 1371600 w 1371600"/>
              <a:gd name="connsiteY3" fmla="*/ 0 h 685800"/>
              <a:gd name="connsiteX4" fmla="*/ 1371600 w 1371600"/>
              <a:gd name="connsiteY4" fmla="*/ 685800 h 685800"/>
              <a:gd name="connsiteX5" fmla="*/ 685800 w 1371600"/>
              <a:gd name="connsiteY5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1371600" h="685800">
                <a:moveTo>
                  <a:pt x="685800" y="685800"/>
                </a:moveTo>
                <a:lnTo>
                  <a:pt x="0" y="685800"/>
                </a:lnTo>
                <a:lnTo>
                  <a:pt x="0" y="0"/>
                </a:lnTo>
                <a:lnTo>
                  <a:pt x="1371600" y="0"/>
                </a:lnTo>
                <a:lnTo>
                  <a:pt x="1371600" y="685800"/>
                </a:lnTo>
                <a:lnTo>
                  <a:pt x="685800" y="685800"/>
                </a:lnTo>
              </a:path>
            </a:pathLst>
          </a:custGeom>
          <a:solidFill>
            <a:srgbClr val="99CC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Freeform 3"/>
          <p:cNvSpPr/>
          <p:nvPr/>
        </p:nvSpPr>
        <p:spPr>
          <a:xfrm>
            <a:off x="450850" y="4108450"/>
            <a:ext cx="1384300" cy="698500"/>
          </a:xfrm>
          <a:custGeom>
            <a:avLst/>
            <a:gdLst>
              <a:gd name="connsiteX0" fmla="*/ 692150 w 1384300"/>
              <a:gd name="connsiteY0" fmla="*/ 692150 h 698500"/>
              <a:gd name="connsiteX1" fmla="*/ 6350 w 1384300"/>
              <a:gd name="connsiteY1" fmla="*/ 692150 h 698500"/>
              <a:gd name="connsiteX2" fmla="*/ 6350 w 1384300"/>
              <a:gd name="connsiteY2" fmla="*/ 6350 h 698500"/>
              <a:gd name="connsiteX3" fmla="*/ 1377950 w 1384300"/>
              <a:gd name="connsiteY3" fmla="*/ 6350 h 698500"/>
              <a:gd name="connsiteX4" fmla="*/ 1377950 w 1384300"/>
              <a:gd name="connsiteY4" fmla="*/ 692150 h 698500"/>
              <a:gd name="connsiteX5" fmla="*/ 692150 w 1384300"/>
              <a:gd name="connsiteY5" fmla="*/ 692150 h 6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1384300" h="698500">
                <a:moveTo>
                  <a:pt x="692150" y="692150"/>
                </a:moveTo>
                <a:lnTo>
                  <a:pt x="6350" y="692150"/>
                </a:lnTo>
                <a:lnTo>
                  <a:pt x="6350" y="6350"/>
                </a:lnTo>
                <a:lnTo>
                  <a:pt x="1377950" y="6350"/>
                </a:lnTo>
                <a:lnTo>
                  <a:pt x="1377950" y="692150"/>
                </a:lnTo>
                <a:lnTo>
                  <a:pt x="692150" y="692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Freeform 3"/>
          <p:cNvSpPr/>
          <p:nvPr/>
        </p:nvSpPr>
        <p:spPr>
          <a:xfrm>
            <a:off x="43434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Freeform 3"/>
          <p:cNvSpPr/>
          <p:nvPr/>
        </p:nvSpPr>
        <p:spPr>
          <a:xfrm>
            <a:off x="43370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TextBox 1"/>
          <p:cNvSpPr txBox="1"/>
          <p:nvPr/>
        </p:nvSpPr>
        <p:spPr>
          <a:xfrm>
            <a:off x="355600" y="1651000"/>
            <a:ext cx="2019300" cy="368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  <a:tabLst/>
            </a:pPr>
            <a:r>
              <a:rPr lang="en-US" altLang="zh-CN" sz="2600" b="1" dirty="0" smtClean="0">
                <a:solidFill>
                  <a:srgbClr val="3C3C3C"/>
                </a:solidFill>
                <a:latin typeface="Courier New" pitchFamily="18" charset="0"/>
                <a:cs typeface="Courier New" pitchFamily="18" charset="0"/>
              </a:rPr>
              <a:t>w</a:t>
            </a: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 smtClean="0">
                <a:solidFill>
                  <a:srgbClr val="3C3C3C"/>
                </a:solidFill>
                <a:latin typeface="Courier New" pitchFamily="18" charset="0"/>
                <a:cs typeface="Courier New" pitchFamily="18" charset="0"/>
              </a:rPr>
              <a:t>h</a:t>
            </a: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 smtClean="0">
                <a:solidFill>
                  <a:srgbClr val="3C3C3C"/>
                </a:solidFill>
                <a:latin typeface="Courier New" pitchFamily="18" charset="0"/>
                <a:cs typeface="Courier New" pitchFamily="18" charset="0"/>
              </a:rPr>
              <a:t>i</a:t>
            </a: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 smtClean="0">
                <a:solidFill>
                  <a:srgbClr val="3C3C3C"/>
                </a:solidFill>
                <a:latin typeface="Courier New" pitchFamily="18" charset="0"/>
                <a:cs typeface="Courier New" pitchFamily="18" charset="0"/>
              </a:rPr>
              <a:t>l</a:t>
            </a: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 smtClean="0">
                <a:solidFill>
                  <a:srgbClr val="3C3C3C"/>
                </a:solidFill>
                <a:latin typeface="Courier New" pitchFamily="18" charset="0"/>
                <a:cs typeface="Courier New" pitchFamily="18" charset="0"/>
              </a:rPr>
              <a:t>e</a:t>
            </a:r>
          </a:p>
        </p:txBody>
      </p:sp>
      <p:sp>
        <p:nvSpPr>
          <p:cNvPr id="51" name="TextBox 1"/>
          <p:cNvSpPr txBox="1"/>
          <p:nvPr/>
        </p:nvSpPr>
        <p:spPr>
          <a:xfrm>
            <a:off x="5384800" y="1651000"/>
            <a:ext cx="190500" cy="368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  <a:tabLst/>
            </a:pPr>
            <a:r>
              <a:rPr lang="en-US" altLang="zh-CN" sz="2600" b="1" dirty="0" smtClean="0">
                <a:solidFill>
                  <a:srgbClr val="3C3C3C"/>
                </a:solidFill>
                <a:latin typeface="Courier New" pitchFamily="18" charset="0"/>
                <a:cs typeface="Courier New" pitchFamily="18" charset="0"/>
              </a:rPr>
              <a:t>&lt;</a:t>
            </a:r>
          </a:p>
        </p:txBody>
      </p:sp>
      <p:sp>
        <p:nvSpPr>
          <p:cNvPr id="52" name="TextBox 1"/>
          <p:cNvSpPr txBox="1"/>
          <p:nvPr/>
        </p:nvSpPr>
        <p:spPr>
          <a:xfrm>
            <a:off x="6299200" y="1651000"/>
            <a:ext cx="3390900" cy="368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  <a:tabLst/>
            </a:pPr>
            <a:r>
              <a:rPr lang="en-US" altLang="zh-CN" sz="2600" b="1" dirty="0" smtClean="0">
                <a:solidFill>
                  <a:srgbClr val="3C3C3C"/>
                </a:solidFill>
                <a:latin typeface="Courier New" pitchFamily="18" charset="0"/>
                <a:cs typeface="Courier New" pitchFamily="18" charset="0"/>
              </a:rPr>
              <a:t>i</a:t>
            </a: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 smtClean="0">
                <a:solidFill>
                  <a:srgbClr val="3C3C3C"/>
                </a:solidFill>
                <a:latin typeface="Courier New" pitchFamily="18" charset="0"/>
                <a:cs typeface="Courier New" pitchFamily="18" charset="0"/>
              </a:rPr>
              <a:t>)</a:t>
            </a: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600" b="1" dirty="0" smtClean="0">
                <a:solidFill>
                  <a:srgbClr val="3C3C3C"/>
                </a:solidFill>
                <a:latin typeface="Courier New" pitchFamily="18" charset="0"/>
                <a:cs typeface="Courier New" pitchFamily="18" charset="0"/>
              </a:rPr>
              <a:t>\n\t</a:t>
            </a: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600" b="1" dirty="0" smtClean="0">
                <a:solidFill>
                  <a:srgbClr val="3C3C3C"/>
                </a:solidFill>
                <a:latin typeface="Courier New" pitchFamily="18" charset="0"/>
                <a:cs typeface="Courier New" pitchFamily="18" charset="0"/>
              </a:rPr>
              <a:t>+</a:t>
            </a: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 smtClean="0">
                <a:solidFill>
                  <a:srgbClr val="3C3C3C"/>
                </a:solidFill>
                <a:latin typeface="Courier New" pitchFamily="18" charset="0"/>
                <a:cs typeface="Courier New" pitchFamily="18" charset="0"/>
              </a:rPr>
              <a:t>+</a:t>
            </a: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 smtClean="0">
                <a:solidFill>
                  <a:srgbClr val="3C3C3C"/>
                </a:solidFill>
                <a:latin typeface="Courier New" pitchFamily="18" charset="0"/>
                <a:cs typeface="Courier New" pitchFamily="18" charset="0"/>
              </a:rPr>
              <a:t>i</a:t>
            </a: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 smtClean="0">
                <a:solidFill>
                  <a:srgbClr val="3C3C3C"/>
                </a:solidFill>
                <a:latin typeface="Courier New" pitchFamily="18" charset="0"/>
                <a:cs typeface="Courier New" pitchFamily="18" charset="0"/>
              </a:rPr>
              <a:t>;</a:t>
            </a:r>
          </a:p>
        </p:txBody>
      </p:sp>
      <p:sp>
        <p:nvSpPr>
          <p:cNvPr id="53" name="TextBox 1"/>
          <p:cNvSpPr txBox="1"/>
          <p:nvPr/>
        </p:nvSpPr>
        <p:spPr>
          <a:xfrm>
            <a:off x="546100" y="4305300"/>
            <a:ext cx="1168400" cy="304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/>
            </a:pPr>
            <a:r>
              <a:rPr lang="en-US" altLang="zh-CN" sz="2200" b="1" dirty="0" smtClean="0">
                <a:solidFill>
                  <a:srgbClr val="3C3C3C"/>
                </a:solidFill>
                <a:latin typeface="Courier New" pitchFamily="18" charset="0"/>
                <a:cs typeface="Courier New" pitchFamily="18" charset="0"/>
              </a:rPr>
              <a:t>T_While</a:t>
            </a:r>
          </a:p>
        </p:txBody>
      </p:sp>
      <p:sp>
        <p:nvSpPr>
          <p:cNvPr id="54" name="TextBox 1"/>
          <p:cNvSpPr txBox="1"/>
          <p:nvPr/>
        </p:nvSpPr>
        <p:spPr>
          <a:xfrm>
            <a:off x="3098800" y="1651000"/>
            <a:ext cx="1562100" cy="368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  <a:tabLst/>
            </a:pPr>
            <a:r>
              <a:rPr lang="en-US" altLang="zh-CN" sz="2600" b="1" dirty="0" smtClean="0">
                <a:solidFill>
                  <a:srgbClr val="3C3C3C"/>
                </a:solidFill>
                <a:latin typeface="Courier New" pitchFamily="18" charset="0"/>
                <a:cs typeface="Courier New" pitchFamily="18" charset="0"/>
              </a:rPr>
              <a:t>(</a:t>
            </a: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 smtClean="0">
                <a:solidFill>
                  <a:srgbClr val="3C3C3C"/>
                </a:solidFill>
                <a:latin typeface="Courier New" pitchFamily="18" charset="0"/>
                <a:cs typeface="Courier New" pitchFamily="18" charset="0"/>
              </a:rPr>
              <a:t>1</a:t>
            </a: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 smtClean="0">
                <a:solidFill>
                  <a:srgbClr val="3C3C3C"/>
                </a:solidFill>
                <a:latin typeface="Courier New" pitchFamily="18" charset="0"/>
                <a:cs typeface="Courier New" pitchFamily="18" charset="0"/>
              </a:rPr>
              <a:t>3</a:t>
            </a: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 smtClean="0">
                <a:solidFill>
                  <a:srgbClr val="3C3C3C"/>
                </a:solidFill>
                <a:latin typeface="Courier New" pitchFamily="18" charset="0"/>
                <a:cs typeface="Courier New" pitchFamily="18" charset="0"/>
              </a:rPr>
              <a:t>7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2262525" y="622300"/>
            <a:ext cx="5217775" cy="70019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100"/>
              </a:lnSpc>
              <a:tabLst/>
            </a:pP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Scanning a Source File</a:t>
            </a:r>
          </a:p>
        </p:txBody>
      </p:sp>
    </p:spTree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0083800" cy="7556500"/>
          </a:xfrm>
          <a:prstGeom prst="rect">
            <a:avLst/>
          </a:prstGeom>
          <a:noFill/>
        </p:spPr>
      </p:pic>
      <p:sp>
        <p:nvSpPr>
          <p:cNvPr id="3" name="TextBox 1"/>
          <p:cNvSpPr txBox="1"/>
          <p:nvPr/>
        </p:nvSpPr>
        <p:spPr>
          <a:xfrm>
            <a:off x="1600200" y="2717800"/>
            <a:ext cx="706925" cy="33470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start</a:t>
            </a:r>
          </a:p>
        </p:txBody>
      </p:sp>
      <p:sp>
        <p:nvSpPr>
          <p:cNvPr id="4" name="TextBox 1"/>
          <p:cNvSpPr txBox="1"/>
          <p:nvPr/>
        </p:nvSpPr>
        <p:spPr>
          <a:xfrm>
            <a:off x="3136900" y="2717800"/>
            <a:ext cx="205184" cy="33470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d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4394200" y="2717800"/>
            <a:ext cx="205184" cy="33470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o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1600200" y="3403600"/>
            <a:ext cx="706925" cy="33470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start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3136900" y="3403600"/>
            <a:ext cx="205184" cy="33470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d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4394200" y="3403600"/>
            <a:ext cx="205184" cy="33470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o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5537200" y="3403600"/>
            <a:ext cx="205184" cy="33470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u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6680200" y="3403600"/>
            <a:ext cx="205184" cy="33470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b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7861300" y="3403600"/>
            <a:ext cx="113814" cy="33470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l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8966200" y="3403600"/>
            <a:ext cx="182742" cy="33470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e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1600200" y="4089400"/>
            <a:ext cx="706925" cy="33470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start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3124200" y="4089400"/>
            <a:ext cx="238848" cy="33470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Σ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410077" y="622300"/>
            <a:ext cx="5298823" cy="70019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ctr">
              <a:lnSpc>
                <a:spcPts val="5100"/>
              </a:lnSpc>
              <a:tabLst/>
            </a:pP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A Minor Simplification</a:t>
            </a:r>
          </a:p>
        </p:txBody>
      </p:sp>
    </p:spTree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0083800" cy="7556500"/>
          </a:xfrm>
          <a:prstGeom prst="rect">
            <a:avLst/>
          </a:prstGeom>
          <a:noFill/>
        </p:spPr>
      </p:pic>
      <p:sp>
        <p:nvSpPr>
          <p:cNvPr id="3" name="TextBox 1"/>
          <p:cNvSpPr txBox="1"/>
          <p:nvPr/>
        </p:nvSpPr>
        <p:spPr>
          <a:xfrm>
            <a:off x="1600200" y="2717800"/>
            <a:ext cx="706925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start</a:t>
            </a:r>
          </a:p>
        </p:txBody>
      </p:sp>
      <p:sp>
        <p:nvSpPr>
          <p:cNvPr id="4" name="TextBox 1"/>
          <p:cNvSpPr txBox="1"/>
          <p:nvPr/>
        </p:nvSpPr>
        <p:spPr>
          <a:xfrm>
            <a:off x="3136900" y="2717800"/>
            <a:ext cx="20518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d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4394200" y="2717800"/>
            <a:ext cx="20518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o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1600200" y="3403600"/>
            <a:ext cx="706925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start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3136900" y="3403600"/>
            <a:ext cx="20518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d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4394200" y="3403600"/>
            <a:ext cx="20518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o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5537200" y="3403600"/>
            <a:ext cx="20518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u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6680200" y="3403600"/>
            <a:ext cx="20518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b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7861300" y="3403600"/>
            <a:ext cx="11381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l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8966200" y="3403600"/>
            <a:ext cx="182742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e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1600200" y="4089400"/>
            <a:ext cx="706925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start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3124200" y="4089400"/>
            <a:ext cx="238848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Σ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410077" y="622300"/>
            <a:ext cx="5298823" cy="70019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ctr">
              <a:lnSpc>
                <a:spcPts val="5100"/>
              </a:lnSpc>
              <a:tabLst/>
            </a:pP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A Minor Simplification</a:t>
            </a:r>
          </a:p>
        </p:txBody>
      </p:sp>
    </p:spTree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0083800" cy="7556500"/>
          </a:xfrm>
          <a:prstGeom prst="rect">
            <a:avLst/>
          </a:prstGeom>
          <a:noFill/>
        </p:spPr>
      </p:pic>
      <p:sp>
        <p:nvSpPr>
          <p:cNvPr id="3" name="TextBox 1"/>
          <p:cNvSpPr txBox="1"/>
          <p:nvPr/>
        </p:nvSpPr>
        <p:spPr>
          <a:xfrm>
            <a:off x="3136900" y="2717800"/>
            <a:ext cx="20518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d</a:t>
            </a:r>
          </a:p>
        </p:txBody>
      </p:sp>
      <p:sp>
        <p:nvSpPr>
          <p:cNvPr id="4" name="TextBox 1"/>
          <p:cNvSpPr txBox="1"/>
          <p:nvPr/>
        </p:nvSpPr>
        <p:spPr>
          <a:xfrm>
            <a:off x="4394200" y="2717800"/>
            <a:ext cx="20518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o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3136900" y="3403600"/>
            <a:ext cx="20518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d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4394200" y="3403600"/>
            <a:ext cx="20518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o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5537200" y="3403600"/>
            <a:ext cx="20518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u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6680200" y="3403600"/>
            <a:ext cx="20518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b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7861300" y="3403600"/>
            <a:ext cx="11381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l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8966200" y="3403600"/>
            <a:ext cx="182742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e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3124200" y="4089400"/>
            <a:ext cx="238848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Σ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1892300" y="2654300"/>
            <a:ext cx="173124" cy="41806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ε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1866900" y="3289300"/>
            <a:ext cx="173124" cy="41806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ε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1892300" y="3937000"/>
            <a:ext cx="173124" cy="41806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ε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317500" y="3702050"/>
            <a:ext cx="706925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start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410077" y="622300"/>
            <a:ext cx="5298823" cy="70019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ctr">
              <a:lnSpc>
                <a:spcPts val="5100"/>
              </a:lnSpc>
              <a:tabLst/>
            </a:pP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A Minor Simplification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0083800" cy="7556500"/>
          </a:xfrm>
          <a:prstGeom prst="rect">
            <a:avLst/>
          </a:prstGeom>
          <a:noFill/>
        </p:spPr>
      </p:pic>
      <p:sp>
        <p:nvSpPr>
          <p:cNvPr id="19" name="TextBox 18"/>
          <p:cNvSpPr txBox="1"/>
          <p:nvPr/>
        </p:nvSpPr>
        <p:spPr>
          <a:xfrm>
            <a:off x="2410077" y="622300"/>
            <a:ext cx="5298823" cy="70019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ctr">
              <a:lnSpc>
                <a:spcPts val="5100"/>
              </a:lnSpc>
              <a:tabLst/>
            </a:pP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A Minor Simplification</a:t>
            </a:r>
          </a:p>
        </p:txBody>
      </p:sp>
      <p:sp>
        <p:nvSpPr>
          <p:cNvPr id="20" name="TextBox 1"/>
          <p:cNvSpPr txBox="1"/>
          <p:nvPr/>
        </p:nvSpPr>
        <p:spPr>
          <a:xfrm>
            <a:off x="3136900" y="2717800"/>
            <a:ext cx="20518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d</a:t>
            </a:r>
          </a:p>
        </p:txBody>
      </p:sp>
      <p:sp>
        <p:nvSpPr>
          <p:cNvPr id="21" name="TextBox 1"/>
          <p:cNvSpPr txBox="1"/>
          <p:nvPr/>
        </p:nvSpPr>
        <p:spPr>
          <a:xfrm>
            <a:off x="4394200" y="2717800"/>
            <a:ext cx="20518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o</a:t>
            </a:r>
          </a:p>
        </p:txBody>
      </p:sp>
      <p:sp>
        <p:nvSpPr>
          <p:cNvPr id="22" name="TextBox 1"/>
          <p:cNvSpPr txBox="1"/>
          <p:nvPr/>
        </p:nvSpPr>
        <p:spPr>
          <a:xfrm>
            <a:off x="3136900" y="3403600"/>
            <a:ext cx="20518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d</a:t>
            </a:r>
          </a:p>
        </p:txBody>
      </p:sp>
      <p:sp>
        <p:nvSpPr>
          <p:cNvPr id="23" name="TextBox 1"/>
          <p:cNvSpPr txBox="1"/>
          <p:nvPr/>
        </p:nvSpPr>
        <p:spPr>
          <a:xfrm>
            <a:off x="4394200" y="3403600"/>
            <a:ext cx="20518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o</a:t>
            </a:r>
          </a:p>
        </p:txBody>
      </p:sp>
      <p:sp>
        <p:nvSpPr>
          <p:cNvPr id="24" name="TextBox 1"/>
          <p:cNvSpPr txBox="1"/>
          <p:nvPr/>
        </p:nvSpPr>
        <p:spPr>
          <a:xfrm>
            <a:off x="5537200" y="3403600"/>
            <a:ext cx="20518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u</a:t>
            </a:r>
          </a:p>
        </p:txBody>
      </p:sp>
      <p:sp>
        <p:nvSpPr>
          <p:cNvPr id="25" name="TextBox 1"/>
          <p:cNvSpPr txBox="1"/>
          <p:nvPr/>
        </p:nvSpPr>
        <p:spPr>
          <a:xfrm>
            <a:off x="6680200" y="3403600"/>
            <a:ext cx="20518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b</a:t>
            </a:r>
          </a:p>
        </p:txBody>
      </p:sp>
      <p:sp>
        <p:nvSpPr>
          <p:cNvPr id="26" name="TextBox 1"/>
          <p:cNvSpPr txBox="1"/>
          <p:nvPr/>
        </p:nvSpPr>
        <p:spPr>
          <a:xfrm>
            <a:off x="7861300" y="3403600"/>
            <a:ext cx="11381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l</a:t>
            </a:r>
          </a:p>
        </p:txBody>
      </p:sp>
      <p:sp>
        <p:nvSpPr>
          <p:cNvPr id="27" name="TextBox 1"/>
          <p:cNvSpPr txBox="1"/>
          <p:nvPr/>
        </p:nvSpPr>
        <p:spPr>
          <a:xfrm>
            <a:off x="8966200" y="3403600"/>
            <a:ext cx="182742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e</a:t>
            </a:r>
          </a:p>
        </p:txBody>
      </p:sp>
      <p:sp>
        <p:nvSpPr>
          <p:cNvPr id="28" name="TextBox 1"/>
          <p:cNvSpPr txBox="1"/>
          <p:nvPr/>
        </p:nvSpPr>
        <p:spPr>
          <a:xfrm>
            <a:off x="3124200" y="4089400"/>
            <a:ext cx="238848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Σ</a:t>
            </a:r>
          </a:p>
        </p:txBody>
      </p:sp>
      <p:sp>
        <p:nvSpPr>
          <p:cNvPr id="29" name="TextBox 1"/>
          <p:cNvSpPr txBox="1"/>
          <p:nvPr/>
        </p:nvSpPr>
        <p:spPr>
          <a:xfrm>
            <a:off x="1892300" y="2654300"/>
            <a:ext cx="173124" cy="41806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ε</a:t>
            </a:r>
          </a:p>
        </p:txBody>
      </p:sp>
      <p:sp>
        <p:nvSpPr>
          <p:cNvPr id="30" name="TextBox 1"/>
          <p:cNvSpPr txBox="1"/>
          <p:nvPr/>
        </p:nvSpPr>
        <p:spPr>
          <a:xfrm>
            <a:off x="1866900" y="3289300"/>
            <a:ext cx="173124" cy="41806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ε</a:t>
            </a:r>
          </a:p>
        </p:txBody>
      </p:sp>
      <p:sp>
        <p:nvSpPr>
          <p:cNvPr id="31" name="TextBox 1"/>
          <p:cNvSpPr txBox="1"/>
          <p:nvPr/>
        </p:nvSpPr>
        <p:spPr>
          <a:xfrm>
            <a:off x="1892300" y="3937000"/>
            <a:ext cx="173124" cy="41806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ε</a:t>
            </a:r>
          </a:p>
        </p:txBody>
      </p:sp>
      <p:sp>
        <p:nvSpPr>
          <p:cNvPr id="32" name="TextBox 1"/>
          <p:cNvSpPr txBox="1"/>
          <p:nvPr/>
        </p:nvSpPr>
        <p:spPr>
          <a:xfrm>
            <a:off x="317500" y="3702050"/>
            <a:ext cx="706925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start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889500" y="4845050"/>
            <a:ext cx="435568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200"/>
              </a:lnSpc>
              <a:tabLst>
                <a:tab pos="3149600" algn="l"/>
                <a:tab pos="3162300" algn="l"/>
                <a:tab pos="3263900" algn="l"/>
                <a:tab pos="3467100" algn="l"/>
                <a:tab pos="4330700" algn="l"/>
                <a:tab pos="4432300" algn="l"/>
                <a:tab pos="4826000" algn="l"/>
              </a:tabLst>
            </a:pPr>
            <a:r>
              <a:rPr lang="en-US" altLang="zh-CN" sz="2400" b="1" dirty="0" smtClean="0">
                <a:latin typeface="Bradley Hand ITC" pitchFamily="66" charset="0"/>
                <a:cs typeface="Times New Roman" pitchFamily="18" charset="0"/>
              </a:rPr>
              <a:t>Build  a  single  automaton  that  runs  all  the  matching automata  in  parallel.</a:t>
            </a:r>
            <a:endParaRPr lang="zh-CN" altLang="en-US" sz="2400" b="1" dirty="0" smtClean="0">
              <a:latin typeface="Bradley Hand ITC" pitchFamily="66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0083800" cy="7556500"/>
          </a:xfrm>
          <a:prstGeom prst="rect">
            <a:avLst/>
          </a:prstGeom>
          <a:noFill/>
        </p:spPr>
      </p:pic>
      <p:sp>
        <p:nvSpPr>
          <p:cNvPr id="19" name="TextBox 18"/>
          <p:cNvSpPr txBox="1"/>
          <p:nvPr/>
        </p:nvSpPr>
        <p:spPr>
          <a:xfrm>
            <a:off x="2410077" y="622300"/>
            <a:ext cx="5298823" cy="70019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ctr">
              <a:lnSpc>
                <a:spcPts val="5100"/>
              </a:lnSpc>
              <a:tabLst/>
            </a:pP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A Minor Simplification</a:t>
            </a:r>
          </a:p>
        </p:txBody>
      </p:sp>
      <p:sp>
        <p:nvSpPr>
          <p:cNvPr id="20" name="TextBox 1"/>
          <p:cNvSpPr txBox="1"/>
          <p:nvPr/>
        </p:nvSpPr>
        <p:spPr>
          <a:xfrm>
            <a:off x="3136900" y="2717800"/>
            <a:ext cx="20518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d</a:t>
            </a:r>
          </a:p>
        </p:txBody>
      </p:sp>
      <p:sp>
        <p:nvSpPr>
          <p:cNvPr id="21" name="TextBox 1"/>
          <p:cNvSpPr txBox="1"/>
          <p:nvPr/>
        </p:nvSpPr>
        <p:spPr>
          <a:xfrm>
            <a:off x="4394200" y="2717800"/>
            <a:ext cx="20518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o</a:t>
            </a:r>
          </a:p>
        </p:txBody>
      </p:sp>
      <p:sp>
        <p:nvSpPr>
          <p:cNvPr id="22" name="TextBox 1"/>
          <p:cNvSpPr txBox="1"/>
          <p:nvPr/>
        </p:nvSpPr>
        <p:spPr>
          <a:xfrm>
            <a:off x="3136900" y="3403600"/>
            <a:ext cx="20518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d</a:t>
            </a:r>
          </a:p>
        </p:txBody>
      </p:sp>
      <p:sp>
        <p:nvSpPr>
          <p:cNvPr id="23" name="TextBox 1"/>
          <p:cNvSpPr txBox="1"/>
          <p:nvPr/>
        </p:nvSpPr>
        <p:spPr>
          <a:xfrm>
            <a:off x="4394200" y="3403600"/>
            <a:ext cx="20518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o</a:t>
            </a:r>
          </a:p>
        </p:txBody>
      </p:sp>
      <p:sp>
        <p:nvSpPr>
          <p:cNvPr id="24" name="TextBox 1"/>
          <p:cNvSpPr txBox="1"/>
          <p:nvPr/>
        </p:nvSpPr>
        <p:spPr>
          <a:xfrm>
            <a:off x="5537200" y="3403600"/>
            <a:ext cx="20518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u</a:t>
            </a:r>
          </a:p>
        </p:txBody>
      </p:sp>
      <p:sp>
        <p:nvSpPr>
          <p:cNvPr id="25" name="TextBox 1"/>
          <p:cNvSpPr txBox="1"/>
          <p:nvPr/>
        </p:nvSpPr>
        <p:spPr>
          <a:xfrm>
            <a:off x="6680200" y="3403600"/>
            <a:ext cx="20518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b</a:t>
            </a:r>
          </a:p>
        </p:txBody>
      </p:sp>
      <p:sp>
        <p:nvSpPr>
          <p:cNvPr id="26" name="TextBox 1"/>
          <p:cNvSpPr txBox="1"/>
          <p:nvPr/>
        </p:nvSpPr>
        <p:spPr>
          <a:xfrm>
            <a:off x="7861300" y="3403600"/>
            <a:ext cx="11381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l</a:t>
            </a:r>
          </a:p>
        </p:txBody>
      </p:sp>
      <p:sp>
        <p:nvSpPr>
          <p:cNvPr id="27" name="TextBox 1"/>
          <p:cNvSpPr txBox="1"/>
          <p:nvPr/>
        </p:nvSpPr>
        <p:spPr>
          <a:xfrm>
            <a:off x="8966200" y="3403600"/>
            <a:ext cx="182742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e</a:t>
            </a:r>
          </a:p>
        </p:txBody>
      </p:sp>
      <p:sp>
        <p:nvSpPr>
          <p:cNvPr id="28" name="TextBox 1"/>
          <p:cNvSpPr txBox="1"/>
          <p:nvPr/>
        </p:nvSpPr>
        <p:spPr>
          <a:xfrm>
            <a:off x="3124200" y="4089400"/>
            <a:ext cx="238848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Σ</a:t>
            </a:r>
          </a:p>
        </p:txBody>
      </p:sp>
      <p:sp>
        <p:nvSpPr>
          <p:cNvPr id="29" name="TextBox 1"/>
          <p:cNvSpPr txBox="1"/>
          <p:nvPr/>
        </p:nvSpPr>
        <p:spPr>
          <a:xfrm>
            <a:off x="1892300" y="2654300"/>
            <a:ext cx="173124" cy="41806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ε</a:t>
            </a:r>
          </a:p>
        </p:txBody>
      </p:sp>
      <p:sp>
        <p:nvSpPr>
          <p:cNvPr id="30" name="TextBox 1"/>
          <p:cNvSpPr txBox="1"/>
          <p:nvPr/>
        </p:nvSpPr>
        <p:spPr>
          <a:xfrm>
            <a:off x="1866900" y="3289300"/>
            <a:ext cx="173124" cy="41806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ε</a:t>
            </a:r>
          </a:p>
        </p:txBody>
      </p:sp>
      <p:sp>
        <p:nvSpPr>
          <p:cNvPr id="31" name="TextBox 1"/>
          <p:cNvSpPr txBox="1"/>
          <p:nvPr/>
        </p:nvSpPr>
        <p:spPr>
          <a:xfrm>
            <a:off x="1892300" y="3937000"/>
            <a:ext cx="173124" cy="41806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ε</a:t>
            </a:r>
          </a:p>
        </p:txBody>
      </p:sp>
      <p:sp>
        <p:nvSpPr>
          <p:cNvPr id="32" name="TextBox 1"/>
          <p:cNvSpPr txBox="1"/>
          <p:nvPr/>
        </p:nvSpPr>
        <p:spPr>
          <a:xfrm>
            <a:off x="317500" y="3702050"/>
            <a:ext cx="706925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start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889500" y="4845050"/>
            <a:ext cx="435568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200"/>
              </a:lnSpc>
              <a:tabLst>
                <a:tab pos="3149600" algn="l"/>
                <a:tab pos="3162300" algn="l"/>
                <a:tab pos="3263900" algn="l"/>
                <a:tab pos="3467100" algn="l"/>
                <a:tab pos="4330700" algn="l"/>
                <a:tab pos="4432300" algn="l"/>
                <a:tab pos="4826000" algn="l"/>
              </a:tabLst>
            </a:pPr>
            <a:r>
              <a:rPr lang="en-US" altLang="zh-CN" sz="2400" b="1" dirty="0" smtClean="0">
                <a:latin typeface="Bradley Hand ITC" pitchFamily="66" charset="0"/>
                <a:cs typeface="Times New Roman" pitchFamily="18" charset="0"/>
              </a:rPr>
              <a:t>Annotate   each accepting  state with  which  automaton  it  came from.</a:t>
            </a:r>
            <a:endParaRPr lang="zh-CN" altLang="en-US" sz="2400" b="1" dirty="0" smtClean="0">
              <a:latin typeface="Bradley Hand ITC" pitchFamily="66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0079990" cy="7559040"/>
          </a:xfrm>
          <a:custGeom>
            <a:avLst/>
            <a:gdLst>
              <a:gd name="connsiteX0" fmla="*/ 0 w 10079990"/>
              <a:gd name="connsiteY0" fmla="*/ 0 h 7559040"/>
              <a:gd name="connsiteX1" fmla="*/ 10079990 w 10079990"/>
              <a:gd name="connsiteY1" fmla="*/ 0 h 7559040"/>
              <a:gd name="connsiteX2" fmla="*/ 10079990 w 10079990"/>
              <a:gd name="connsiteY2" fmla="*/ 7559040 h 7559040"/>
              <a:gd name="connsiteX3" fmla="*/ 0 w 10079990"/>
              <a:gd name="connsiteY3" fmla="*/ 7559040 h 7559040"/>
              <a:gd name="connsiteX4" fmla="*/ 0 w 10079990"/>
              <a:gd name="connsiteY4" fmla="*/ 0 h 75590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079990" h="7559040">
                <a:moveTo>
                  <a:pt x="0" y="0"/>
                </a:moveTo>
                <a:lnTo>
                  <a:pt x="10079990" y="0"/>
                </a:lnTo>
                <a:lnTo>
                  <a:pt x="10079990" y="7559040"/>
                </a:lnTo>
                <a:lnTo>
                  <a:pt x="0" y="755904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3223754" y="622300"/>
            <a:ext cx="3494546" cy="70019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100"/>
              </a:lnSpc>
              <a:tabLst/>
            </a:pP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Other Conflicts</a:t>
            </a:r>
          </a:p>
        </p:txBody>
      </p:sp>
      <p:sp>
        <p:nvSpPr>
          <p:cNvPr id="3" name="TextBox 1"/>
          <p:cNvSpPr txBox="1"/>
          <p:nvPr/>
        </p:nvSpPr>
        <p:spPr>
          <a:xfrm>
            <a:off x="774700" y="1663700"/>
            <a:ext cx="1701800" cy="800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/>
            </a:pPr>
            <a:r>
              <a:rPr lang="en-US" altLang="zh-CN" sz="2800" dirty="0" smtClean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T_Do</a:t>
            </a:r>
          </a:p>
          <a:p>
            <a:pPr>
              <a:lnSpc>
                <a:spcPts val="3100"/>
              </a:lnSpc>
              <a:tabLst/>
            </a:pPr>
            <a:r>
              <a:rPr lang="en-US" altLang="zh-CN" sz="2800" dirty="0" smtClean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T_Double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3517900" y="1663700"/>
            <a:ext cx="1270000" cy="800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/>
            </a:pPr>
            <a:r>
              <a:rPr lang="en-US" altLang="zh-CN" sz="2800" dirty="0" smtClean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do</a:t>
            </a:r>
          </a:p>
          <a:p>
            <a:pPr>
              <a:lnSpc>
                <a:spcPts val="3100"/>
              </a:lnSpc>
              <a:tabLst/>
            </a:pPr>
            <a:r>
              <a:rPr lang="en-US" altLang="zh-CN" sz="2800" dirty="0" smtClean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double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774700" y="2463800"/>
            <a:ext cx="7429500" cy="393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/>
            </a:pPr>
            <a:r>
              <a:rPr lang="en-US" altLang="zh-CN" sz="2800" dirty="0" smtClean="0">
                <a:solidFill>
                  <a:srgbClr val="00AE00"/>
                </a:solidFill>
                <a:latin typeface="Courier New" pitchFamily="18" charset="0"/>
                <a:cs typeface="Courier New" pitchFamily="18" charset="0"/>
              </a:rPr>
              <a:t>T_Identifier</a:t>
            </a:r>
            <a:r>
              <a:rPr lang="en-US" altLang="zh-CN" sz="28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800" dirty="0" smtClean="0">
                <a:solidFill>
                  <a:srgbClr val="00AE00"/>
                </a:solidFill>
                <a:latin typeface="Courier New" pitchFamily="18" charset="0"/>
                <a:cs typeface="Courier New" pitchFamily="18" charset="0"/>
              </a:rPr>
              <a:t>[A-Za-z_][A-Za-z0-9_]*</a:t>
            </a:r>
          </a:p>
        </p:txBody>
      </p:sp>
    </p:spTree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0079990" cy="7559040"/>
          </a:xfrm>
          <a:custGeom>
            <a:avLst/>
            <a:gdLst>
              <a:gd name="connsiteX0" fmla="*/ 0 w 10079990"/>
              <a:gd name="connsiteY0" fmla="*/ 0 h 7559040"/>
              <a:gd name="connsiteX1" fmla="*/ 10079990 w 10079990"/>
              <a:gd name="connsiteY1" fmla="*/ 0 h 7559040"/>
              <a:gd name="connsiteX2" fmla="*/ 10079990 w 10079990"/>
              <a:gd name="connsiteY2" fmla="*/ 7559040 h 7559040"/>
              <a:gd name="connsiteX3" fmla="*/ 0 w 10079990"/>
              <a:gd name="connsiteY3" fmla="*/ 7559040 h 7559040"/>
              <a:gd name="connsiteX4" fmla="*/ 0 w 10079990"/>
              <a:gd name="connsiteY4" fmla="*/ 0 h 75590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079990" h="7559040">
                <a:moveTo>
                  <a:pt x="0" y="0"/>
                </a:moveTo>
                <a:lnTo>
                  <a:pt x="10079990" y="0"/>
                </a:lnTo>
                <a:lnTo>
                  <a:pt x="10079990" y="7559040"/>
                </a:lnTo>
                <a:lnTo>
                  <a:pt x="0" y="755904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2743200" y="3200400"/>
            <a:ext cx="685800" cy="685800"/>
          </a:xfrm>
          <a:custGeom>
            <a:avLst/>
            <a:gdLst>
              <a:gd name="connsiteX0" fmla="*/ 342900 w 685800"/>
              <a:gd name="connsiteY0" fmla="*/ 685800 h 685800"/>
              <a:gd name="connsiteX1" fmla="*/ 0 w 685800"/>
              <a:gd name="connsiteY1" fmla="*/ 685800 h 685800"/>
              <a:gd name="connsiteX2" fmla="*/ 0 w 685800"/>
              <a:gd name="connsiteY2" fmla="*/ 0 h 685800"/>
              <a:gd name="connsiteX3" fmla="*/ 685800 w 685800"/>
              <a:gd name="connsiteY3" fmla="*/ 0 h 685800"/>
              <a:gd name="connsiteX4" fmla="*/ 685800 w 685800"/>
              <a:gd name="connsiteY4" fmla="*/ 685800 h 685800"/>
              <a:gd name="connsiteX5" fmla="*/ 342900 w 685800"/>
              <a:gd name="connsiteY5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85800" h="685800">
                <a:moveTo>
                  <a:pt x="342900" y="685800"/>
                </a:moveTo>
                <a:lnTo>
                  <a:pt x="0" y="685800"/>
                </a:lnTo>
                <a:lnTo>
                  <a:pt x="0" y="0"/>
                </a:lnTo>
                <a:lnTo>
                  <a:pt x="685800" y="0"/>
                </a:lnTo>
                <a:lnTo>
                  <a:pt x="685800" y="685800"/>
                </a:lnTo>
                <a:lnTo>
                  <a:pt x="342900" y="6858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736850" y="3194050"/>
            <a:ext cx="698500" cy="698500"/>
          </a:xfrm>
          <a:custGeom>
            <a:avLst/>
            <a:gdLst>
              <a:gd name="connsiteX0" fmla="*/ 349250 w 698500"/>
              <a:gd name="connsiteY0" fmla="*/ 692150 h 698500"/>
              <a:gd name="connsiteX1" fmla="*/ 6350 w 698500"/>
              <a:gd name="connsiteY1" fmla="*/ 692150 h 698500"/>
              <a:gd name="connsiteX2" fmla="*/ 6350 w 698500"/>
              <a:gd name="connsiteY2" fmla="*/ 6350 h 698500"/>
              <a:gd name="connsiteX3" fmla="*/ 692150 w 698500"/>
              <a:gd name="connsiteY3" fmla="*/ 6350 h 698500"/>
              <a:gd name="connsiteX4" fmla="*/ 692150 w 698500"/>
              <a:gd name="connsiteY4" fmla="*/ 692150 h 698500"/>
              <a:gd name="connsiteX5" fmla="*/ 349250 w 698500"/>
              <a:gd name="connsiteY5" fmla="*/ 692150 h 6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98500" h="698500">
                <a:moveTo>
                  <a:pt x="349250" y="692150"/>
                </a:moveTo>
                <a:lnTo>
                  <a:pt x="6350" y="692150"/>
                </a:lnTo>
                <a:lnTo>
                  <a:pt x="6350" y="6350"/>
                </a:lnTo>
                <a:lnTo>
                  <a:pt x="692150" y="6350"/>
                </a:lnTo>
                <a:lnTo>
                  <a:pt x="692150" y="692150"/>
                </a:lnTo>
                <a:lnTo>
                  <a:pt x="349250" y="692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3429000" y="3200400"/>
            <a:ext cx="685800" cy="685800"/>
          </a:xfrm>
          <a:custGeom>
            <a:avLst/>
            <a:gdLst>
              <a:gd name="connsiteX0" fmla="*/ 342900 w 685800"/>
              <a:gd name="connsiteY0" fmla="*/ 685800 h 685800"/>
              <a:gd name="connsiteX1" fmla="*/ 0 w 685800"/>
              <a:gd name="connsiteY1" fmla="*/ 685800 h 685800"/>
              <a:gd name="connsiteX2" fmla="*/ 0 w 685800"/>
              <a:gd name="connsiteY2" fmla="*/ 0 h 685800"/>
              <a:gd name="connsiteX3" fmla="*/ 685800 w 685800"/>
              <a:gd name="connsiteY3" fmla="*/ 0 h 685800"/>
              <a:gd name="connsiteX4" fmla="*/ 685800 w 685800"/>
              <a:gd name="connsiteY4" fmla="*/ 685800 h 685800"/>
              <a:gd name="connsiteX5" fmla="*/ 342900 w 685800"/>
              <a:gd name="connsiteY5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85800" h="685800">
                <a:moveTo>
                  <a:pt x="342900" y="685800"/>
                </a:moveTo>
                <a:lnTo>
                  <a:pt x="0" y="685800"/>
                </a:lnTo>
                <a:lnTo>
                  <a:pt x="0" y="0"/>
                </a:lnTo>
                <a:lnTo>
                  <a:pt x="685800" y="0"/>
                </a:lnTo>
                <a:lnTo>
                  <a:pt x="685800" y="685800"/>
                </a:lnTo>
                <a:lnTo>
                  <a:pt x="342900" y="6858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3422650" y="3194050"/>
            <a:ext cx="698500" cy="698500"/>
          </a:xfrm>
          <a:custGeom>
            <a:avLst/>
            <a:gdLst>
              <a:gd name="connsiteX0" fmla="*/ 349250 w 698500"/>
              <a:gd name="connsiteY0" fmla="*/ 692150 h 698500"/>
              <a:gd name="connsiteX1" fmla="*/ 6350 w 698500"/>
              <a:gd name="connsiteY1" fmla="*/ 692150 h 698500"/>
              <a:gd name="connsiteX2" fmla="*/ 6350 w 698500"/>
              <a:gd name="connsiteY2" fmla="*/ 6350 h 698500"/>
              <a:gd name="connsiteX3" fmla="*/ 692150 w 698500"/>
              <a:gd name="connsiteY3" fmla="*/ 6350 h 698500"/>
              <a:gd name="connsiteX4" fmla="*/ 692150 w 698500"/>
              <a:gd name="connsiteY4" fmla="*/ 692150 h 698500"/>
              <a:gd name="connsiteX5" fmla="*/ 349250 w 698500"/>
              <a:gd name="connsiteY5" fmla="*/ 692150 h 6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98500" h="698500">
                <a:moveTo>
                  <a:pt x="349250" y="692150"/>
                </a:moveTo>
                <a:lnTo>
                  <a:pt x="6350" y="692150"/>
                </a:lnTo>
                <a:lnTo>
                  <a:pt x="6350" y="6350"/>
                </a:lnTo>
                <a:lnTo>
                  <a:pt x="692150" y="6350"/>
                </a:lnTo>
                <a:lnTo>
                  <a:pt x="692150" y="692150"/>
                </a:lnTo>
                <a:lnTo>
                  <a:pt x="349250" y="692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4800600" y="3200400"/>
            <a:ext cx="685800" cy="685800"/>
          </a:xfrm>
          <a:custGeom>
            <a:avLst/>
            <a:gdLst>
              <a:gd name="connsiteX0" fmla="*/ 342900 w 685800"/>
              <a:gd name="connsiteY0" fmla="*/ 685800 h 685800"/>
              <a:gd name="connsiteX1" fmla="*/ 0 w 685800"/>
              <a:gd name="connsiteY1" fmla="*/ 685800 h 685800"/>
              <a:gd name="connsiteX2" fmla="*/ 0 w 685800"/>
              <a:gd name="connsiteY2" fmla="*/ 0 h 685800"/>
              <a:gd name="connsiteX3" fmla="*/ 685800 w 685800"/>
              <a:gd name="connsiteY3" fmla="*/ 0 h 685800"/>
              <a:gd name="connsiteX4" fmla="*/ 685800 w 685800"/>
              <a:gd name="connsiteY4" fmla="*/ 685800 h 685800"/>
              <a:gd name="connsiteX5" fmla="*/ 342900 w 685800"/>
              <a:gd name="connsiteY5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85800" h="685800">
                <a:moveTo>
                  <a:pt x="342900" y="685800"/>
                </a:moveTo>
                <a:lnTo>
                  <a:pt x="0" y="685800"/>
                </a:lnTo>
                <a:lnTo>
                  <a:pt x="0" y="0"/>
                </a:lnTo>
                <a:lnTo>
                  <a:pt x="685800" y="0"/>
                </a:lnTo>
                <a:lnTo>
                  <a:pt x="685800" y="685800"/>
                </a:lnTo>
                <a:lnTo>
                  <a:pt x="342900" y="6858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4794250" y="3194050"/>
            <a:ext cx="698500" cy="698500"/>
          </a:xfrm>
          <a:custGeom>
            <a:avLst/>
            <a:gdLst>
              <a:gd name="connsiteX0" fmla="*/ 349250 w 698500"/>
              <a:gd name="connsiteY0" fmla="*/ 692150 h 698500"/>
              <a:gd name="connsiteX1" fmla="*/ 6350 w 698500"/>
              <a:gd name="connsiteY1" fmla="*/ 692150 h 698500"/>
              <a:gd name="connsiteX2" fmla="*/ 6350 w 698500"/>
              <a:gd name="connsiteY2" fmla="*/ 6350 h 698500"/>
              <a:gd name="connsiteX3" fmla="*/ 692150 w 698500"/>
              <a:gd name="connsiteY3" fmla="*/ 6350 h 698500"/>
              <a:gd name="connsiteX4" fmla="*/ 692150 w 698500"/>
              <a:gd name="connsiteY4" fmla="*/ 692150 h 698500"/>
              <a:gd name="connsiteX5" fmla="*/ 349250 w 698500"/>
              <a:gd name="connsiteY5" fmla="*/ 692150 h 6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98500" h="698500">
                <a:moveTo>
                  <a:pt x="349250" y="692150"/>
                </a:moveTo>
                <a:lnTo>
                  <a:pt x="6350" y="692150"/>
                </a:lnTo>
                <a:lnTo>
                  <a:pt x="6350" y="6350"/>
                </a:lnTo>
                <a:lnTo>
                  <a:pt x="692150" y="6350"/>
                </a:lnTo>
                <a:lnTo>
                  <a:pt x="692150" y="692150"/>
                </a:lnTo>
                <a:lnTo>
                  <a:pt x="349250" y="692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4114800" y="3200400"/>
            <a:ext cx="685800" cy="685800"/>
          </a:xfrm>
          <a:custGeom>
            <a:avLst/>
            <a:gdLst>
              <a:gd name="connsiteX0" fmla="*/ 342900 w 685800"/>
              <a:gd name="connsiteY0" fmla="*/ 685800 h 685800"/>
              <a:gd name="connsiteX1" fmla="*/ 0 w 685800"/>
              <a:gd name="connsiteY1" fmla="*/ 685800 h 685800"/>
              <a:gd name="connsiteX2" fmla="*/ 0 w 685800"/>
              <a:gd name="connsiteY2" fmla="*/ 0 h 685800"/>
              <a:gd name="connsiteX3" fmla="*/ 685800 w 685800"/>
              <a:gd name="connsiteY3" fmla="*/ 0 h 685800"/>
              <a:gd name="connsiteX4" fmla="*/ 685800 w 685800"/>
              <a:gd name="connsiteY4" fmla="*/ 685800 h 685800"/>
              <a:gd name="connsiteX5" fmla="*/ 342900 w 685800"/>
              <a:gd name="connsiteY5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85800" h="685800">
                <a:moveTo>
                  <a:pt x="342900" y="685800"/>
                </a:moveTo>
                <a:lnTo>
                  <a:pt x="0" y="685800"/>
                </a:lnTo>
                <a:lnTo>
                  <a:pt x="0" y="0"/>
                </a:lnTo>
                <a:lnTo>
                  <a:pt x="685800" y="0"/>
                </a:lnTo>
                <a:lnTo>
                  <a:pt x="685800" y="685800"/>
                </a:lnTo>
                <a:lnTo>
                  <a:pt x="342900" y="6858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4108450" y="3194050"/>
            <a:ext cx="698500" cy="698500"/>
          </a:xfrm>
          <a:custGeom>
            <a:avLst/>
            <a:gdLst>
              <a:gd name="connsiteX0" fmla="*/ 349250 w 698500"/>
              <a:gd name="connsiteY0" fmla="*/ 692150 h 698500"/>
              <a:gd name="connsiteX1" fmla="*/ 6350 w 698500"/>
              <a:gd name="connsiteY1" fmla="*/ 692150 h 698500"/>
              <a:gd name="connsiteX2" fmla="*/ 6350 w 698500"/>
              <a:gd name="connsiteY2" fmla="*/ 6350 h 698500"/>
              <a:gd name="connsiteX3" fmla="*/ 692150 w 698500"/>
              <a:gd name="connsiteY3" fmla="*/ 6350 h 698500"/>
              <a:gd name="connsiteX4" fmla="*/ 692150 w 698500"/>
              <a:gd name="connsiteY4" fmla="*/ 692150 h 698500"/>
              <a:gd name="connsiteX5" fmla="*/ 349250 w 698500"/>
              <a:gd name="connsiteY5" fmla="*/ 692150 h 6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98500" h="698500">
                <a:moveTo>
                  <a:pt x="349250" y="692150"/>
                </a:moveTo>
                <a:lnTo>
                  <a:pt x="6350" y="692150"/>
                </a:lnTo>
                <a:lnTo>
                  <a:pt x="6350" y="6350"/>
                </a:lnTo>
                <a:lnTo>
                  <a:pt x="692150" y="6350"/>
                </a:lnTo>
                <a:lnTo>
                  <a:pt x="692150" y="692150"/>
                </a:lnTo>
                <a:lnTo>
                  <a:pt x="349250" y="692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6172200" y="3200400"/>
            <a:ext cx="685800" cy="685800"/>
          </a:xfrm>
          <a:custGeom>
            <a:avLst/>
            <a:gdLst>
              <a:gd name="connsiteX0" fmla="*/ 342900 w 685800"/>
              <a:gd name="connsiteY0" fmla="*/ 685800 h 685800"/>
              <a:gd name="connsiteX1" fmla="*/ 0 w 685800"/>
              <a:gd name="connsiteY1" fmla="*/ 685800 h 685800"/>
              <a:gd name="connsiteX2" fmla="*/ 0 w 685800"/>
              <a:gd name="connsiteY2" fmla="*/ 0 h 685800"/>
              <a:gd name="connsiteX3" fmla="*/ 685800 w 685800"/>
              <a:gd name="connsiteY3" fmla="*/ 0 h 685800"/>
              <a:gd name="connsiteX4" fmla="*/ 685800 w 685800"/>
              <a:gd name="connsiteY4" fmla="*/ 685800 h 685800"/>
              <a:gd name="connsiteX5" fmla="*/ 342900 w 685800"/>
              <a:gd name="connsiteY5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85800" h="685800">
                <a:moveTo>
                  <a:pt x="342900" y="685800"/>
                </a:moveTo>
                <a:lnTo>
                  <a:pt x="0" y="685800"/>
                </a:lnTo>
                <a:lnTo>
                  <a:pt x="0" y="0"/>
                </a:lnTo>
                <a:lnTo>
                  <a:pt x="685800" y="0"/>
                </a:lnTo>
                <a:lnTo>
                  <a:pt x="685800" y="685800"/>
                </a:lnTo>
                <a:lnTo>
                  <a:pt x="342900" y="6858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6165850" y="3194050"/>
            <a:ext cx="698500" cy="698500"/>
          </a:xfrm>
          <a:custGeom>
            <a:avLst/>
            <a:gdLst>
              <a:gd name="connsiteX0" fmla="*/ 349250 w 698500"/>
              <a:gd name="connsiteY0" fmla="*/ 692150 h 698500"/>
              <a:gd name="connsiteX1" fmla="*/ 6350 w 698500"/>
              <a:gd name="connsiteY1" fmla="*/ 692150 h 698500"/>
              <a:gd name="connsiteX2" fmla="*/ 6350 w 698500"/>
              <a:gd name="connsiteY2" fmla="*/ 6350 h 698500"/>
              <a:gd name="connsiteX3" fmla="*/ 692150 w 698500"/>
              <a:gd name="connsiteY3" fmla="*/ 6350 h 698500"/>
              <a:gd name="connsiteX4" fmla="*/ 692150 w 698500"/>
              <a:gd name="connsiteY4" fmla="*/ 692150 h 698500"/>
              <a:gd name="connsiteX5" fmla="*/ 349250 w 698500"/>
              <a:gd name="connsiteY5" fmla="*/ 692150 h 6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98500" h="698500">
                <a:moveTo>
                  <a:pt x="349250" y="692150"/>
                </a:moveTo>
                <a:lnTo>
                  <a:pt x="6350" y="692150"/>
                </a:lnTo>
                <a:lnTo>
                  <a:pt x="6350" y="6350"/>
                </a:lnTo>
                <a:lnTo>
                  <a:pt x="692150" y="6350"/>
                </a:lnTo>
                <a:lnTo>
                  <a:pt x="692150" y="692150"/>
                </a:lnTo>
                <a:lnTo>
                  <a:pt x="349250" y="692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5486400" y="3200400"/>
            <a:ext cx="685800" cy="685800"/>
          </a:xfrm>
          <a:custGeom>
            <a:avLst/>
            <a:gdLst>
              <a:gd name="connsiteX0" fmla="*/ 342900 w 685800"/>
              <a:gd name="connsiteY0" fmla="*/ 685800 h 685800"/>
              <a:gd name="connsiteX1" fmla="*/ 0 w 685800"/>
              <a:gd name="connsiteY1" fmla="*/ 685800 h 685800"/>
              <a:gd name="connsiteX2" fmla="*/ 0 w 685800"/>
              <a:gd name="connsiteY2" fmla="*/ 0 h 685800"/>
              <a:gd name="connsiteX3" fmla="*/ 685800 w 685800"/>
              <a:gd name="connsiteY3" fmla="*/ 0 h 685800"/>
              <a:gd name="connsiteX4" fmla="*/ 685800 w 685800"/>
              <a:gd name="connsiteY4" fmla="*/ 685800 h 685800"/>
              <a:gd name="connsiteX5" fmla="*/ 342900 w 685800"/>
              <a:gd name="connsiteY5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85800" h="685800">
                <a:moveTo>
                  <a:pt x="342900" y="685800"/>
                </a:moveTo>
                <a:lnTo>
                  <a:pt x="0" y="685800"/>
                </a:lnTo>
                <a:lnTo>
                  <a:pt x="0" y="0"/>
                </a:lnTo>
                <a:lnTo>
                  <a:pt x="685800" y="0"/>
                </a:lnTo>
                <a:lnTo>
                  <a:pt x="685800" y="685800"/>
                </a:lnTo>
                <a:lnTo>
                  <a:pt x="342900" y="6858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5480050" y="3194050"/>
            <a:ext cx="698500" cy="698500"/>
          </a:xfrm>
          <a:custGeom>
            <a:avLst/>
            <a:gdLst>
              <a:gd name="connsiteX0" fmla="*/ 349250 w 698500"/>
              <a:gd name="connsiteY0" fmla="*/ 692150 h 698500"/>
              <a:gd name="connsiteX1" fmla="*/ 6350 w 698500"/>
              <a:gd name="connsiteY1" fmla="*/ 692150 h 698500"/>
              <a:gd name="connsiteX2" fmla="*/ 6350 w 698500"/>
              <a:gd name="connsiteY2" fmla="*/ 6350 h 698500"/>
              <a:gd name="connsiteX3" fmla="*/ 692150 w 698500"/>
              <a:gd name="connsiteY3" fmla="*/ 6350 h 698500"/>
              <a:gd name="connsiteX4" fmla="*/ 692150 w 698500"/>
              <a:gd name="connsiteY4" fmla="*/ 692150 h 698500"/>
              <a:gd name="connsiteX5" fmla="*/ 349250 w 698500"/>
              <a:gd name="connsiteY5" fmla="*/ 692150 h 6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98500" h="698500">
                <a:moveTo>
                  <a:pt x="349250" y="692150"/>
                </a:moveTo>
                <a:lnTo>
                  <a:pt x="6350" y="692150"/>
                </a:lnTo>
                <a:lnTo>
                  <a:pt x="6350" y="6350"/>
                </a:lnTo>
                <a:lnTo>
                  <a:pt x="692150" y="6350"/>
                </a:lnTo>
                <a:lnTo>
                  <a:pt x="692150" y="692150"/>
                </a:lnTo>
                <a:lnTo>
                  <a:pt x="349250" y="692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TextBox 1"/>
          <p:cNvSpPr txBox="1"/>
          <p:nvPr/>
        </p:nvSpPr>
        <p:spPr>
          <a:xfrm>
            <a:off x="774700" y="1663700"/>
            <a:ext cx="1718419" cy="84959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/>
            </a:pPr>
            <a:r>
              <a:rPr lang="en-US" altLang="zh-CN" sz="2800" b="1" dirty="0" smtClean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T_Do</a:t>
            </a:r>
          </a:p>
          <a:p>
            <a:pPr>
              <a:lnSpc>
                <a:spcPts val="3100"/>
              </a:lnSpc>
              <a:tabLst/>
            </a:pPr>
            <a:r>
              <a:rPr lang="en-US" altLang="zh-CN" sz="2800" b="1" dirty="0" smtClean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T_Double</a:t>
            </a:r>
          </a:p>
        </p:txBody>
      </p:sp>
      <p:sp>
        <p:nvSpPr>
          <p:cNvPr id="17" name="TextBox 1"/>
          <p:cNvSpPr txBox="1"/>
          <p:nvPr/>
        </p:nvSpPr>
        <p:spPr>
          <a:xfrm>
            <a:off x="3517900" y="1663700"/>
            <a:ext cx="1288814" cy="84959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/>
            </a:pPr>
            <a:r>
              <a:rPr lang="en-US" altLang="zh-CN" sz="2800" b="1" dirty="0" smtClean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do</a:t>
            </a:r>
          </a:p>
          <a:p>
            <a:pPr>
              <a:lnSpc>
                <a:spcPts val="3100"/>
              </a:lnSpc>
              <a:tabLst/>
            </a:pPr>
            <a:r>
              <a:rPr lang="en-US" altLang="zh-CN" sz="2800" b="1" dirty="0" smtClean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double</a:t>
            </a:r>
          </a:p>
        </p:txBody>
      </p:sp>
      <p:sp>
        <p:nvSpPr>
          <p:cNvPr id="18" name="TextBox 1"/>
          <p:cNvSpPr txBox="1"/>
          <p:nvPr/>
        </p:nvSpPr>
        <p:spPr>
          <a:xfrm>
            <a:off x="774700" y="2489200"/>
            <a:ext cx="7482818" cy="144398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                <a:tab pos="2159000" algn="l"/>
              </a:tabLst>
            </a:pPr>
            <a:r>
              <a:rPr lang="en-US" altLang="zh-CN" sz="2800" b="1" dirty="0" smtClean="0">
                <a:solidFill>
                  <a:srgbClr val="00AE00"/>
                </a:solidFill>
                <a:latin typeface="Courier New" pitchFamily="18" charset="0"/>
                <a:cs typeface="Courier New" pitchFamily="18" charset="0"/>
              </a:rPr>
              <a:t>T_Identifier</a:t>
            </a:r>
            <a:r>
              <a:rPr lang="en-US" altLang="zh-CN" sz="2800" b="1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800" b="1" dirty="0" smtClean="0">
                <a:solidFill>
                  <a:srgbClr val="00AE00"/>
                </a:solidFill>
                <a:latin typeface="Courier New" pitchFamily="18" charset="0"/>
                <a:cs typeface="Courier New" pitchFamily="18" charset="0"/>
              </a:rPr>
              <a:t>[A-Za-z_][A-Za-z0-9_]*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5800"/>
              </a:lnSpc>
              <a:tabLst>
                <a:tab pos="2159000" algn="l"/>
              </a:tabLst>
            </a:pPr>
            <a:r>
              <a:rPr lang="en-US" altLang="zh-CN" dirty="0" smtClean="0"/>
              <a:t>	</a:t>
            </a: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d   o   u   b    l   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223754" y="622300"/>
            <a:ext cx="3494546" cy="70019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100"/>
              </a:lnSpc>
              <a:tabLst/>
            </a:pP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Other Conflicts</a:t>
            </a:r>
          </a:p>
        </p:txBody>
      </p:sp>
    </p:spTree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0079990" cy="7559040"/>
          </a:xfrm>
          <a:custGeom>
            <a:avLst/>
            <a:gdLst>
              <a:gd name="connsiteX0" fmla="*/ 0 w 10079990"/>
              <a:gd name="connsiteY0" fmla="*/ 0 h 7559040"/>
              <a:gd name="connsiteX1" fmla="*/ 10079990 w 10079990"/>
              <a:gd name="connsiteY1" fmla="*/ 0 h 7559040"/>
              <a:gd name="connsiteX2" fmla="*/ 10079990 w 10079990"/>
              <a:gd name="connsiteY2" fmla="*/ 7559040 h 7559040"/>
              <a:gd name="connsiteX3" fmla="*/ 0 w 10079990"/>
              <a:gd name="connsiteY3" fmla="*/ 7559040 h 7559040"/>
              <a:gd name="connsiteX4" fmla="*/ 0 w 10079990"/>
              <a:gd name="connsiteY4" fmla="*/ 0 h 75590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079990" h="7559040">
                <a:moveTo>
                  <a:pt x="0" y="0"/>
                </a:moveTo>
                <a:lnTo>
                  <a:pt x="10079990" y="0"/>
                </a:lnTo>
                <a:lnTo>
                  <a:pt x="10079990" y="7559040"/>
                </a:lnTo>
                <a:lnTo>
                  <a:pt x="0" y="755904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16" name="表格 4"/>
          <p:cNvGraphicFramePr>
            <a:graphicFrameLocks noGrp="1"/>
          </p:cNvGraphicFramePr>
          <p:nvPr/>
        </p:nvGraphicFramePr>
        <p:xfrm>
          <a:off x="2743200" y="4572000"/>
          <a:ext cx="4114800" cy="1524000"/>
        </p:xfrm>
        <a:graphic>
          <a:graphicData uri="http://schemas.openxmlformats.org/drawingml/2006/table">
            <a:tbl>
              <a:tblPr/>
              <a:tblGrid>
                <a:gridCol w="685800"/>
                <a:gridCol w="685800"/>
                <a:gridCol w="685800"/>
                <a:gridCol w="685800"/>
                <a:gridCol w="685800"/>
                <a:gridCol w="685800"/>
              </a:tblGrid>
              <a:tr h="6858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44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d</a:t>
                      </a:r>
                      <a:endParaRPr lang="zh-CN" altLang="en-US" sz="4400" dirty="0" smtClean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0" cmpd="sng">
                      <a:solidFill>
                        <a:srgbClr val="000000"/>
                      </a:solidFill>
                      <a:prstDash val="soli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mpd="sng">
                      <a:solidFill>
                        <a:srgbClr val="000000"/>
                      </a:solidFill>
                      <a:prstDash val="soli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7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44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o</a:t>
                      </a:r>
                      <a:endParaRPr lang="zh-CN" altLang="en-US" sz="4400" dirty="0" smtClean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7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44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u</a:t>
                      </a:r>
                      <a:endParaRPr lang="zh-CN" altLang="en-US" sz="4400" dirty="0" smtClean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7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44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b</a:t>
                      </a:r>
                      <a:endParaRPr lang="zh-CN" altLang="en-US" sz="4400" dirty="0" smtClean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7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44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l</a:t>
                      </a:r>
                      <a:endParaRPr lang="zh-CN" altLang="en-US" sz="4400" dirty="0" smtClean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7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44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e</a:t>
                      </a:r>
                      <a:endParaRPr lang="zh-CN" altLang="en-US" sz="4400" dirty="0" smtClean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mpd="sng">
                      <a:solidFill>
                        <a:srgbClr val="000000"/>
                      </a:solidFill>
                      <a:prstDash val="soli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7FF"/>
                    </a:solidFill>
                  </a:tcPr>
                </a:tc>
              </a:tr>
              <a:tr h="6858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44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d</a:t>
                      </a:r>
                      <a:endParaRPr lang="zh-CN" altLang="en-US" sz="4400" dirty="0" smtClean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mpd="sng">
                      <a:solidFill>
                        <a:srgbClr val="000000"/>
                      </a:solidFill>
                      <a:prstDash val="solid"/>
                    </a:lnB>
                    <a:solidFill>
                      <a:srgbClr val="00AE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44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o</a:t>
                      </a:r>
                      <a:endParaRPr lang="zh-CN" altLang="en-US" sz="4400" dirty="0" smtClean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AE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44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u</a:t>
                      </a:r>
                      <a:endParaRPr lang="zh-CN" altLang="en-US" sz="4400" dirty="0" smtClean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AE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44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b</a:t>
                      </a:r>
                      <a:endParaRPr lang="zh-CN" altLang="en-US" sz="4400" dirty="0" smtClean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AE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44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l</a:t>
                      </a:r>
                      <a:endParaRPr lang="zh-CN" altLang="en-US" sz="4400" dirty="0" smtClean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AE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44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e</a:t>
                      </a:r>
                      <a:endParaRPr lang="zh-CN" altLang="en-US" sz="4400" dirty="0" smtClean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AE00"/>
                    </a:solidFill>
                  </a:tcPr>
                </a:tc>
              </a:tr>
            </a:tbl>
          </a:graphicData>
        </a:graphic>
      </p:graphicFrame>
      <p:sp>
        <p:nvSpPr>
          <p:cNvPr id="20" name="Freeform 3"/>
          <p:cNvSpPr/>
          <p:nvPr/>
        </p:nvSpPr>
        <p:spPr>
          <a:xfrm>
            <a:off x="2743200" y="3200400"/>
            <a:ext cx="685800" cy="685800"/>
          </a:xfrm>
          <a:custGeom>
            <a:avLst/>
            <a:gdLst>
              <a:gd name="connsiteX0" fmla="*/ 342900 w 685800"/>
              <a:gd name="connsiteY0" fmla="*/ 685800 h 685800"/>
              <a:gd name="connsiteX1" fmla="*/ 0 w 685800"/>
              <a:gd name="connsiteY1" fmla="*/ 685800 h 685800"/>
              <a:gd name="connsiteX2" fmla="*/ 0 w 685800"/>
              <a:gd name="connsiteY2" fmla="*/ 0 h 685800"/>
              <a:gd name="connsiteX3" fmla="*/ 685800 w 685800"/>
              <a:gd name="connsiteY3" fmla="*/ 0 h 685800"/>
              <a:gd name="connsiteX4" fmla="*/ 685800 w 685800"/>
              <a:gd name="connsiteY4" fmla="*/ 685800 h 685800"/>
              <a:gd name="connsiteX5" fmla="*/ 342900 w 685800"/>
              <a:gd name="connsiteY5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85800" h="685800">
                <a:moveTo>
                  <a:pt x="342900" y="685800"/>
                </a:moveTo>
                <a:lnTo>
                  <a:pt x="0" y="685800"/>
                </a:lnTo>
                <a:lnTo>
                  <a:pt x="0" y="0"/>
                </a:lnTo>
                <a:lnTo>
                  <a:pt x="685800" y="0"/>
                </a:lnTo>
                <a:lnTo>
                  <a:pt x="685800" y="685800"/>
                </a:lnTo>
                <a:lnTo>
                  <a:pt x="342900" y="6858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2736850" y="3194050"/>
            <a:ext cx="698500" cy="698500"/>
          </a:xfrm>
          <a:custGeom>
            <a:avLst/>
            <a:gdLst>
              <a:gd name="connsiteX0" fmla="*/ 349250 w 698500"/>
              <a:gd name="connsiteY0" fmla="*/ 692150 h 698500"/>
              <a:gd name="connsiteX1" fmla="*/ 6350 w 698500"/>
              <a:gd name="connsiteY1" fmla="*/ 692150 h 698500"/>
              <a:gd name="connsiteX2" fmla="*/ 6350 w 698500"/>
              <a:gd name="connsiteY2" fmla="*/ 6350 h 698500"/>
              <a:gd name="connsiteX3" fmla="*/ 692150 w 698500"/>
              <a:gd name="connsiteY3" fmla="*/ 6350 h 698500"/>
              <a:gd name="connsiteX4" fmla="*/ 692150 w 698500"/>
              <a:gd name="connsiteY4" fmla="*/ 692150 h 698500"/>
              <a:gd name="connsiteX5" fmla="*/ 349250 w 698500"/>
              <a:gd name="connsiteY5" fmla="*/ 692150 h 6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98500" h="698500">
                <a:moveTo>
                  <a:pt x="349250" y="692150"/>
                </a:moveTo>
                <a:lnTo>
                  <a:pt x="6350" y="692150"/>
                </a:lnTo>
                <a:lnTo>
                  <a:pt x="6350" y="6350"/>
                </a:lnTo>
                <a:lnTo>
                  <a:pt x="692150" y="6350"/>
                </a:lnTo>
                <a:lnTo>
                  <a:pt x="692150" y="692150"/>
                </a:lnTo>
                <a:lnTo>
                  <a:pt x="349250" y="692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3429000" y="3200400"/>
            <a:ext cx="685800" cy="685800"/>
          </a:xfrm>
          <a:custGeom>
            <a:avLst/>
            <a:gdLst>
              <a:gd name="connsiteX0" fmla="*/ 342900 w 685800"/>
              <a:gd name="connsiteY0" fmla="*/ 685800 h 685800"/>
              <a:gd name="connsiteX1" fmla="*/ 0 w 685800"/>
              <a:gd name="connsiteY1" fmla="*/ 685800 h 685800"/>
              <a:gd name="connsiteX2" fmla="*/ 0 w 685800"/>
              <a:gd name="connsiteY2" fmla="*/ 0 h 685800"/>
              <a:gd name="connsiteX3" fmla="*/ 685800 w 685800"/>
              <a:gd name="connsiteY3" fmla="*/ 0 h 685800"/>
              <a:gd name="connsiteX4" fmla="*/ 685800 w 685800"/>
              <a:gd name="connsiteY4" fmla="*/ 685800 h 685800"/>
              <a:gd name="connsiteX5" fmla="*/ 342900 w 685800"/>
              <a:gd name="connsiteY5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85800" h="685800">
                <a:moveTo>
                  <a:pt x="342900" y="685800"/>
                </a:moveTo>
                <a:lnTo>
                  <a:pt x="0" y="685800"/>
                </a:lnTo>
                <a:lnTo>
                  <a:pt x="0" y="0"/>
                </a:lnTo>
                <a:lnTo>
                  <a:pt x="685800" y="0"/>
                </a:lnTo>
                <a:lnTo>
                  <a:pt x="685800" y="685800"/>
                </a:lnTo>
                <a:lnTo>
                  <a:pt x="342900" y="6858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3422650" y="3194050"/>
            <a:ext cx="698500" cy="698500"/>
          </a:xfrm>
          <a:custGeom>
            <a:avLst/>
            <a:gdLst>
              <a:gd name="connsiteX0" fmla="*/ 349250 w 698500"/>
              <a:gd name="connsiteY0" fmla="*/ 692150 h 698500"/>
              <a:gd name="connsiteX1" fmla="*/ 6350 w 698500"/>
              <a:gd name="connsiteY1" fmla="*/ 692150 h 698500"/>
              <a:gd name="connsiteX2" fmla="*/ 6350 w 698500"/>
              <a:gd name="connsiteY2" fmla="*/ 6350 h 698500"/>
              <a:gd name="connsiteX3" fmla="*/ 692150 w 698500"/>
              <a:gd name="connsiteY3" fmla="*/ 6350 h 698500"/>
              <a:gd name="connsiteX4" fmla="*/ 692150 w 698500"/>
              <a:gd name="connsiteY4" fmla="*/ 692150 h 698500"/>
              <a:gd name="connsiteX5" fmla="*/ 349250 w 698500"/>
              <a:gd name="connsiteY5" fmla="*/ 692150 h 6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98500" h="698500">
                <a:moveTo>
                  <a:pt x="349250" y="692150"/>
                </a:moveTo>
                <a:lnTo>
                  <a:pt x="6350" y="692150"/>
                </a:lnTo>
                <a:lnTo>
                  <a:pt x="6350" y="6350"/>
                </a:lnTo>
                <a:lnTo>
                  <a:pt x="692150" y="6350"/>
                </a:lnTo>
                <a:lnTo>
                  <a:pt x="692150" y="692150"/>
                </a:lnTo>
                <a:lnTo>
                  <a:pt x="349250" y="692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4800600" y="3200400"/>
            <a:ext cx="685800" cy="685800"/>
          </a:xfrm>
          <a:custGeom>
            <a:avLst/>
            <a:gdLst>
              <a:gd name="connsiteX0" fmla="*/ 342900 w 685800"/>
              <a:gd name="connsiteY0" fmla="*/ 685800 h 685800"/>
              <a:gd name="connsiteX1" fmla="*/ 0 w 685800"/>
              <a:gd name="connsiteY1" fmla="*/ 685800 h 685800"/>
              <a:gd name="connsiteX2" fmla="*/ 0 w 685800"/>
              <a:gd name="connsiteY2" fmla="*/ 0 h 685800"/>
              <a:gd name="connsiteX3" fmla="*/ 685800 w 685800"/>
              <a:gd name="connsiteY3" fmla="*/ 0 h 685800"/>
              <a:gd name="connsiteX4" fmla="*/ 685800 w 685800"/>
              <a:gd name="connsiteY4" fmla="*/ 685800 h 685800"/>
              <a:gd name="connsiteX5" fmla="*/ 342900 w 685800"/>
              <a:gd name="connsiteY5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85800" h="685800">
                <a:moveTo>
                  <a:pt x="342900" y="685800"/>
                </a:moveTo>
                <a:lnTo>
                  <a:pt x="0" y="685800"/>
                </a:lnTo>
                <a:lnTo>
                  <a:pt x="0" y="0"/>
                </a:lnTo>
                <a:lnTo>
                  <a:pt x="685800" y="0"/>
                </a:lnTo>
                <a:lnTo>
                  <a:pt x="685800" y="685800"/>
                </a:lnTo>
                <a:lnTo>
                  <a:pt x="342900" y="6858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4794250" y="3194050"/>
            <a:ext cx="698500" cy="698500"/>
          </a:xfrm>
          <a:custGeom>
            <a:avLst/>
            <a:gdLst>
              <a:gd name="connsiteX0" fmla="*/ 349250 w 698500"/>
              <a:gd name="connsiteY0" fmla="*/ 692150 h 698500"/>
              <a:gd name="connsiteX1" fmla="*/ 6350 w 698500"/>
              <a:gd name="connsiteY1" fmla="*/ 692150 h 698500"/>
              <a:gd name="connsiteX2" fmla="*/ 6350 w 698500"/>
              <a:gd name="connsiteY2" fmla="*/ 6350 h 698500"/>
              <a:gd name="connsiteX3" fmla="*/ 692150 w 698500"/>
              <a:gd name="connsiteY3" fmla="*/ 6350 h 698500"/>
              <a:gd name="connsiteX4" fmla="*/ 692150 w 698500"/>
              <a:gd name="connsiteY4" fmla="*/ 692150 h 698500"/>
              <a:gd name="connsiteX5" fmla="*/ 349250 w 698500"/>
              <a:gd name="connsiteY5" fmla="*/ 692150 h 6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98500" h="698500">
                <a:moveTo>
                  <a:pt x="349250" y="692150"/>
                </a:moveTo>
                <a:lnTo>
                  <a:pt x="6350" y="692150"/>
                </a:lnTo>
                <a:lnTo>
                  <a:pt x="6350" y="6350"/>
                </a:lnTo>
                <a:lnTo>
                  <a:pt x="692150" y="6350"/>
                </a:lnTo>
                <a:lnTo>
                  <a:pt x="692150" y="692150"/>
                </a:lnTo>
                <a:lnTo>
                  <a:pt x="349250" y="692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4114800" y="3200400"/>
            <a:ext cx="685800" cy="685800"/>
          </a:xfrm>
          <a:custGeom>
            <a:avLst/>
            <a:gdLst>
              <a:gd name="connsiteX0" fmla="*/ 342900 w 685800"/>
              <a:gd name="connsiteY0" fmla="*/ 685800 h 685800"/>
              <a:gd name="connsiteX1" fmla="*/ 0 w 685800"/>
              <a:gd name="connsiteY1" fmla="*/ 685800 h 685800"/>
              <a:gd name="connsiteX2" fmla="*/ 0 w 685800"/>
              <a:gd name="connsiteY2" fmla="*/ 0 h 685800"/>
              <a:gd name="connsiteX3" fmla="*/ 685800 w 685800"/>
              <a:gd name="connsiteY3" fmla="*/ 0 h 685800"/>
              <a:gd name="connsiteX4" fmla="*/ 685800 w 685800"/>
              <a:gd name="connsiteY4" fmla="*/ 685800 h 685800"/>
              <a:gd name="connsiteX5" fmla="*/ 342900 w 685800"/>
              <a:gd name="connsiteY5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85800" h="685800">
                <a:moveTo>
                  <a:pt x="342900" y="685800"/>
                </a:moveTo>
                <a:lnTo>
                  <a:pt x="0" y="685800"/>
                </a:lnTo>
                <a:lnTo>
                  <a:pt x="0" y="0"/>
                </a:lnTo>
                <a:lnTo>
                  <a:pt x="685800" y="0"/>
                </a:lnTo>
                <a:lnTo>
                  <a:pt x="685800" y="685800"/>
                </a:lnTo>
                <a:lnTo>
                  <a:pt x="342900" y="6858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4108450" y="3194050"/>
            <a:ext cx="698500" cy="698500"/>
          </a:xfrm>
          <a:custGeom>
            <a:avLst/>
            <a:gdLst>
              <a:gd name="connsiteX0" fmla="*/ 349250 w 698500"/>
              <a:gd name="connsiteY0" fmla="*/ 692150 h 698500"/>
              <a:gd name="connsiteX1" fmla="*/ 6350 w 698500"/>
              <a:gd name="connsiteY1" fmla="*/ 692150 h 698500"/>
              <a:gd name="connsiteX2" fmla="*/ 6350 w 698500"/>
              <a:gd name="connsiteY2" fmla="*/ 6350 h 698500"/>
              <a:gd name="connsiteX3" fmla="*/ 692150 w 698500"/>
              <a:gd name="connsiteY3" fmla="*/ 6350 h 698500"/>
              <a:gd name="connsiteX4" fmla="*/ 692150 w 698500"/>
              <a:gd name="connsiteY4" fmla="*/ 692150 h 698500"/>
              <a:gd name="connsiteX5" fmla="*/ 349250 w 698500"/>
              <a:gd name="connsiteY5" fmla="*/ 692150 h 6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98500" h="698500">
                <a:moveTo>
                  <a:pt x="349250" y="692150"/>
                </a:moveTo>
                <a:lnTo>
                  <a:pt x="6350" y="692150"/>
                </a:lnTo>
                <a:lnTo>
                  <a:pt x="6350" y="6350"/>
                </a:lnTo>
                <a:lnTo>
                  <a:pt x="692150" y="6350"/>
                </a:lnTo>
                <a:lnTo>
                  <a:pt x="692150" y="692150"/>
                </a:lnTo>
                <a:lnTo>
                  <a:pt x="349250" y="692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6172200" y="3200400"/>
            <a:ext cx="685800" cy="685800"/>
          </a:xfrm>
          <a:custGeom>
            <a:avLst/>
            <a:gdLst>
              <a:gd name="connsiteX0" fmla="*/ 342900 w 685800"/>
              <a:gd name="connsiteY0" fmla="*/ 685800 h 685800"/>
              <a:gd name="connsiteX1" fmla="*/ 0 w 685800"/>
              <a:gd name="connsiteY1" fmla="*/ 685800 h 685800"/>
              <a:gd name="connsiteX2" fmla="*/ 0 w 685800"/>
              <a:gd name="connsiteY2" fmla="*/ 0 h 685800"/>
              <a:gd name="connsiteX3" fmla="*/ 685800 w 685800"/>
              <a:gd name="connsiteY3" fmla="*/ 0 h 685800"/>
              <a:gd name="connsiteX4" fmla="*/ 685800 w 685800"/>
              <a:gd name="connsiteY4" fmla="*/ 685800 h 685800"/>
              <a:gd name="connsiteX5" fmla="*/ 342900 w 685800"/>
              <a:gd name="connsiteY5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85800" h="685800">
                <a:moveTo>
                  <a:pt x="342900" y="685800"/>
                </a:moveTo>
                <a:lnTo>
                  <a:pt x="0" y="685800"/>
                </a:lnTo>
                <a:lnTo>
                  <a:pt x="0" y="0"/>
                </a:lnTo>
                <a:lnTo>
                  <a:pt x="685800" y="0"/>
                </a:lnTo>
                <a:lnTo>
                  <a:pt x="685800" y="685800"/>
                </a:lnTo>
                <a:lnTo>
                  <a:pt x="342900" y="6858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6165850" y="3194050"/>
            <a:ext cx="698500" cy="698500"/>
          </a:xfrm>
          <a:custGeom>
            <a:avLst/>
            <a:gdLst>
              <a:gd name="connsiteX0" fmla="*/ 349250 w 698500"/>
              <a:gd name="connsiteY0" fmla="*/ 692150 h 698500"/>
              <a:gd name="connsiteX1" fmla="*/ 6350 w 698500"/>
              <a:gd name="connsiteY1" fmla="*/ 692150 h 698500"/>
              <a:gd name="connsiteX2" fmla="*/ 6350 w 698500"/>
              <a:gd name="connsiteY2" fmla="*/ 6350 h 698500"/>
              <a:gd name="connsiteX3" fmla="*/ 692150 w 698500"/>
              <a:gd name="connsiteY3" fmla="*/ 6350 h 698500"/>
              <a:gd name="connsiteX4" fmla="*/ 692150 w 698500"/>
              <a:gd name="connsiteY4" fmla="*/ 692150 h 698500"/>
              <a:gd name="connsiteX5" fmla="*/ 349250 w 698500"/>
              <a:gd name="connsiteY5" fmla="*/ 692150 h 6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98500" h="698500">
                <a:moveTo>
                  <a:pt x="349250" y="692150"/>
                </a:moveTo>
                <a:lnTo>
                  <a:pt x="6350" y="692150"/>
                </a:lnTo>
                <a:lnTo>
                  <a:pt x="6350" y="6350"/>
                </a:lnTo>
                <a:lnTo>
                  <a:pt x="692150" y="6350"/>
                </a:lnTo>
                <a:lnTo>
                  <a:pt x="692150" y="692150"/>
                </a:lnTo>
                <a:lnTo>
                  <a:pt x="349250" y="692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5486400" y="3200400"/>
            <a:ext cx="685800" cy="685800"/>
          </a:xfrm>
          <a:custGeom>
            <a:avLst/>
            <a:gdLst>
              <a:gd name="connsiteX0" fmla="*/ 342900 w 685800"/>
              <a:gd name="connsiteY0" fmla="*/ 685800 h 685800"/>
              <a:gd name="connsiteX1" fmla="*/ 0 w 685800"/>
              <a:gd name="connsiteY1" fmla="*/ 685800 h 685800"/>
              <a:gd name="connsiteX2" fmla="*/ 0 w 685800"/>
              <a:gd name="connsiteY2" fmla="*/ 0 h 685800"/>
              <a:gd name="connsiteX3" fmla="*/ 685800 w 685800"/>
              <a:gd name="connsiteY3" fmla="*/ 0 h 685800"/>
              <a:gd name="connsiteX4" fmla="*/ 685800 w 685800"/>
              <a:gd name="connsiteY4" fmla="*/ 685800 h 685800"/>
              <a:gd name="connsiteX5" fmla="*/ 342900 w 685800"/>
              <a:gd name="connsiteY5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85800" h="685800">
                <a:moveTo>
                  <a:pt x="342900" y="685800"/>
                </a:moveTo>
                <a:lnTo>
                  <a:pt x="0" y="685800"/>
                </a:lnTo>
                <a:lnTo>
                  <a:pt x="0" y="0"/>
                </a:lnTo>
                <a:lnTo>
                  <a:pt x="685800" y="0"/>
                </a:lnTo>
                <a:lnTo>
                  <a:pt x="685800" y="685800"/>
                </a:lnTo>
                <a:lnTo>
                  <a:pt x="342900" y="6858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5480050" y="3194050"/>
            <a:ext cx="698500" cy="698500"/>
          </a:xfrm>
          <a:custGeom>
            <a:avLst/>
            <a:gdLst>
              <a:gd name="connsiteX0" fmla="*/ 349250 w 698500"/>
              <a:gd name="connsiteY0" fmla="*/ 692150 h 698500"/>
              <a:gd name="connsiteX1" fmla="*/ 6350 w 698500"/>
              <a:gd name="connsiteY1" fmla="*/ 692150 h 698500"/>
              <a:gd name="connsiteX2" fmla="*/ 6350 w 698500"/>
              <a:gd name="connsiteY2" fmla="*/ 6350 h 698500"/>
              <a:gd name="connsiteX3" fmla="*/ 692150 w 698500"/>
              <a:gd name="connsiteY3" fmla="*/ 6350 h 698500"/>
              <a:gd name="connsiteX4" fmla="*/ 692150 w 698500"/>
              <a:gd name="connsiteY4" fmla="*/ 692150 h 698500"/>
              <a:gd name="connsiteX5" fmla="*/ 349250 w 698500"/>
              <a:gd name="connsiteY5" fmla="*/ 692150 h 6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98500" h="698500">
                <a:moveTo>
                  <a:pt x="349250" y="692150"/>
                </a:moveTo>
                <a:lnTo>
                  <a:pt x="6350" y="692150"/>
                </a:lnTo>
                <a:lnTo>
                  <a:pt x="6350" y="6350"/>
                </a:lnTo>
                <a:lnTo>
                  <a:pt x="692150" y="6350"/>
                </a:lnTo>
                <a:lnTo>
                  <a:pt x="692150" y="692150"/>
                </a:lnTo>
                <a:lnTo>
                  <a:pt x="349250" y="692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TextBox 1"/>
          <p:cNvSpPr txBox="1"/>
          <p:nvPr/>
        </p:nvSpPr>
        <p:spPr>
          <a:xfrm>
            <a:off x="774700" y="1663700"/>
            <a:ext cx="1718419" cy="84959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/>
            </a:pPr>
            <a:r>
              <a:rPr lang="en-US" altLang="zh-CN" sz="2800" b="1" dirty="0" smtClean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T_Do</a:t>
            </a:r>
          </a:p>
          <a:p>
            <a:pPr>
              <a:lnSpc>
                <a:spcPts val="3100"/>
              </a:lnSpc>
              <a:tabLst/>
            </a:pPr>
            <a:r>
              <a:rPr lang="en-US" altLang="zh-CN" sz="2800" b="1" dirty="0" smtClean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T_Double</a:t>
            </a:r>
          </a:p>
        </p:txBody>
      </p:sp>
      <p:sp>
        <p:nvSpPr>
          <p:cNvPr id="33" name="TextBox 1"/>
          <p:cNvSpPr txBox="1"/>
          <p:nvPr/>
        </p:nvSpPr>
        <p:spPr>
          <a:xfrm>
            <a:off x="3517900" y="1663700"/>
            <a:ext cx="1288814" cy="84959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/>
            </a:pPr>
            <a:r>
              <a:rPr lang="en-US" altLang="zh-CN" sz="2800" b="1" dirty="0" smtClean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do</a:t>
            </a:r>
          </a:p>
          <a:p>
            <a:pPr>
              <a:lnSpc>
                <a:spcPts val="3100"/>
              </a:lnSpc>
              <a:tabLst/>
            </a:pPr>
            <a:r>
              <a:rPr lang="en-US" altLang="zh-CN" sz="2800" b="1" dirty="0" smtClean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double</a:t>
            </a:r>
          </a:p>
        </p:txBody>
      </p:sp>
      <p:sp>
        <p:nvSpPr>
          <p:cNvPr id="34" name="TextBox 1"/>
          <p:cNvSpPr txBox="1"/>
          <p:nvPr/>
        </p:nvSpPr>
        <p:spPr>
          <a:xfrm>
            <a:off x="774700" y="2489200"/>
            <a:ext cx="7482818" cy="144398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                <a:tab pos="2159000" algn="l"/>
              </a:tabLst>
            </a:pPr>
            <a:r>
              <a:rPr lang="en-US" altLang="zh-CN" sz="2800" b="1" dirty="0" smtClean="0">
                <a:solidFill>
                  <a:srgbClr val="00AE00"/>
                </a:solidFill>
                <a:latin typeface="Courier New" pitchFamily="18" charset="0"/>
                <a:cs typeface="Courier New" pitchFamily="18" charset="0"/>
              </a:rPr>
              <a:t>T_Identifier</a:t>
            </a:r>
            <a:r>
              <a:rPr lang="en-US" altLang="zh-CN" sz="2800" b="1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800" b="1" dirty="0" smtClean="0">
                <a:solidFill>
                  <a:srgbClr val="00AE00"/>
                </a:solidFill>
                <a:latin typeface="Courier New" pitchFamily="18" charset="0"/>
                <a:cs typeface="Courier New" pitchFamily="18" charset="0"/>
              </a:rPr>
              <a:t>[A-Za-z_][A-Za-z0-9_]*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5800"/>
              </a:lnSpc>
              <a:tabLst>
                <a:tab pos="2159000" algn="l"/>
              </a:tabLst>
            </a:pPr>
            <a:r>
              <a:rPr lang="en-US" altLang="zh-CN" dirty="0" smtClean="0"/>
              <a:t>	</a:t>
            </a: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d   o   u   b    l   e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3223754" y="622300"/>
            <a:ext cx="3494546" cy="70019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100"/>
              </a:lnSpc>
              <a:tabLst/>
            </a:pP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Other Conflicts</a:t>
            </a:r>
          </a:p>
        </p:txBody>
      </p:sp>
    </p:spTree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851900" cy="1143000"/>
          </a:xfrm>
        </p:spPr>
        <p:txBody>
          <a:bodyPr>
            <a:normAutofit/>
          </a:bodyPr>
          <a:lstStyle/>
          <a:p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More Tiebreaking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851900" cy="4525963"/>
          </a:xfrm>
        </p:spPr>
        <p:txBody>
          <a:bodyPr/>
          <a:lstStyle/>
          <a:p>
            <a:pPr>
              <a:lnSpc>
                <a:spcPts val="3700"/>
              </a:lnSpc>
              <a:tabLst/>
            </a:pP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When two regular expressions apply, choose the one with the greater “priority.”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4100"/>
              </a:lnSpc>
              <a:tabLst/>
            </a:pP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Simple priority system: </a:t>
            </a:r>
            <a:r>
              <a:rPr lang="en-US" altLang="zh-CN" b="1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pick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the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rule that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was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defined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first.</a:t>
            </a:r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0079990" cy="7559040"/>
          </a:xfrm>
          <a:custGeom>
            <a:avLst/>
            <a:gdLst>
              <a:gd name="connsiteX0" fmla="*/ 0 w 10079990"/>
              <a:gd name="connsiteY0" fmla="*/ 0 h 7559040"/>
              <a:gd name="connsiteX1" fmla="*/ 10079990 w 10079990"/>
              <a:gd name="connsiteY1" fmla="*/ 0 h 7559040"/>
              <a:gd name="connsiteX2" fmla="*/ 10079990 w 10079990"/>
              <a:gd name="connsiteY2" fmla="*/ 7559040 h 7559040"/>
              <a:gd name="connsiteX3" fmla="*/ 0 w 10079990"/>
              <a:gd name="connsiteY3" fmla="*/ 7559040 h 7559040"/>
              <a:gd name="connsiteX4" fmla="*/ 0 w 10079990"/>
              <a:gd name="connsiteY4" fmla="*/ 0 h 75590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079990" h="7559040">
                <a:moveTo>
                  <a:pt x="0" y="0"/>
                </a:moveTo>
                <a:lnTo>
                  <a:pt x="10079990" y="0"/>
                </a:lnTo>
                <a:lnTo>
                  <a:pt x="10079990" y="7559040"/>
                </a:lnTo>
                <a:lnTo>
                  <a:pt x="0" y="755904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16" name="表格 4"/>
          <p:cNvGraphicFramePr>
            <a:graphicFrameLocks noGrp="1"/>
          </p:cNvGraphicFramePr>
          <p:nvPr/>
        </p:nvGraphicFramePr>
        <p:xfrm>
          <a:off x="2743200" y="4572000"/>
          <a:ext cx="4114800" cy="1524000"/>
        </p:xfrm>
        <a:graphic>
          <a:graphicData uri="http://schemas.openxmlformats.org/drawingml/2006/table">
            <a:tbl>
              <a:tblPr/>
              <a:tblGrid>
                <a:gridCol w="685800"/>
                <a:gridCol w="685800"/>
                <a:gridCol w="685800"/>
                <a:gridCol w="685800"/>
                <a:gridCol w="685800"/>
                <a:gridCol w="685800"/>
              </a:tblGrid>
              <a:tr h="6858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44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d</a:t>
                      </a:r>
                      <a:endParaRPr lang="zh-CN" altLang="en-US" sz="4400" dirty="0" smtClean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0" cmpd="sng">
                      <a:solidFill>
                        <a:srgbClr val="000000"/>
                      </a:solidFill>
                      <a:prstDash val="soli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mpd="sng">
                      <a:solidFill>
                        <a:srgbClr val="000000"/>
                      </a:solidFill>
                      <a:prstDash val="soli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7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44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o</a:t>
                      </a:r>
                      <a:endParaRPr lang="zh-CN" altLang="en-US" sz="4400" dirty="0" smtClean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7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44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u</a:t>
                      </a:r>
                      <a:endParaRPr lang="zh-CN" altLang="en-US" sz="4400" dirty="0" smtClean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7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44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b</a:t>
                      </a:r>
                      <a:endParaRPr lang="zh-CN" altLang="en-US" sz="4400" dirty="0" smtClean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7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44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l</a:t>
                      </a:r>
                      <a:endParaRPr lang="zh-CN" altLang="en-US" sz="4400" dirty="0" smtClean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7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44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e</a:t>
                      </a:r>
                      <a:endParaRPr lang="zh-CN" altLang="en-US" sz="4400" dirty="0" smtClean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mpd="sng">
                      <a:solidFill>
                        <a:srgbClr val="000000"/>
                      </a:solidFill>
                      <a:prstDash val="soli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7FF"/>
                    </a:solidFill>
                  </a:tcPr>
                </a:tc>
              </a:tr>
              <a:tr h="6858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44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d</a:t>
                      </a:r>
                      <a:endParaRPr lang="zh-CN" altLang="en-US" sz="4400" dirty="0" smtClean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mpd="sng">
                      <a:solidFill>
                        <a:srgbClr val="000000"/>
                      </a:solidFill>
                      <a:prstDash val="solid"/>
                    </a:lnB>
                    <a:solidFill>
                      <a:srgbClr val="00AE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44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o</a:t>
                      </a:r>
                      <a:endParaRPr lang="zh-CN" altLang="en-US" sz="4400" dirty="0" smtClean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AE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44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u</a:t>
                      </a:r>
                      <a:endParaRPr lang="zh-CN" altLang="en-US" sz="4400" dirty="0" smtClean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AE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44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b</a:t>
                      </a:r>
                      <a:endParaRPr lang="zh-CN" altLang="en-US" sz="4400" dirty="0" smtClean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AE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44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l</a:t>
                      </a:r>
                      <a:endParaRPr lang="zh-CN" altLang="en-US" sz="4400" dirty="0" smtClean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AE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44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e</a:t>
                      </a:r>
                      <a:endParaRPr lang="zh-CN" altLang="en-US" sz="4400" dirty="0" smtClean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AE00"/>
                    </a:solidFill>
                  </a:tcPr>
                </a:tc>
              </a:tr>
            </a:tbl>
          </a:graphicData>
        </a:graphic>
      </p:graphicFrame>
      <p:sp>
        <p:nvSpPr>
          <p:cNvPr id="20" name="Freeform 3"/>
          <p:cNvSpPr/>
          <p:nvPr/>
        </p:nvSpPr>
        <p:spPr>
          <a:xfrm>
            <a:off x="2743200" y="3200400"/>
            <a:ext cx="685800" cy="685800"/>
          </a:xfrm>
          <a:custGeom>
            <a:avLst/>
            <a:gdLst>
              <a:gd name="connsiteX0" fmla="*/ 342900 w 685800"/>
              <a:gd name="connsiteY0" fmla="*/ 685800 h 685800"/>
              <a:gd name="connsiteX1" fmla="*/ 0 w 685800"/>
              <a:gd name="connsiteY1" fmla="*/ 685800 h 685800"/>
              <a:gd name="connsiteX2" fmla="*/ 0 w 685800"/>
              <a:gd name="connsiteY2" fmla="*/ 0 h 685800"/>
              <a:gd name="connsiteX3" fmla="*/ 685800 w 685800"/>
              <a:gd name="connsiteY3" fmla="*/ 0 h 685800"/>
              <a:gd name="connsiteX4" fmla="*/ 685800 w 685800"/>
              <a:gd name="connsiteY4" fmla="*/ 685800 h 685800"/>
              <a:gd name="connsiteX5" fmla="*/ 342900 w 685800"/>
              <a:gd name="connsiteY5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85800" h="685800">
                <a:moveTo>
                  <a:pt x="342900" y="685800"/>
                </a:moveTo>
                <a:lnTo>
                  <a:pt x="0" y="685800"/>
                </a:lnTo>
                <a:lnTo>
                  <a:pt x="0" y="0"/>
                </a:lnTo>
                <a:lnTo>
                  <a:pt x="685800" y="0"/>
                </a:lnTo>
                <a:lnTo>
                  <a:pt x="685800" y="685800"/>
                </a:lnTo>
                <a:lnTo>
                  <a:pt x="342900" y="6858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2736850" y="3194050"/>
            <a:ext cx="698500" cy="698500"/>
          </a:xfrm>
          <a:custGeom>
            <a:avLst/>
            <a:gdLst>
              <a:gd name="connsiteX0" fmla="*/ 349250 w 698500"/>
              <a:gd name="connsiteY0" fmla="*/ 692150 h 698500"/>
              <a:gd name="connsiteX1" fmla="*/ 6350 w 698500"/>
              <a:gd name="connsiteY1" fmla="*/ 692150 h 698500"/>
              <a:gd name="connsiteX2" fmla="*/ 6350 w 698500"/>
              <a:gd name="connsiteY2" fmla="*/ 6350 h 698500"/>
              <a:gd name="connsiteX3" fmla="*/ 692150 w 698500"/>
              <a:gd name="connsiteY3" fmla="*/ 6350 h 698500"/>
              <a:gd name="connsiteX4" fmla="*/ 692150 w 698500"/>
              <a:gd name="connsiteY4" fmla="*/ 692150 h 698500"/>
              <a:gd name="connsiteX5" fmla="*/ 349250 w 698500"/>
              <a:gd name="connsiteY5" fmla="*/ 692150 h 6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98500" h="698500">
                <a:moveTo>
                  <a:pt x="349250" y="692150"/>
                </a:moveTo>
                <a:lnTo>
                  <a:pt x="6350" y="692150"/>
                </a:lnTo>
                <a:lnTo>
                  <a:pt x="6350" y="6350"/>
                </a:lnTo>
                <a:lnTo>
                  <a:pt x="692150" y="6350"/>
                </a:lnTo>
                <a:lnTo>
                  <a:pt x="692150" y="692150"/>
                </a:lnTo>
                <a:lnTo>
                  <a:pt x="349250" y="692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3429000" y="3200400"/>
            <a:ext cx="685800" cy="685800"/>
          </a:xfrm>
          <a:custGeom>
            <a:avLst/>
            <a:gdLst>
              <a:gd name="connsiteX0" fmla="*/ 342900 w 685800"/>
              <a:gd name="connsiteY0" fmla="*/ 685800 h 685800"/>
              <a:gd name="connsiteX1" fmla="*/ 0 w 685800"/>
              <a:gd name="connsiteY1" fmla="*/ 685800 h 685800"/>
              <a:gd name="connsiteX2" fmla="*/ 0 w 685800"/>
              <a:gd name="connsiteY2" fmla="*/ 0 h 685800"/>
              <a:gd name="connsiteX3" fmla="*/ 685800 w 685800"/>
              <a:gd name="connsiteY3" fmla="*/ 0 h 685800"/>
              <a:gd name="connsiteX4" fmla="*/ 685800 w 685800"/>
              <a:gd name="connsiteY4" fmla="*/ 685800 h 685800"/>
              <a:gd name="connsiteX5" fmla="*/ 342900 w 685800"/>
              <a:gd name="connsiteY5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85800" h="685800">
                <a:moveTo>
                  <a:pt x="342900" y="685800"/>
                </a:moveTo>
                <a:lnTo>
                  <a:pt x="0" y="685800"/>
                </a:lnTo>
                <a:lnTo>
                  <a:pt x="0" y="0"/>
                </a:lnTo>
                <a:lnTo>
                  <a:pt x="685800" y="0"/>
                </a:lnTo>
                <a:lnTo>
                  <a:pt x="685800" y="685800"/>
                </a:lnTo>
                <a:lnTo>
                  <a:pt x="342900" y="6858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3422650" y="3194050"/>
            <a:ext cx="698500" cy="698500"/>
          </a:xfrm>
          <a:custGeom>
            <a:avLst/>
            <a:gdLst>
              <a:gd name="connsiteX0" fmla="*/ 349250 w 698500"/>
              <a:gd name="connsiteY0" fmla="*/ 692150 h 698500"/>
              <a:gd name="connsiteX1" fmla="*/ 6350 w 698500"/>
              <a:gd name="connsiteY1" fmla="*/ 692150 h 698500"/>
              <a:gd name="connsiteX2" fmla="*/ 6350 w 698500"/>
              <a:gd name="connsiteY2" fmla="*/ 6350 h 698500"/>
              <a:gd name="connsiteX3" fmla="*/ 692150 w 698500"/>
              <a:gd name="connsiteY3" fmla="*/ 6350 h 698500"/>
              <a:gd name="connsiteX4" fmla="*/ 692150 w 698500"/>
              <a:gd name="connsiteY4" fmla="*/ 692150 h 698500"/>
              <a:gd name="connsiteX5" fmla="*/ 349250 w 698500"/>
              <a:gd name="connsiteY5" fmla="*/ 692150 h 6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98500" h="698500">
                <a:moveTo>
                  <a:pt x="349250" y="692150"/>
                </a:moveTo>
                <a:lnTo>
                  <a:pt x="6350" y="692150"/>
                </a:lnTo>
                <a:lnTo>
                  <a:pt x="6350" y="6350"/>
                </a:lnTo>
                <a:lnTo>
                  <a:pt x="692150" y="6350"/>
                </a:lnTo>
                <a:lnTo>
                  <a:pt x="692150" y="692150"/>
                </a:lnTo>
                <a:lnTo>
                  <a:pt x="349250" y="692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4800600" y="3200400"/>
            <a:ext cx="685800" cy="685800"/>
          </a:xfrm>
          <a:custGeom>
            <a:avLst/>
            <a:gdLst>
              <a:gd name="connsiteX0" fmla="*/ 342900 w 685800"/>
              <a:gd name="connsiteY0" fmla="*/ 685800 h 685800"/>
              <a:gd name="connsiteX1" fmla="*/ 0 w 685800"/>
              <a:gd name="connsiteY1" fmla="*/ 685800 h 685800"/>
              <a:gd name="connsiteX2" fmla="*/ 0 w 685800"/>
              <a:gd name="connsiteY2" fmla="*/ 0 h 685800"/>
              <a:gd name="connsiteX3" fmla="*/ 685800 w 685800"/>
              <a:gd name="connsiteY3" fmla="*/ 0 h 685800"/>
              <a:gd name="connsiteX4" fmla="*/ 685800 w 685800"/>
              <a:gd name="connsiteY4" fmla="*/ 685800 h 685800"/>
              <a:gd name="connsiteX5" fmla="*/ 342900 w 685800"/>
              <a:gd name="connsiteY5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85800" h="685800">
                <a:moveTo>
                  <a:pt x="342900" y="685800"/>
                </a:moveTo>
                <a:lnTo>
                  <a:pt x="0" y="685800"/>
                </a:lnTo>
                <a:lnTo>
                  <a:pt x="0" y="0"/>
                </a:lnTo>
                <a:lnTo>
                  <a:pt x="685800" y="0"/>
                </a:lnTo>
                <a:lnTo>
                  <a:pt x="685800" y="685800"/>
                </a:lnTo>
                <a:lnTo>
                  <a:pt x="342900" y="6858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4794250" y="3194050"/>
            <a:ext cx="698500" cy="698500"/>
          </a:xfrm>
          <a:custGeom>
            <a:avLst/>
            <a:gdLst>
              <a:gd name="connsiteX0" fmla="*/ 349250 w 698500"/>
              <a:gd name="connsiteY0" fmla="*/ 692150 h 698500"/>
              <a:gd name="connsiteX1" fmla="*/ 6350 w 698500"/>
              <a:gd name="connsiteY1" fmla="*/ 692150 h 698500"/>
              <a:gd name="connsiteX2" fmla="*/ 6350 w 698500"/>
              <a:gd name="connsiteY2" fmla="*/ 6350 h 698500"/>
              <a:gd name="connsiteX3" fmla="*/ 692150 w 698500"/>
              <a:gd name="connsiteY3" fmla="*/ 6350 h 698500"/>
              <a:gd name="connsiteX4" fmla="*/ 692150 w 698500"/>
              <a:gd name="connsiteY4" fmla="*/ 692150 h 698500"/>
              <a:gd name="connsiteX5" fmla="*/ 349250 w 698500"/>
              <a:gd name="connsiteY5" fmla="*/ 692150 h 6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98500" h="698500">
                <a:moveTo>
                  <a:pt x="349250" y="692150"/>
                </a:moveTo>
                <a:lnTo>
                  <a:pt x="6350" y="692150"/>
                </a:lnTo>
                <a:lnTo>
                  <a:pt x="6350" y="6350"/>
                </a:lnTo>
                <a:lnTo>
                  <a:pt x="692150" y="6350"/>
                </a:lnTo>
                <a:lnTo>
                  <a:pt x="692150" y="692150"/>
                </a:lnTo>
                <a:lnTo>
                  <a:pt x="349250" y="692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4114800" y="3200400"/>
            <a:ext cx="685800" cy="685800"/>
          </a:xfrm>
          <a:custGeom>
            <a:avLst/>
            <a:gdLst>
              <a:gd name="connsiteX0" fmla="*/ 342900 w 685800"/>
              <a:gd name="connsiteY0" fmla="*/ 685800 h 685800"/>
              <a:gd name="connsiteX1" fmla="*/ 0 w 685800"/>
              <a:gd name="connsiteY1" fmla="*/ 685800 h 685800"/>
              <a:gd name="connsiteX2" fmla="*/ 0 w 685800"/>
              <a:gd name="connsiteY2" fmla="*/ 0 h 685800"/>
              <a:gd name="connsiteX3" fmla="*/ 685800 w 685800"/>
              <a:gd name="connsiteY3" fmla="*/ 0 h 685800"/>
              <a:gd name="connsiteX4" fmla="*/ 685800 w 685800"/>
              <a:gd name="connsiteY4" fmla="*/ 685800 h 685800"/>
              <a:gd name="connsiteX5" fmla="*/ 342900 w 685800"/>
              <a:gd name="connsiteY5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85800" h="685800">
                <a:moveTo>
                  <a:pt x="342900" y="685800"/>
                </a:moveTo>
                <a:lnTo>
                  <a:pt x="0" y="685800"/>
                </a:lnTo>
                <a:lnTo>
                  <a:pt x="0" y="0"/>
                </a:lnTo>
                <a:lnTo>
                  <a:pt x="685800" y="0"/>
                </a:lnTo>
                <a:lnTo>
                  <a:pt x="685800" y="685800"/>
                </a:lnTo>
                <a:lnTo>
                  <a:pt x="342900" y="6858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4108450" y="3194050"/>
            <a:ext cx="698500" cy="698500"/>
          </a:xfrm>
          <a:custGeom>
            <a:avLst/>
            <a:gdLst>
              <a:gd name="connsiteX0" fmla="*/ 349250 w 698500"/>
              <a:gd name="connsiteY0" fmla="*/ 692150 h 698500"/>
              <a:gd name="connsiteX1" fmla="*/ 6350 w 698500"/>
              <a:gd name="connsiteY1" fmla="*/ 692150 h 698500"/>
              <a:gd name="connsiteX2" fmla="*/ 6350 w 698500"/>
              <a:gd name="connsiteY2" fmla="*/ 6350 h 698500"/>
              <a:gd name="connsiteX3" fmla="*/ 692150 w 698500"/>
              <a:gd name="connsiteY3" fmla="*/ 6350 h 698500"/>
              <a:gd name="connsiteX4" fmla="*/ 692150 w 698500"/>
              <a:gd name="connsiteY4" fmla="*/ 692150 h 698500"/>
              <a:gd name="connsiteX5" fmla="*/ 349250 w 698500"/>
              <a:gd name="connsiteY5" fmla="*/ 692150 h 6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98500" h="698500">
                <a:moveTo>
                  <a:pt x="349250" y="692150"/>
                </a:moveTo>
                <a:lnTo>
                  <a:pt x="6350" y="692150"/>
                </a:lnTo>
                <a:lnTo>
                  <a:pt x="6350" y="6350"/>
                </a:lnTo>
                <a:lnTo>
                  <a:pt x="692150" y="6350"/>
                </a:lnTo>
                <a:lnTo>
                  <a:pt x="692150" y="692150"/>
                </a:lnTo>
                <a:lnTo>
                  <a:pt x="349250" y="692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6172200" y="3200400"/>
            <a:ext cx="685800" cy="685800"/>
          </a:xfrm>
          <a:custGeom>
            <a:avLst/>
            <a:gdLst>
              <a:gd name="connsiteX0" fmla="*/ 342900 w 685800"/>
              <a:gd name="connsiteY0" fmla="*/ 685800 h 685800"/>
              <a:gd name="connsiteX1" fmla="*/ 0 w 685800"/>
              <a:gd name="connsiteY1" fmla="*/ 685800 h 685800"/>
              <a:gd name="connsiteX2" fmla="*/ 0 w 685800"/>
              <a:gd name="connsiteY2" fmla="*/ 0 h 685800"/>
              <a:gd name="connsiteX3" fmla="*/ 685800 w 685800"/>
              <a:gd name="connsiteY3" fmla="*/ 0 h 685800"/>
              <a:gd name="connsiteX4" fmla="*/ 685800 w 685800"/>
              <a:gd name="connsiteY4" fmla="*/ 685800 h 685800"/>
              <a:gd name="connsiteX5" fmla="*/ 342900 w 685800"/>
              <a:gd name="connsiteY5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85800" h="685800">
                <a:moveTo>
                  <a:pt x="342900" y="685800"/>
                </a:moveTo>
                <a:lnTo>
                  <a:pt x="0" y="685800"/>
                </a:lnTo>
                <a:lnTo>
                  <a:pt x="0" y="0"/>
                </a:lnTo>
                <a:lnTo>
                  <a:pt x="685800" y="0"/>
                </a:lnTo>
                <a:lnTo>
                  <a:pt x="685800" y="685800"/>
                </a:lnTo>
                <a:lnTo>
                  <a:pt x="342900" y="6858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6165850" y="3194050"/>
            <a:ext cx="698500" cy="698500"/>
          </a:xfrm>
          <a:custGeom>
            <a:avLst/>
            <a:gdLst>
              <a:gd name="connsiteX0" fmla="*/ 349250 w 698500"/>
              <a:gd name="connsiteY0" fmla="*/ 692150 h 698500"/>
              <a:gd name="connsiteX1" fmla="*/ 6350 w 698500"/>
              <a:gd name="connsiteY1" fmla="*/ 692150 h 698500"/>
              <a:gd name="connsiteX2" fmla="*/ 6350 w 698500"/>
              <a:gd name="connsiteY2" fmla="*/ 6350 h 698500"/>
              <a:gd name="connsiteX3" fmla="*/ 692150 w 698500"/>
              <a:gd name="connsiteY3" fmla="*/ 6350 h 698500"/>
              <a:gd name="connsiteX4" fmla="*/ 692150 w 698500"/>
              <a:gd name="connsiteY4" fmla="*/ 692150 h 698500"/>
              <a:gd name="connsiteX5" fmla="*/ 349250 w 698500"/>
              <a:gd name="connsiteY5" fmla="*/ 692150 h 6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98500" h="698500">
                <a:moveTo>
                  <a:pt x="349250" y="692150"/>
                </a:moveTo>
                <a:lnTo>
                  <a:pt x="6350" y="692150"/>
                </a:lnTo>
                <a:lnTo>
                  <a:pt x="6350" y="6350"/>
                </a:lnTo>
                <a:lnTo>
                  <a:pt x="692150" y="6350"/>
                </a:lnTo>
                <a:lnTo>
                  <a:pt x="692150" y="692150"/>
                </a:lnTo>
                <a:lnTo>
                  <a:pt x="349250" y="692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5486400" y="3200400"/>
            <a:ext cx="685800" cy="685800"/>
          </a:xfrm>
          <a:custGeom>
            <a:avLst/>
            <a:gdLst>
              <a:gd name="connsiteX0" fmla="*/ 342900 w 685800"/>
              <a:gd name="connsiteY0" fmla="*/ 685800 h 685800"/>
              <a:gd name="connsiteX1" fmla="*/ 0 w 685800"/>
              <a:gd name="connsiteY1" fmla="*/ 685800 h 685800"/>
              <a:gd name="connsiteX2" fmla="*/ 0 w 685800"/>
              <a:gd name="connsiteY2" fmla="*/ 0 h 685800"/>
              <a:gd name="connsiteX3" fmla="*/ 685800 w 685800"/>
              <a:gd name="connsiteY3" fmla="*/ 0 h 685800"/>
              <a:gd name="connsiteX4" fmla="*/ 685800 w 685800"/>
              <a:gd name="connsiteY4" fmla="*/ 685800 h 685800"/>
              <a:gd name="connsiteX5" fmla="*/ 342900 w 685800"/>
              <a:gd name="connsiteY5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85800" h="685800">
                <a:moveTo>
                  <a:pt x="342900" y="685800"/>
                </a:moveTo>
                <a:lnTo>
                  <a:pt x="0" y="685800"/>
                </a:lnTo>
                <a:lnTo>
                  <a:pt x="0" y="0"/>
                </a:lnTo>
                <a:lnTo>
                  <a:pt x="685800" y="0"/>
                </a:lnTo>
                <a:lnTo>
                  <a:pt x="685800" y="685800"/>
                </a:lnTo>
                <a:lnTo>
                  <a:pt x="342900" y="6858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5480050" y="3194050"/>
            <a:ext cx="698500" cy="698500"/>
          </a:xfrm>
          <a:custGeom>
            <a:avLst/>
            <a:gdLst>
              <a:gd name="connsiteX0" fmla="*/ 349250 w 698500"/>
              <a:gd name="connsiteY0" fmla="*/ 692150 h 698500"/>
              <a:gd name="connsiteX1" fmla="*/ 6350 w 698500"/>
              <a:gd name="connsiteY1" fmla="*/ 692150 h 698500"/>
              <a:gd name="connsiteX2" fmla="*/ 6350 w 698500"/>
              <a:gd name="connsiteY2" fmla="*/ 6350 h 698500"/>
              <a:gd name="connsiteX3" fmla="*/ 692150 w 698500"/>
              <a:gd name="connsiteY3" fmla="*/ 6350 h 698500"/>
              <a:gd name="connsiteX4" fmla="*/ 692150 w 698500"/>
              <a:gd name="connsiteY4" fmla="*/ 692150 h 698500"/>
              <a:gd name="connsiteX5" fmla="*/ 349250 w 698500"/>
              <a:gd name="connsiteY5" fmla="*/ 692150 h 6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98500" h="698500">
                <a:moveTo>
                  <a:pt x="349250" y="692150"/>
                </a:moveTo>
                <a:lnTo>
                  <a:pt x="6350" y="692150"/>
                </a:lnTo>
                <a:lnTo>
                  <a:pt x="6350" y="6350"/>
                </a:lnTo>
                <a:lnTo>
                  <a:pt x="692150" y="6350"/>
                </a:lnTo>
                <a:lnTo>
                  <a:pt x="692150" y="692150"/>
                </a:lnTo>
                <a:lnTo>
                  <a:pt x="349250" y="692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TextBox 1"/>
          <p:cNvSpPr txBox="1"/>
          <p:nvPr/>
        </p:nvSpPr>
        <p:spPr>
          <a:xfrm>
            <a:off x="774700" y="1663700"/>
            <a:ext cx="1718419" cy="84959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/>
            </a:pPr>
            <a:r>
              <a:rPr lang="en-US" altLang="zh-CN" sz="2800" b="1" dirty="0" smtClean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T_Do</a:t>
            </a:r>
          </a:p>
          <a:p>
            <a:pPr>
              <a:lnSpc>
                <a:spcPts val="3100"/>
              </a:lnSpc>
              <a:tabLst/>
            </a:pPr>
            <a:r>
              <a:rPr lang="en-US" altLang="zh-CN" sz="2800" b="1" dirty="0" smtClean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T_Double</a:t>
            </a:r>
          </a:p>
        </p:txBody>
      </p:sp>
      <p:sp>
        <p:nvSpPr>
          <p:cNvPr id="33" name="TextBox 1"/>
          <p:cNvSpPr txBox="1"/>
          <p:nvPr/>
        </p:nvSpPr>
        <p:spPr>
          <a:xfrm>
            <a:off x="3517900" y="1663700"/>
            <a:ext cx="1288814" cy="84959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/>
            </a:pPr>
            <a:r>
              <a:rPr lang="en-US" altLang="zh-CN" sz="2800" b="1" dirty="0" smtClean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do</a:t>
            </a:r>
          </a:p>
          <a:p>
            <a:pPr>
              <a:lnSpc>
                <a:spcPts val="3100"/>
              </a:lnSpc>
              <a:tabLst/>
            </a:pPr>
            <a:r>
              <a:rPr lang="en-US" altLang="zh-CN" sz="2800" b="1" dirty="0" smtClean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double</a:t>
            </a:r>
          </a:p>
        </p:txBody>
      </p:sp>
      <p:sp>
        <p:nvSpPr>
          <p:cNvPr id="34" name="TextBox 1"/>
          <p:cNvSpPr txBox="1"/>
          <p:nvPr/>
        </p:nvSpPr>
        <p:spPr>
          <a:xfrm>
            <a:off x="774700" y="2489200"/>
            <a:ext cx="7482818" cy="144398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                <a:tab pos="2159000" algn="l"/>
              </a:tabLst>
            </a:pPr>
            <a:r>
              <a:rPr lang="en-US" altLang="zh-CN" sz="2800" b="1" dirty="0" smtClean="0">
                <a:solidFill>
                  <a:srgbClr val="00AE00"/>
                </a:solidFill>
                <a:latin typeface="Courier New" pitchFamily="18" charset="0"/>
                <a:cs typeface="Courier New" pitchFamily="18" charset="0"/>
              </a:rPr>
              <a:t>T_Identifier</a:t>
            </a:r>
            <a:r>
              <a:rPr lang="en-US" altLang="zh-CN" sz="2800" b="1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800" b="1" dirty="0" smtClean="0">
                <a:solidFill>
                  <a:srgbClr val="00AE00"/>
                </a:solidFill>
                <a:latin typeface="Courier New" pitchFamily="18" charset="0"/>
                <a:cs typeface="Courier New" pitchFamily="18" charset="0"/>
              </a:rPr>
              <a:t>[A-Za-z_][A-Za-z0-9_]*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5800"/>
              </a:lnSpc>
              <a:tabLst>
                <a:tab pos="2159000" algn="l"/>
              </a:tabLst>
            </a:pPr>
            <a:r>
              <a:rPr lang="en-US" altLang="zh-CN" dirty="0" smtClean="0"/>
              <a:t>	</a:t>
            </a: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d   o   u   b    l   e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3223754" y="622300"/>
            <a:ext cx="3494546" cy="70019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100"/>
              </a:lnSpc>
              <a:tabLst/>
            </a:pP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Other Conflicts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0083800" cy="7556500"/>
          </a:xfrm>
          <a:prstGeom prst="rect">
            <a:avLst/>
          </a:prstGeom>
          <a:noFill/>
        </p:spPr>
      </p:pic>
      <p:sp>
        <p:nvSpPr>
          <p:cNvPr id="9" name="TextBox 1"/>
          <p:cNvSpPr txBox="1"/>
          <p:nvPr/>
        </p:nvSpPr>
        <p:spPr>
          <a:xfrm>
            <a:off x="355600" y="1651000"/>
            <a:ext cx="2002151" cy="42428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  <a:tabLst/>
            </a:pPr>
            <a:r>
              <a:rPr lang="en-US" altLang="zh-CN" sz="2600" b="1" dirty="0" smtClean="0">
                <a:latin typeface="Courier New" pitchFamily="18" charset="0"/>
                <a:cs typeface="Courier New" pitchFamily="18" charset="0"/>
              </a:rPr>
              <a:t>w</a:t>
            </a: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 smtClean="0">
                <a:latin typeface="Courier New" pitchFamily="18" charset="0"/>
                <a:cs typeface="Courier New" pitchFamily="18" charset="0"/>
              </a:rPr>
              <a:t>h</a:t>
            </a: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 smtClean="0">
                <a:latin typeface="Courier New" pitchFamily="18" charset="0"/>
                <a:cs typeface="Courier New" pitchFamily="18" charset="0"/>
              </a:rPr>
              <a:t>i</a:t>
            </a: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 smtClean="0">
                <a:latin typeface="Courier New" pitchFamily="18" charset="0"/>
                <a:cs typeface="Courier New" pitchFamily="18" charset="0"/>
              </a:rPr>
              <a:t>l</a:t>
            </a: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 smtClean="0">
                <a:latin typeface="Courier New" pitchFamily="18" charset="0"/>
                <a:cs typeface="Courier New" pitchFamily="18" charset="0"/>
              </a:rPr>
              <a:t>e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5384800" y="1651000"/>
            <a:ext cx="200376" cy="42511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  <a:tabLst/>
            </a:pPr>
            <a:r>
              <a:rPr lang="en-US" altLang="zh-CN" sz="2600" b="1" dirty="0" smtClean="0">
                <a:latin typeface="Courier New" pitchFamily="18" charset="0"/>
                <a:cs typeface="Courier New" pitchFamily="18" charset="0"/>
              </a:rPr>
              <a:t>&lt;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6299200" y="1651000"/>
            <a:ext cx="3337452" cy="42428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  <a:tabLst/>
            </a:pPr>
            <a:r>
              <a:rPr lang="en-US" altLang="zh-CN" sz="2600" b="1" dirty="0" smtClean="0">
                <a:latin typeface="Courier New" pitchFamily="18" charset="0"/>
                <a:cs typeface="Courier New" pitchFamily="18" charset="0"/>
              </a:rPr>
              <a:t>i</a:t>
            </a: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 smtClean="0">
                <a:latin typeface="Courier New" pitchFamily="18" charset="0"/>
                <a:cs typeface="Courier New" pitchFamily="18" charset="0"/>
              </a:rPr>
              <a:t>)</a:t>
            </a: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600" b="1" dirty="0" smtClean="0">
                <a:latin typeface="Courier New" pitchFamily="18" charset="0"/>
                <a:cs typeface="Courier New" pitchFamily="18" charset="0"/>
              </a:rPr>
              <a:t>\n\t</a:t>
            </a: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600" b="1" dirty="0" smtClean="0">
                <a:latin typeface="Courier New" pitchFamily="18" charset="0"/>
                <a:cs typeface="Courier New" pitchFamily="18" charset="0"/>
              </a:rPr>
              <a:t>+</a:t>
            </a: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 smtClean="0">
                <a:latin typeface="Courier New" pitchFamily="18" charset="0"/>
                <a:cs typeface="Courier New" pitchFamily="18" charset="0"/>
              </a:rPr>
              <a:t>+</a:t>
            </a: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 smtClean="0">
                <a:latin typeface="Courier New" pitchFamily="18" charset="0"/>
                <a:cs typeface="Courier New" pitchFamily="18" charset="0"/>
              </a:rPr>
              <a:t>i</a:t>
            </a: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 smtClean="0">
                <a:latin typeface="Courier New" pitchFamily="18" charset="0"/>
                <a:cs typeface="Courier New" pitchFamily="18" charset="0"/>
              </a:rPr>
              <a:t>;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546100" y="4305300"/>
            <a:ext cx="1189428" cy="36163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/>
            </a:pPr>
            <a:r>
              <a:rPr lang="en-US" altLang="zh-CN" sz="2200" b="1" dirty="0" smtClean="0">
                <a:latin typeface="Courier New" pitchFamily="18" charset="0"/>
                <a:cs typeface="Courier New" pitchFamily="18" charset="0"/>
              </a:rPr>
              <a:t>T_While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3098800" y="1651000"/>
            <a:ext cx="1551707" cy="42428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  <a:tabLst/>
            </a:pPr>
            <a:r>
              <a:rPr lang="en-US" altLang="zh-CN" sz="2600" b="1" dirty="0" smtClean="0">
                <a:latin typeface="Courier New" pitchFamily="18" charset="0"/>
                <a:cs typeface="Courier New" pitchFamily="18" charset="0"/>
              </a:rPr>
              <a:t>(</a:t>
            </a: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 smtClean="0">
                <a:latin typeface="Courier New" pitchFamily="18" charset="0"/>
                <a:cs typeface="Courier New" pitchFamily="18" charset="0"/>
              </a:rPr>
              <a:t>1</a:t>
            </a: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 smtClean="0">
                <a:latin typeface="Courier New" pitchFamily="18" charset="0"/>
                <a:cs typeface="Courier New" pitchFamily="18" charset="0"/>
              </a:rPr>
              <a:t>3</a:t>
            </a: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 smtClean="0">
                <a:latin typeface="Courier New" pitchFamily="18" charset="0"/>
                <a:cs typeface="Courier New" pitchFamily="18" charset="0"/>
              </a:rPr>
              <a:t>7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289300" y="3702050"/>
            <a:ext cx="5795176" cy="21441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3200"/>
              </a:lnSpc>
              <a:tabLst>
                <a:tab pos="3149600" algn="l"/>
                <a:tab pos="3162300" algn="l"/>
                <a:tab pos="3263900" algn="l"/>
                <a:tab pos="3467100" algn="l"/>
                <a:tab pos="4330700" algn="l"/>
                <a:tab pos="4432300" algn="l"/>
                <a:tab pos="4826000" algn="l"/>
              </a:tabLst>
            </a:pPr>
            <a:r>
              <a:rPr lang="en-US" altLang="zh-CN" sz="2400" b="1" dirty="0" smtClean="0">
                <a:latin typeface="Bradley Hand ITC" pitchFamily="66" charset="0"/>
                <a:cs typeface="Times New Roman" pitchFamily="18" charset="0"/>
              </a:rPr>
              <a:t>Sometimes   we   will   discard  a	lexeme</a:t>
            </a:r>
          </a:p>
          <a:p>
            <a:pPr algn="ctr">
              <a:lnSpc>
                <a:spcPts val="3200"/>
              </a:lnSpc>
              <a:tabLst>
                <a:tab pos="3149600" algn="l"/>
                <a:tab pos="3162300" algn="l"/>
                <a:tab pos="3263900" algn="l"/>
                <a:tab pos="3467100" algn="l"/>
                <a:tab pos="4330700" algn="l"/>
                <a:tab pos="4432300" algn="l"/>
                <a:tab pos="4826000" algn="l"/>
              </a:tabLst>
            </a:pPr>
            <a:r>
              <a:rPr lang="en-US" altLang="zh-CN" sz="2400" b="1" dirty="0" smtClean="0">
                <a:latin typeface="Bradley Hand ITC" pitchFamily="66" charset="0"/>
                <a:cs typeface="Times New Roman" pitchFamily="18" charset="0"/>
              </a:rPr>
              <a:t>rather   than   storing   it  for   later   use.</a:t>
            </a:r>
          </a:p>
          <a:p>
            <a:pPr algn="ctr">
              <a:lnSpc>
                <a:spcPts val="3200"/>
              </a:lnSpc>
              <a:tabLst>
                <a:tab pos="3149600" algn="l"/>
                <a:tab pos="3162300" algn="l"/>
                <a:tab pos="3263900" algn="l"/>
                <a:tab pos="3467100" algn="l"/>
                <a:tab pos="4330700" algn="l"/>
                <a:tab pos="4432300" algn="l"/>
                <a:tab pos="4826000" algn="l"/>
              </a:tabLst>
            </a:pPr>
            <a:r>
              <a:rPr lang="en-US" altLang="zh-CN" sz="2400" b="1" dirty="0" smtClean="0">
                <a:latin typeface="Bradley Hand ITC" pitchFamily="66" charset="0"/>
                <a:cs typeface="Times New Roman" pitchFamily="18" charset="0"/>
              </a:rPr>
              <a:t>Here,   we   ignore   whitespace,   since   it </a:t>
            </a:r>
          </a:p>
          <a:p>
            <a:pPr algn="ctr">
              <a:lnSpc>
                <a:spcPts val="3200"/>
              </a:lnSpc>
              <a:tabLst>
                <a:tab pos="3149600" algn="l"/>
                <a:tab pos="3162300" algn="l"/>
                <a:tab pos="3263900" algn="l"/>
                <a:tab pos="3467100" algn="l"/>
                <a:tab pos="4330700" algn="l"/>
                <a:tab pos="4432300" algn="l"/>
                <a:tab pos="4826000" algn="l"/>
              </a:tabLst>
            </a:pPr>
            <a:r>
              <a:rPr lang="en-US" altLang="zh-CN" sz="2400" b="1" dirty="0" smtClean="0">
                <a:latin typeface="Bradley Hand ITC" pitchFamily="66" charset="0"/>
                <a:cs typeface="Times New Roman" pitchFamily="18" charset="0"/>
              </a:rPr>
              <a:t>	has   no   bearing   on   the   meaning   </a:t>
            </a:r>
          </a:p>
          <a:p>
            <a:pPr algn="ctr">
              <a:lnSpc>
                <a:spcPts val="3200"/>
              </a:lnSpc>
              <a:tabLst>
                <a:tab pos="3149600" algn="l"/>
                <a:tab pos="3162300" algn="l"/>
                <a:tab pos="3263900" algn="l"/>
                <a:tab pos="3467100" algn="l"/>
                <a:tab pos="4330700" algn="l"/>
                <a:tab pos="4432300" algn="l"/>
                <a:tab pos="4826000" algn="l"/>
              </a:tabLst>
            </a:pPr>
            <a:r>
              <a:rPr lang="en-US" altLang="zh-CN" sz="2400" b="1" dirty="0" smtClean="0">
                <a:latin typeface="Bradley Hand ITC" pitchFamily="66" charset="0"/>
                <a:cs typeface="Times New Roman" pitchFamily="18" charset="0"/>
              </a:rPr>
              <a:t>Of  the   program.</a:t>
            </a:r>
            <a:endParaRPr lang="zh-CN" altLang="en-US" sz="2400" b="1" dirty="0" smtClean="0">
              <a:latin typeface="Bradley Hand ITC" pitchFamily="66" charset="0"/>
              <a:cs typeface="Times New Roman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262525" y="622300"/>
            <a:ext cx="5217775" cy="70019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100"/>
              </a:lnSpc>
              <a:tabLst/>
            </a:pP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Scanning a Source File</a:t>
            </a:r>
          </a:p>
        </p:txBody>
      </p:sp>
    </p:spTree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0079990" cy="7559040"/>
          </a:xfrm>
          <a:custGeom>
            <a:avLst/>
            <a:gdLst>
              <a:gd name="connsiteX0" fmla="*/ 0 w 10079990"/>
              <a:gd name="connsiteY0" fmla="*/ 0 h 7559040"/>
              <a:gd name="connsiteX1" fmla="*/ 10079990 w 10079990"/>
              <a:gd name="connsiteY1" fmla="*/ 0 h 7559040"/>
              <a:gd name="connsiteX2" fmla="*/ 10079990 w 10079990"/>
              <a:gd name="connsiteY2" fmla="*/ 7559040 h 7559040"/>
              <a:gd name="connsiteX3" fmla="*/ 0 w 10079990"/>
              <a:gd name="connsiteY3" fmla="*/ 7559040 h 7559040"/>
              <a:gd name="connsiteX4" fmla="*/ 0 w 10079990"/>
              <a:gd name="connsiteY4" fmla="*/ 0 h 75590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079990" h="7559040">
                <a:moveTo>
                  <a:pt x="0" y="0"/>
                </a:moveTo>
                <a:lnTo>
                  <a:pt x="10079990" y="0"/>
                </a:lnTo>
                <a:lnTo>
                  <a:pt x="10079990" y="7559040"/>
                </a:lnTo>
                <a:lnTo>
                  <a:pt x="0" y="755904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2743200" y="3200400"/>
            <a:ext cx="685800" cy="685800"/>
          </a:xfrm>
          <a:custGeom>
            <a:avLst/>
            <a:gdLst>
              <a:gd name="connsiteX0" fmla="*/ 342900 w 685800"/>
              <a:gd name="connsiteY0" fmla="*/ 685800 h 685800"/>
              <a:gd name="connsiteX1" fmla="*/ 0 w 685800"/>
              <a:gd name="connsiteY1" fmla="*/ 685800 h 685800"/>
              <a:gd name="connsiteX2" fmla="*/ 0 w 685800"/>
              <a:gd name="connsiteY2" fmla="*/ 0 h 685800"/>
              <a:gd name="connsiteX3" fmla="*/ 685800 w 685800"/>
              <a:gd name="connsiteY3" fmla="*/ 0 h 685800"/>
              <a:gd name="connsiteX4" fmla="*/ 685800 w 685800"/>
              <a:gd name="connsiteY4" fmla="*/ 685800 h 685800"/>
              <a:gd name="connsiteX5" fmla="*/ 342900 w 685800"/>
              <a:gd name="connsiteY5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85800" h="685800">
                <a:moveTo>
                  <a:pt x="342900" y="685800"/>
                </a:moveTo>
                <a:lnTo>
                  <a:pt x="0" y="685800"/>
                </a:lnTo>
                <a:lnTo>
                  <a:pt x="0" y="0"/>
                </a:lnTo>
                <a:lnTo>
                  <a:pt x="685800" y="0"/>
                </a:lnTo>
                <a:lnTo>
                  <a:pt x="685800" y="685800"/>
                </a:lnTo>
                <a:lnTo>
                  <a:pt x="342900" y="6858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2736850" y="3194050"/>
            <a:ext cx="698500" cy="698500"/>
          </a:xfrm>
          <a:custGeom>
            <a:avLst/>
            <a:gdLst>
              <a:gd name="connsiteX0" fmla="*/ 349250 w 698500"/>
              <a:gd name="connsiteY0" fmla="*/ 692150 h 698500"/>
              <a:gd name="connsiteX1" fmla="*/ 6350 w 698500"/>
              <a:gd name="connsiteY1" fmla="*/ 692150 h 698500"/>
              <a:gd name="connsiteX2" fmla="*/ 6350 w 698500"/>
              <a:gd name="connsiteY2" fmla="*/ 6350 h 698500"/>
              <a:gd name="connsiteX3" fmla="*/ 692150 w 698500"/>
              <a:gd name="connsiteY3" fmla="*/ 6350 h 698500"/>
              <a:gd name="connsiteX4" fmla="*/ 692150 w 698500"/>
              <a:gd name="connsiteY4" fmla="*/ 692150 h 698500"/>
              <a:gd name="connsiteX5" fmla="*/ 349250 w 698500"/>
              <a:gd name="connsiteY5" fmla="*/ 692150 h 6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98500" h="698500">
                <a:moveTo>
                  <a:pt x="349250" y="692150"/>
                </a:moveTo>
                <a:lnTo>
                  <a:pt x="6350" y="692150"/>
                </a:lnTo>
                <a:lnTo>
                  <a:pt x="6350" y="6350"/>
                </a:lnTo>
                <a:lnTo>
                  <a:pt x="692150" y="6350"/>
                </a:lnTo>
                <a:lnTo>
                  <a:pt x="692150" y="692150"/>
                </a:lnTo>
                <a:lnTo>
                  <a:pt x="349250" y="692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3429000" y="3200400"/>
            <a:ext cx="685800" cy="685800"/>
          </a:xfrm>
          <a:custGeom>
            <a:avLst/>
            <a:gdLst>
              <a:gd name="connsiteX0" fmla="*/ 342900 w 685800"/>
              <a:gd name="connsiteY0" fmla="*/ 685800 h 685800"/>
              <a:gd name="connsiteX1" fmla="*/ 0 w 685800"/>
              <a:gd name="connsiteY1" fmla="*/ 685800 h 685800"/>
              <a:gd name="connsiteX2" fmla="*/ 0 w 685800"/>
              <a:gd name="connsiteY2" fmla="*/ 0 h 685800"/>
              <a:gd name="connsiteX3" fmla="*/ 685800 w 685800"/>
              <a:gd name="connsiteY3" fmla="*/ 0 h 685800"/>
              <a:gd name="connsiteX4" fmla="*/ 685800 w 685800"/>
              <a:gd name="connsiteY4" fmla="*/ 685800 h 685800"/>
              <a:gd name="connsiteX5" fmla="*/ 342900 w 685800"/>
              <a:gd name="connsiteY5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85800" h="685800">
                <a:moveTo>
                  <a:pt x="342900" y="685800"/>
                </a:moveTo>
                <a:lnTo>
                  <a:pt x="0" y="685800"/>
                </a:lnTo>
                <a:lnTo>
                  <a:pt x="0" y="0"/>
                </a:lnTo>
                <a:lnTo>
                  <a:pt x="685800" y="0"/>
                </a:lnTo>
                <a:lnTo>
                  <a:pt x="685800" y="685800"/>
                </a:lnTo>
                <a:lnTo>
                  <a:pt x="342900" y="6858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3422650" y="3194050"/>
            <a:ext cx="698500" cy="698500"/>
          </a:xfrm>
          <a:custGeom>
            <a:avLst/>
            <a:gdLst>
              <a:gd name="connsiteX0" fmla="*/ 349250 w 698500"/>
              <a:gd name="connsiteY0" fmla="*/ 692150 h 698500"/>
              <a:gd name="connsiteX1" fmla="*/ 6350 w 698500"/>
              <a:gd name="connsiteY1" fmla="*/ 692150 h 698500"/>
              <a:gd name="connsiteX2" fmla="*/ 6350 w 698500"/>
              <a:gd name="connsiteY2" fmla="*/ 6350 h 698500"/>
              <a:gd name="connsiteX3" fmla="*/ 692150 w 698500"/>
              <a:gd name="connsiteY3" fmla="*/ 6350 h 698500"/>
              <a:gd name="connsiteX4" fmla="*/ 692150 w 698500"/>
              <a:gd name="connsiteY4" fmla="*/ 692150 h 698500"/>
              <a:gd name="connsiteX5" fmla="*/ 349250 w 698500"/>
              <a:gd name="connsiteY5" fmla="*/ 692150 h 6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98500" h="698500">
                <a:moveTo>
                  <a:pt x="349250" y="692150"/>
                </a:moveTo>
                <a:lnTo>
                  <a:pt x="6350" y="692150"/>
                </a:lnTo>
                <a:lnTo>
                  <a:pt x="6350" y="6350"/>
                </a:lnTo>
                <a:lnTo>
                  <a:pt x="692150" y="6350"/>
                </a:lnTo>
                <a:lnTo>
                  <a:pt x="692150" y="692150"/>
                </a:lnTo>
                <a:lnTo>
                  <a:pt x="349250" y="692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4800600" y="3200400"/>
            <a:ext cx="685800" cy="685800"/>
          </a:xfrm>
          <a:custGeom>
            <a:avLst/>
            <a:gdLst>
              <a:gd name="connsiteX0" fmla="*/ 342900 w 685800"/>
              <a:gd name="connsiteY0" fmla="*/ 685800 h 685800"/>
              <a:gd name="connsiteX1" fmla="*/ 0 w 685800"/>
              <a:gd name="connsiteY1" fmla="*/ 685800 h 685800"/>
              <a:gd name="connsiteX2" fmla="*/ 0 w 685800"/>
              <a:gd name="connsiteY2" fmla="*/ 0 h 685800"/>
              <a:gd name="connsiteX3" fmla="*/ 685800 w 685800"/>
              <a:gd name="connsiteY3" fmla="*/ 0 h 685800"/>
              <a:gd name="connsiteX4" fmla="*/ 685800 w 685800"/>
              <a:gd name="connsiteY4" fmla="*/ 685800 h 685800"/>
              <a:gd name="connsiteX5" fmla="*/ 342900 w 685800"/>
              <a:gd name="connsiteY5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85800" h="685800">
                <a:moveTo>
                  <a:pt x="342900" y="685800"/>
                </a:moveTo>
                <a:lnTo>
                  <a:pt x="0" y="685800"/>
                </a:lnTo>
                <a:lnTo>
                  <a:pt x="0" y="0"/>
                </a:lnTo>
                <a:lnTo>
                  <a:pt x="685800" y="0"/>
                </a:lnTo>
                <a:lnTo>
                  <a:pt x="685800" y="685800"/>
                </a:lnTo>
                <a:lnTo>
                  <a:pt x="342900" y="6858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4794250" y="3194050"/>
            <a:ext cx="698500" cy="698500"/>
          </a:xfrm>
          <a:custGeom>
            <a:avLst/>
            <a:gdLst>
              <a:gd name="connsiteX0" fmla="*/ 349250 w 698500"/>
              <a:gd name="connsiteY0" fmla="*/ 692150 h 698500"/>
              <a:gd name="connsiteX1" fmla="*/ 6350 w 698500"/>
              <a:gd name="connsiteY1" fmla="*/ 692150 h 698500"/>
              <a:gd name="connsiteX2" fmla="*/ 6350 w 698500"/>
              <a:gd name="connsiteY2" fmla="*/ 6350 h 698500"/>
              <a:gd name="connsiteX3" fmla="*/ 692150 w 698500"/>
              <a:gd name="connsiteY3" fmla="*/ 6350 h 698500"/>
              <a:gd name="connsiteX4" fmla="*/ 692150 w 698500"/>
              <a:gd name="connsiteY4" fmla="*/ 692150 h 698500"/>
              <a:gd name="connsiteX5" fmla="*/ 349250 w 698500"/>
              <a:gd name="connsiteY5" fmla="*/ 692150 h 6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98500" h="698500">
                <a:moveTo>
                  <a:pt x="349250" y="692150"/>
                </a:moveTo>
                <a:lnTo>
                  <a:pt x="6350" y="692150"/>
                </a:lnTo>
                <a:lnTo>
                  <a:pt x="6350" y="6350"/>
                </a:lnTo>
                <a:lnTo>
                  <a:pt x="692150" y="6350"/>
                </a:lnTo>
                <a:lnTo>
                  <a:pt x="692150" y="692150"/>
                </a:lnTo>
                <a:lnTo>
                  <a:pt x="349250" y="692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4114800" y="3200400"/>
            <a:ext cx="685800" cy="685800"/>
          </a:xfrm>
          <a:custGeom>
            <a:avLst/>
            <a:gdLst>
              <a:gd name="connsiteX0" fmla="*/ 342900 w 685800"/>
              <a:gd name="connsiteY0" fmla="*/ 685800 h 685800"/>
              <a:gd name="connsiteX1" fmla="*/ 0 w 685800"/>
              <a:gd name="connsiteY1" fmla="*/ 685800 h 685800"/>
              <a:gd name="connsiteX2" fmla="*/ 0 w 685800"/>
              <a:gd name="connsiteY2" fmla="*/ 0 h 685800"/>
              <a:gd name="connsiteX3" fmla="*/ 685800 w 685800"/>
              <a:gd name="connsiteY3" fmla="*/ 0 h 685800"/>
              <a:gd name="connsiteX4" fmla="*/ 685800 w 685800"/>
              <a:gd name="connsiteY4" fmla="*/ 685800 h 685800"/>
              <a:gd name="connsiteX5" fmla="*/ 342900 w 685800"/>
              <a:gd name="connsiteY5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85800" h="685800">
                <a:moveTo>
                  <a:pt x="342900" y="685800"/>
                </a:moveTo>
                <a:lnTo>
                  <a:pt x="0" y="685800"/>
                </a:lnTo>
                <a:lnTo>
                  <a:pt x="0" y="0"/>
                </a:lnTo>
                <a:lnTo>
                  <a:pt x="685800" y="0"/>
                </a:lnTo>
                <a:lnTo>
                  <a:pt x="685800" y="685800"/>
                </a:lnTo>
                <a:lnTo>
                  <a:pt x="342900" y="6858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4108450" y="3194050"/>
            <a:ext cx="698500" cy="698500"/>
          </a:xfrm>
          <a:custGeom>
            <a:avLst/>
            <a:gdLst>
              <a:gd name="connsiteX0" fmla="*/ 349250 w 698500"/>
              <a:gd name="connsiteY0" fmla="*/ 692150 h 698500"/>
              <a:gd name="connsiteX1" fmla="*/ 6350 w 698500"/>
              <a:gd name="connsiteY1" fmla="*/ 692150 h 698500"/>
              <a:gd name="connsiteX2" fmla="*/ 6350 w 698500"/>
              <a:gd name="connsiteY2" fmla="*/ 6350 h 698500"/>
              <a:gd name="connsiteX3" fmla="*/ 692150 w 698500"/>
              <a:gd name="connsiteY3" fmla="*/ 6350 h 698500"/>
              <a:gd name="connsiteX4" fmla="*/ 692150 w 698500"/>
              <a:gd name="connsiteY4" fmla="*/ 692150 h 698500"/>
              <a:gd name="connsiteX5" fmla="*/ 349250 w 698500"/>
              <a:gd name="connsiteY5" fmla="*/ 692150 h 6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98500" h="698500">
                <a:moveTo>
                  <a:pt x="349250" y="692150"/>
                </a:moveTo>
                <a:lnTo>
                  <a:pt x="6350" y="692150"/>
                </a:lnTo>
                <a:lnTo>
                  <a:pt x="6350" y="6350"/>
                </a:lnTo>
                <a:lnTo>
                  <a:pt x="692150" y="6350"/>
                </a:lnTo>
                <a:lnTo>
                  <a:pt x="692150" y="692150"/>
                </a:lnTo>
                <a:lnTo>
                  <a:pt x="349250" y="692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6172200" y="3200400"/>
            <a:ext cx="685800" cy="685800"/>
          </a:xfrm>
          <a:custGeom>
            <a:avLst/>
            <a:gdLst>
              <a:gd name="connsiteX0" fmla="*/ 342900 w 685800"/>
              <a:gd name="connsiteY0" fmla="*/ 685800 h 685800"/>
              <a:gd name="connsiteX1" fmla="*/ 0 w 685800"/>
              <a:gd name="connsiteY1" fmla="*/ 685800 h 685800"/>
              <a:gd name="connsiteX2" fmla="*/ 0 w 685800"/>
              <a:gd name="connsiteY2" fmla="*/ 0 h 685800"/>
              <a:gd name="connsiteX3" fmla="*/ 685800 w 685800"/>
              <a:gd name="connsiteY3" fmla="*/ 0 h 685800"/>
              <a:gd name="connsiteX4" fmla="*/ 685800 w 685800"/>
              <a:gd name="connsiteY4" fmla="*/ 685800 h 685800"/>
              <a:gd name="connsiteX5" fmla="*/ 342900 w 685800"/>
              <a:gd name="connsiteY5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85800" h="685800">
                <a:moveTo>
                  <a:pt x="342900" y="685800"/>
                </a:moveTo>
                <a:lnTo>
                  <a:pt x="0" y="685800"/>
                </a:lnTo>
                <a:lnTo>
                  <a:pt x="0" y="0"/>
                </a:lnTo>
                <a:lnTo>
                  <a:pt x="685800" y="0"/>
                </a:lnTo>
                <a:lnTo>
                  <a:pt x="685800" y="685800"/>
                </a:lnTo>
                <a:lnTo>
                  <a:pt x="342900" y="6858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6165850" y="3194050"/>
            <a:ext cx="698500" cy="698500"/>
          </a:xfrm>
          <a:custGeom>
            <a:avLst/>
            <a:gdLst>
              <a:gd name="connsiteX0" fmla="*/ 349250 w 698500"/>
              <a:gd name="connsiteY0" fmla="*/ 692150 h 698500"/>
              <a:gd name="connsiteX1" fmla="*/ 6350 w 698500"/>
              <a:gd name="connsiteY1" fmla="*/ 692150 h 698500"/>
              <a:gd name="connsiteX2" fmla="*/ 6350 w 698500"/>
              <a:gd name="connsiteY2" fmla="*/ 6350 h 698500"/>
              <a:gd name="connsiteX3" fmla="*/ 692150 w 698500"/>
              <a:gd name="connsiteY3" fmla="*/ 6350 h 698500"/>
              <a:gd name="connsiteX4" fmla="*/ 692150 w 698500"/>
              <a:gd name="connsiteY4" fmla="*/ 692150 h 698500"/>
              <a:gd name="connsiteX5" fmla="*/ 349250 w 698500"/>
              <a:gd name="connsiteY5" fmla="*/ 692150 h 6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98500" h="698500">
                <a:moveTo>
                  <a:pt x="349250" y="692150"/>
                </a:moveTo>
                <a:lnTo>
                  <a:pt x="6350" y="692150"/>
                </a:lnTo>
                <a:lnTo>
                  <a:pt x="6350" y="6350"/>
                </a:lnTo>
                <a:lnTo>
                  <a:pt x="692150" y="6350"/>
                </a:lnTo>
                <a:lnTo>
                  <a:pt x="692150" y="692150"/>
                </a:lnTo>
                <a:lnTo>
                  <a:pt x="349250" y="692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5486400" y="3200400"/>
            <a:ext cx="685800" cy="685800"/>
          </a:xfrm>
          <a:custGeom>
            <a:avLst/>
            <a:gdLst>
              <a:gd name="connsiteX0" fmla="*/ 342900 w 685800"/>
              <a:gd name="connsiteY0" fmla="*/ 685800 h 685800"/>
              <a:gd name="connsiteX1" fmla="*/ 0 w 685800"/>
              <a:gd name="connsiteY1" fmla="*/ 685800 h 685800"/>
              <a:gd name="connsiteX2" fmla="*/ 0 w 685800"/>
              <a:gd name="connsiteY2" fmla="*/ 0 h 685800"/>
              <a:gd name="connsiteX3" fmla="*/ 685800 w 685800"/>
              <a:gd name="connsiteY3" fmla="*/ 0 h 685800"/>
              <a:gd name="connsiteX4" fmla="*/ 685800 w 685800"/>
              <a:gd name="connsiteY4" fmla="*/ 685800 h 685800"/>
              <a:gd name="connsiteX5" fmla="*/ 342900 w 685800"/>
              <a:gd name="connsiteY5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85800" h="685800">
                <a:moveTo>
                  <a:pt x="342900" y="685800"/>
                </a:moveTo>
                <a:lnTo>
                  <a:pt x="0" y="685800"/>
                </a:lnTo>
                <a:lnTo>
                  <a:pt x="0" y="0"/>
                </a:lnTo>
                <a:lnTo>
                  <a:pt x="685800" y="0"/>
                </a:lnTo>
                <a:lnTo>
                  <a:pt x="685800" y="685800"/>
                </a:lnTo>
                <a:lnTo>
                  <a:pt x="342900" y="6858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5480050" y="3194050"/>
            <a:ext cx="698500" cy="698500"/>
          </a:xfrm>
          <a:custGeom>
            <a:avLst/>
            <a:gdLst>
              <a:gd name="connsiteX0" fmla="*/ 349250 w 698500"/>
              <a:gd name="connsiteY0" fmla="*/ 692150 h 698500"/>
              <a:gd name="connsiteX1" fmla="*/ 6350 w 698500"/>
              <a:gd name="connsiteY1" fmla="*/ 692150 h 698500"/>
              <a:gd name="connsiteX2" fmla="*/ 6350 w 698500"/>
              <a:gd name="connsiteY2" fmla="*/ 6350 h 698500"/>
              <a:gd name="connsiteX3" fmla="*/ 692150 w 698500"/>
              <a:gd name="connsiteY3" fmla="*/ 6350 h 698500"/>
              <a:gd name="connsiteX4" fmla="*/ 692150 w 698500"/>
              <a:gd name="connsiteY4" fmla="*/ 692150 h 698500"/>
              <a:gd name="connsiteX5" fmla="*/ 349250 w 698500"/>
              <a:gd name="connsiteY5" fmla="*/ 692150 h 6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98500" h="698500">
                <a:moveTo>
                  <a:pt x="349250" y="692150"/>
                </a:moveTo>
                <a:lnTo>
                  <a:pt x="6350" y="692150"/>
                </a:lnTo>
                <a:lnTo>
                  <a:pt x="6350" y="6350"/>
                </a:lnTo>
                <a:lnTo>
                  <a:pt x="692150" y="6350"/>
                </a:lnTo>
                <a:lnTo>
                  <a:pt x="692150" y="692150"/>
                </a:lnTo>
                <a:lnTo>
                  <a:pt x="349250" y="692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TextBox 1"/>
          <p:cNvSpPr txBox="1"/>
          <p:nvPr/>
        </p:nvSpPr>
        <p:spPr>
          <a:xfrm>
            <a:off x="774700" y="1663700"/>
            <a:ext cx="1718419" cy="84959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/>
            </a:pPr>
            <a:r>
              <a:rPr lang="en-US" altLang="zh-CN" sz="2800" b="1" dirty="0" smtClean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T_Do</a:t>
            </a:r>
          </a:p>
          <a:p>
            <a:pPr>
              <a:lnSpc>
                <a:spcPts val="3100"/>
              </a:lnSpc>
              <a:tabLst/>
            </a:pPr>
            <a:r>
              <a:rPr lang="en-US" altLang="zh-CN" sz="2800" b="1" dirty="0" smtClean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T_Double</a:t>
            </a:r>
          </a:p>
        </p:txBody>
      </p:sp>
      <p:sp>
        <p:nvSpPr>
          <p:cNvPr id="33" name="TextBox 1"/>
          <p:cNvSpPr txBox="1"/>
          <p:nvPr/>
        </p:nvSpPr>
        <p:spPr>
          <a:xfrm>
            <a:off x="3517900" y="1663700"/>
            <a:ext cx="1288814" cy="84959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/>
            </a:pPr>
            <a:r>
              <a:rPr lang="en-US" altLang="zh-CN" sz="2800" b="1" dirty="0" smtClean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do</a:t>
            </a:r>
          </a:p>
          <a:p>
            <a:pPr>
              <a:lnSpc>
                <a:spcPts val="3100"/>
              </a:lnSpc>
              <a:tabLst/>
            </a:pPr>
            <a:r>
              <a:rPr lang="en-US" altLang="zh-CN" sz="2800" b="1" dirty="0" smtClean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double</a:t>
            </a:r>
          </a:p>
        </p:txBody>
      </p:sp>
      <p:sp>
        <p:nvSpPr>
          <p:cNvPr id="34" name="TextBox 1"/>
          <p:cNvSpPr txBox="1"/>
          <p:nvPr/>
        </p:nvSpPr>
        <p:spPr>
          <a:xfrm>
            <a:off x="774700" y="2489200"/>
            <a:ext cx="7482818" cy="144398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                <a:tab pos="2159000" algn="l"/>
              </a:tabLst>
            </a:pPr>
            <a:r>
              <a:rPr lang="en-US" altLang="zh-CN" sz="2800" b="1" dirty="0" smtClean="0">
                <a:solidFill>
                  <a:srgbClr val="00AE00"/>
                </a:solidFill>
                <a:latin typeface="Courier New" pitchFamily="18" charset="0"/>
                <a:cs typeface="Courier New" pitchFamily="18" charset="0"/>
              </a:rPr>
              <a:t>T_Identifier</a:t>
            </a:r>
            <a:r>
              <a:rPr lang="en-US" altLang="zh-CN" sz="2800" b="1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800" b="1" dirty="0" smtClean="0">
                <a:solidFill>
                  <a:srgbClr val="00AE00"/>
                </a:solidFill>
                <a:latin typeface="Courier New" pitchFamily="18" charset="0"/>
                <a:cs typeface="Courier New" pitchFamily="18" charset="0"/>
              </a:rPr>
              <a:t>[A-Za-z_][A-Za-z0-9_]*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5800"/>
              </a:lnSpc>
              <a:tabLst>
                <a:tab pos="2159000" algn="l"/>
              </a:tabLst>
            </a:pPr>
            <a:r>
              <a:rPr lang="en-US" altLang="zh-CN" dirty="0" smtClean="0"/>
              <a:t>	</a:t>
            </a: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d   o   u   b    l   e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3223754" y="622300"/>
            <a:ext cx="3494546" cy="70019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100"/>
              </a:lnSpc>
              <a:tabLst/>
            </a:pP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Other Conflicts</a:t>
            </a:r>
          </a:p>
        </p:txBody>
      </p:sp>
      <p:sp>
        <p:nvSpPr>
          <p:cNvPr id="36" name="Freeform 3"/>
          <p:cNvSpPr/>
          <p:nvPr/>
        </p:nvSpPr>
        <p:spPr>
          <a:xfrm>
            <a:off x="2743200" y="4572000"/>
            <a:ext cx="685800" cy="685800"/>
          </a:xfrm>
          <a:custGeom>
            <a:avLst/>
            <a:gdLst>
              <a:gd name="connsiteX0" fmla="*/ 342900 w 685800"/>
              <a:gd name="connsiteY0" fmla="*/ 685800 h 685800"/>
              <a:gd name="connsiteX1" fmla="*/ 0 w 685800"/>
              <a:gd name="connsiteY1" fmla="*/ 685800 h 685800"/>
              <a:gd name="connsiteX2" fmla="*/ 0 w 685800"/>
              <a:gd name="connsiteY2" fmla="*/ 0 h 685800"/>
              <a:gd name="connsiteX3" fmla="*/ 685800 w 685800"/>
              <a:gd name="connsiteY3" fmla="*/ 0 h 685800"/>
              <a:gd name="connsiteX4" fmla="*/ 685800 w 685800"/>
              <a:gd name="connsiteY4" fmla="*/ 685800 h 685800"/>
              <a:gd name="connsiteX5" fmla="*/ 342900 w 685800"/>
              <a:gd name="connsiteY5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85800" h="685800">
                <a:moveTo>
                  <a:pt x="342900" y="685800"/>
                </a:moveTo>
                <a:lnTo>
                  <a:pt x="0" y="685800"/>
                </a:lnTo>
                <a:lnTo>
                  <a:pt x="0" y="0"/>
                </a:lnTo>
                <a:lnTo>
                  <a:pt x="685800" y="0"/>
                </a:lnTo>
                <a:lnTo>
                  <a:pt x="685800" y="685800"/>
                </a:lnTo>
                <a:lnTo>
                  <a:pt x="342900" y="685800"/>
                </a:lnTo>
              </a:path>
            </a:pathLst>
          </a:custGeom>
          <a:solidFill>
            <a:srgbClr val="0047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2736850" y="4565650"/>
            <a:ext cx="698500" cy="698500"/>
          </a:xfrm>
          <a:custGeom>
            <a:avLst/>
            <a:gdLst>
              <a:gd name="connsiteX0" fmla="*/ 349250 w 698500"/>
              <a:gd name="connsiteY0" fmla="*/ 692150 h 698500"/>
              <a:gd name="connsiteX1" fmla="*/ 6350 w 698500"/>
              <a:gd name="connsiteY1" fmla="*/ 692150 h 698500"/>
              <a:gd name="connsiteX2" fmla="*/ 6350 w 698500"/>
              <a:gd name="connsiteY2" fmla="*/ 6350 h 698500"/>
              <a:gd name="connsiteX3" fmla="*/ 692150 w 698500"/>
              <a:gd name="connsiteY3" fmla="*/ 6350 h 698500"/>
              <a:gd name="connsiteX4" fmla="*/ 692150 w 698500"/>
              <a:gd name="connsiteY4" fmla="*/ 692150 h 698500"/>
              <a:gd name="connsiteX5" fmla="*/ 349250 w 698500"/>
              <a:gd name="connsiteY5" fmla="*/ 692150 h 6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98500" h="698500">
                <a:moveTo>
                  <a:pt x="349250" y="692150"/>
                </a:moveTo>
                <a:lnTo>
                  <a:pt x="6350" y="692150"/>
                </a:lnTo>
                <a:lnTo>
                  <a:pt x="6350" y="6350"/>
                </a:lnTo>
                <a:lnTo>
                  <a:pt x="692150" y="6350"/>
                </a:lnTo>
                <a:lnTo>
                  <a:pt x="692150" y="692150"/>
                </a:lnTo>
                <a:lnTo>
                  <a:pt x="349250" y="692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3429000" y="4572000"/>
            <a:ext cx="685800" cy="685800"/>
          </a:xfrm>
          <a:custGeom>
            <a:avLst/>
            <a:gdLst>
              <a:gd name="connsiteX0" fmla="*/ 342900 w 685800"/>
              <a:gd name="connsiteY0" fmla="*/ 685800 h 685800"/>
              <a:gd name="connsiteX1" fmla="*/ 0 w 685800"/>
              <a:gd name="connsiteY1" fmla="*/ 685800 h 685800"/>
              <a:gd name="connsiteX2" fmla="*/ 0 w 685800"/>
              <a:gd name="connsiteY2" fmla="*/ 0 h 685800"/>
              <a:gd name="connsiteX3" fmla="*/ 685800 w 685800"/>
              <a:gd name="connsiteY3" fmla="*/ 0 h 685800"/>
              <a:gd name="connsiteX4" fmla="*/ 685800 w 685800"/>
              <a:gd name="connsiteY4" fmla="*/ 685800 h 685800"/>
              <a:gd name="connsiteX5" fmla="*/ 342900 w 685800"/>
              <a:gd name="connsiteY5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85800" h="685800">
                <a:moveTo>
                  <a:pt x="342900" y="685800"/>
                </a:moveTo>
                <a:lnTo>
                  <a:pt x="0" y="685800"/>
                </a:lnTo>
                <a:lnTo>
                  <a:pt x="0" y="0"/>
                </a:lnTo>
                <a:lnTo>
                  <a:pt x="685800" y="0"/>
                </a:lnTo>
                <a:lnTo>
                  <a:pt x="685800" y="685800"/>
                </a:lnTo>
                <a:lnTo>
                  <a:pt x="342900" y="685800"/>
                </a:lnTo>
              </a:path>
            </a:pathLst>
          </a:custGeom>
          <a:solidFill>
            <a:srgbClr val="0047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3422650" y="4565650"/>
            <a:ext cx="698500" cy="698500"/>
          </a:xfrm>
          <a:custGeom>
            <a:avLst/>
            <a:gdLst>
              <a:gd name="connsiteX0" fmla="*/ 349250 w 698500"/>
              <a:gd name="connsiteY0" fmla="*/ 692150 h 698500"/>
              <a:gd name="connsiteX1" fmla="*/ 6350 w 698500"/>
              <a:gd name="connsiteY1" fmla="*/ 692150 h 698500"/>
              <a:gd name="connsiteX2" fmla="*/ 6350 w 698500"/>
              <a:gd name="connsiteY2" fmla="*/ 6350 h 698500"/>
              <a:gd name="connsiteX3" fmla="*/ 692150 w 698500"/>
              <a:gd name="connsiteY3" fmla="*/ 6350 h 698500"/>
              <a:gd name="connsiteX4" fmla="*/ 692150 w 698500"/>
              <a:gd name="connsiteY4" fmla="*/ 692150 h 698500"/>
              <a:gd name="connsiteX5" fmla="*/ 349250 w 698500"/>
              <a:gd name="connsiteY5" fmla="*/ 692150 h 6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98500" h="698500">
                <a:moveTo>
                  <a:pt x="349250" y="692150"/>
                </a:moveTo>
                <a:lnTo>
                  <a:pt x="6350" y="692150"/>
                </a:lnTo>
                <a:lnTo>
                  <a:pt x="6350" y="6350"/>
                </a:lnTo>
                <a:lnTo>
                  <a:pt x="692150" y="6350"/>
                </a:lnTo>
                <a:lnTo>
                  <a:pt x="692150" y="692150"/>
                </a:lnTo>
                <a:lnTo>
                  <a:pt x="349250" y="692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4800600" y="4572000"/>
            <a:ext cx="685800" cy="685800"/>
          </a:xfrm>
          <a:custGeom>
            <a:avLst/>
            <a:gdLst>
              <a:gd name="connsiteX0" fmla="*/ 342900 w 685800"/>
              <a:gd name="connsiteY0" fmla="*/ 685800 h 685800"/>
              <a:gd name="connsiteX1" fmla="*/ 0 w 685800"/>
              <a:gd name="connsiteY1" fmla="*/ 685800 h 685800"/>
              <a:gd name="connsiteX2" fmla="*/ 0 w 685800"/>
              <a:gd name="connsiteY2" fmla="*/ 0 h 685800"/>
              <a:gd name="connsiteX3" fmla="*/ 685800 w 685800"/>
              <a:gd name="connsiteY3" fmla="*/ 0 h 685800"/>
              <a:gd name="connsiteX4" fmla="*/ 685800 w 685800"/>
              <a:gd name="connsiteY4" fmla="*/ 685800 h 685800"/>
              <a:gd name="connsiteX5" fmla="*/ 342900 w 685800"/>
              <a:gd name="connsiteY5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85800" h="685800">
                <a:moveTo>
                  <a:pt x="342900" y="685800"/>
                </a:moveTo>
                <a:lnTo>
                  <a:pt x="0" y="685800"/>
                </a:lnTo>
                <a:lnTo>
                  <a:pt x="0" y="0"/>
                </a:lnTo>
                <a:lnTo>
                  <a:pt x="685800" y="0"/>
                </a:lnTo>
                <a:lnTo>
                  <a:pt x="685800" y="685800"/>
                </a:lnTo>
                <a:lnTo>
                  <a:pt x="342900" y="685800"/>
                </a:lnTo>
              </a:path>
            </a:pathLst>
          </a:custGeom>
          <a:solidFill>
            <a:srgbClr val="0047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Freeform 3"/>
          <p:cNvSpPr/>
          <p:nvPr/>
        </p:nvSpPr>
        <p:spPr>
          <a:xfrm>
            <a:off x="4794250" y="4565650"/>
            <a:ext cx="698500" cy="698500"/>
          </a:xfrm>
          <a:custGeom>
            <a:avLst/>
            <a:gdLst>
              <a:gd name="connsiteX0" fmla="*/ 349250 w 698500"/>
              <a:gd name="connsiteY0" fmla="*/ 692150 h 698500"/>
              <a:gd name="connsiteX1" fmla="*/ 6350 w 698500"/>
              <a:gd name="connsiteY1" fmla="*/ 692150 h 698500"/>
              <a:gd name="connsiteX2" fmla="*/ 6350 w 698500"/>
              <a:gd name="connsiteY2" fmla="*/ 6350 h 698500"/>
              <a:gd name="connsiteX3" fmla="*/ 692150 w 698500"/>
              <a:gd name="connsiteY3" fmla="*/ 6350 h 698500"/>
              <a:gd name="connsiteX4" fmla="*/ 692150 w 698500"/>
              <a:gd name="connsiteY4" fmla="*/ 692150 h 698500"/>
              <a:gd name="connsiteX5" fmla="*/ 349250 w 698500"/>
              <a:gd name="connsiteY5" fmla="*/ 692150 h 6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98500" h="698500">
                <a:moveTo>
                  <a:pt x="349250" y="692150"/>
                </a:moveTo>
                <a:lnTo>
                  <a:pt x="6350" y="692150"/>
                </a:lnTo>
                <a:lnTo>
                  <a:pt x="6350" y="6350"/>
                </a:lnTo>
                <a:lnTo>
                  <a:pt x="692150" y="6350"/>
                </a:lnTo>
                <a:lnTo>
                  <a:pt x="692150" y="692150"/>
                </a:lnTo>
                <a:lnTo>
                  <a:pt x="349250" y="692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Freeform 3"/>
          <p:cNvSpPr/>
          <p:nvPr/>
        </p:nvSpPr>
        <p:spPr>
          <a:xfrm>
            <a:off x="4114800" y="4572000"/>
            <a:ext cx="685800" cy="685800"/>
          </a:xfrm>
          <a:custGeom>
            <a:avLst/>
            <a:gdLst>
              <a:gd name="connsiteX0" fmla="*/ 342900 w 685800"/>
              <a:gd name="connsiteY0" fmla="*/ 685800 h 685800"/>
              <a:gd name="connsiteX1" fmla="*/ 0 w 685800"/>
              <a:gd name="connsiteY1" fmla="*/ 685800 h 685800"/>
              <a:gd name="connsiteX2" fmla="*/ 0 w 685800"/>
              <a:gd name="connsiteY2" fmla="*/ 0 h 685800"/>
              <a:gd name="connsiteX3" fmla="*/ 685800 w 685800"/>
              <a:gd name="connsiteY3" fmla="*/ 0 h 685800"/>
              <a:gd name="connsiteX4" fmla="*/ 685800 w 685800"/>
              <a:gd name="connsiteY4" fmla="*/ 685800 h 685800"/>
              <a:gd name="connsiteX5" fmla="*/ 342900 w 685800"/>
              <a:gd name="connsiteY5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85800" h="685800">
                <a:moveTo>
                  <a:pt x="342900" y="685800"/>
                </a:moveTo>
                <a:lnTo>
                  <a:pt x="0" y="685800"/>
                </a:lnTo>
                <a:lnTo>
                  <a:pt x="0" y="0"/>
                </a:lnTo>
                <a:lnTo>
                  <a:pt x="685800" y="0"/>
                </a:lnTo>
                <a:lnTo>
                  <a:pt x="685800" y="685800"/>
                </a:lnTo>
                <a:lnTo>
                  <a:pt x="342900" y="685800"/>
                </a:lnTo>
              </a:path>
            </a:pathLst>
          </a:custGeom>
          <a:solidFill>
            <a:srgbClr val="0047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Freeform 3"/>
          <p:cNvSpPr/>
          <p:nvPr/>
        </p:nvSpPr>
        <p:spPr>
          <a:xfrm>
            <a:off x="4108450" y="4565650"/>
            <a:ext cx="698500" cy="698500"/>
          </a:xfrm>
          <a:custGeom>
            <a:avLst/>
            <a:gdLst>
              <a:gd name="connsiteX0" fmla="*/ 349250 w 698500"/>
              <a:gd name="connsiteY0" fmla="*/ 692150 h 698500"/>
              <a:gd name="connsiteX1" fmla="*/ 6350 w 698500"/>
              <a:gd name="connsiteY1" fmla="*/ 692150 h 698500"/>
              <a:gd name="connsiteX2" fmla="*/ 6350 w 698500"/>
              <a:gd name="connsiteY2" fmla="*/ 6350 h 698500"/>
              <a:gd name="connsiteX3" fmla="*/ 692150 w 698500"/>
              <a:gd name="connsiteY3" fmla="*/ 6350 h 698500"/>
              <a:gd name="connsiteX4" fmla="*/ 692150 w 698500"/>
              <a:gd name="connsiteY4" fmla="*/ 692150 h 698500"/>
              <a:gd name="connsiteX5" fmla="*/ 349250 w 698500"/>
              <a:gd name="connsiteY5" fmla="*/ 692150 h 6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98500" h="698500">
                <a:moveTo>
                  <a:pt x="349250" y="692150"/>
                </a:moveTo>
                <a:lnTo>
                  <a:pt x="6350" y="692150"/>
                </a:lnTo>
                <a:lnTo>
                  <a:pt x="6350" y="6350"/>
                </a:lnTo>
                <a:lnTo>
                  <a:pt x="692150" y="6350"/>
                </a:lnTo>
                <a:lnTo>
                  <a:pt x="692150" y="692150"/>
                </a:lnTo>
                <a:lnTo>
                  <a:pt x="349250" y="692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Freeform 3"/>
          <p:cNvSpPr/>
          <p:nvPr/>
        </p:nvSpPr>
        <p:spPr>
          <a:xfrm>
            <a:off x="6172200" y="4572000"/>
            <a:ext cx="685800" cy="685800"/>
          </a:xfrm>
          <a:custGeom>
            <a:avLst/>
            <a:gdLst>
              <a:gd name="connsiteX0" fmla="*/ 342900 w 685800"/>
              <a:gd name="connsiteY0" fmla="*/ 685800 h 685800"/>
              <a:gd name="connsiteX1" fmla="*/ 0 w 685800"/>
              <a:gd name="connsiteY1" fmla="*/ 685800 h 685800"/>
              <a:gd name="connsiteX2" fmla="*/ 0 w 685800"/>
              <a:gd name="connsiteY2" fmla="*/ 0 h 685800"/>
              <a:gd name="connsiteX3" fmla="*/ 685800 w 685800"/>
              <a:gd name="connsiteY3" fmla="*/ 0 h 685800"/>
              <a:gd name="connsiteX4" fmla="*/ 685800 w 685800"/>
              <a:gd name="connsiteY4" fmla="*/ 685800 h 685800"/>
              <a:gd name="connsiteX5" fmla="*/ 342900 w 685800"/>
              <a:gd name="connsiteY5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85800" h="685800">
                <a:moveTo>
                  <a:pt x="342900" y="685800"/>
                </a:moveTo>
                <a:lnTo>
                  <a:pt x="0" y="685800"/>
                </a:lnTo>
                <a:lnTo>
                  <a:pt x="0" y="0"/>
                </a:lnTo>
                <a:lnTo>
                  <a:pt x="685800" y="0"/>
                </a:lnTo>
                <a:lnTo>
                  <a:pt x="685800" y="685800"/>
                </a:lnTo>
                <a:lnTo>
                  <a:pt x="342900" y="685800"/>
                </a:lnTo>
              </a:path>
            </a:pathLst>
          </a:custGeom>
          <a:solidFill>
            <a:srgbClr val="0047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Freeform 3"/>
          <p:cNvSpPr/>
          <p:nvPr/>
        </p:nvSpPr>
        <p:spPr>
          <a:xfrm>
            <a:off x="6165850" y="4565650"/>
            <a:ext cx="698500" cy="698500"/>
          </a:xfrm>
          <a:custGeom>
            <a:avLst/>
            <a:gdLst>
              <a:gd name="connsiteX0" fmla="*/ 349250 w 698500"/>
              <a:gd name="connsiteY0" fmla="*/ 692150 h 698500"/>
              <a:gd name="connsiteX1" fmla="*/ 6350 w 698500"/>
              <a:gd name="connsiteY1" fmla="*/ 692150 h 698500"/>
              <a:gd name="connsiteX2" fmla="*/ 6350 w 698500"/>
              <a:gd name="connsiteY2" fmla="*/ 6350 h 698500"/>
              <a:gd name="connsiteX3" fmla="*/ 692150 w 698500"/>
              <a:gd name="connsiteY3" fmla="*/ 6350 h 698500"/>
              <a:gd name="connsiteX4" fmla="*/ 692150 w 698500"/>
              <a:gd name="connsiteY4" fmla="*/ 692150 h 698500"/>
              <a:gd name="connsiteX5" fmla="*/ 349250 w 698500"/>
              <a:gd name="connsiteY5" fmla="*/ 692150 h 6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98500" h="698500">
                <a:moveTo>
                  <a:pt x="349250" y="692150"/>
                </a:moveTo>
                <a:lnTo>
                  <a:pt x="6350" y="692150"/>
                </a:lnTo>
                <a:lnTo>
                  <a:pt x="6350" y="6350"/>
                </a:lnTo>
                <a:lnTo>
                  <a:pt x="692150" y="6350"/>
                </a:lnTo>
                <a:lnTo>
                  <a:pt x="692150" y="692150"/>
                </a:lnTo>
                <a:lnTo>
                  <a:pt x="349250" y="692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Freeform 3"/>
          <p:cNvSpPr/>
          <p:nvPr/>
        </p:nvSpPr>
        <p:spPr>
          <a:xfrm>
            <a:off x="5486400" y="4572000"/>
            <a:ext cx="685800" cy="685800"/>
          </a:xfrm>
          <a:custGeom>
            <a:avLst/>
            <a:gdLst>
              <a:gd name="connsiteX0" fmla="*/ 342900 w 685800"/>
              <a:gd name="connsiteY0" fmla="*/ 685800 h 685800"/>
              <a:gd name="connsiteX1" fmla="*/ 0 w 685800"/>
              <a:gd name="connsiteY1" fmla="*/ 685800 h 685800"/>
              <a:gd name="connsiteX2" fmla="*/ 0 w 685800"/>
              <a:gd name="connsiteY2" fmla="*/ 0 h 685800"/>
              <a:gd name="connsiteX3" fmla="*/ 685800 w 685800"/>
              <a:gd name="connsiteY3" fmla="*/ 0 h 685800"/>
              <a:gd name="connsiteX4" fmla="*/ 685800 w 685800"/>
              <a:gd name="connsiteY4" fmla="*/ 685800 h 685800"/>
              <a:gd name="connsiteX5" fmla="*/ 342900 w 685800"/>
              <a:gd name="connsiteY5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85800" h="685800">
                <a:moveTo>
                  <a:pt x="342900" y="685800"/>
                </a:moveTo>
                <a:lnTo>
                  <a:pt x="0" y="685800"/>
                </a:lnTo>
                <a:lnTo>
                  <a:pt x="0" y="0"/>
                </a:lnTo>
                <a:lnTo>
                  <a:pt x="685800" y="0"/>
                </a:lnTo>
                <a:lnTo>
                  <a:pt x="685800" y="685800"/>
                </a:lnTo>
                <a:lnTo>
                  <a:pt x="342900" y="685800"/>
                </a:lnTo>
              </a:path>
            </a:pathLst>
          </a:custGeom>
          <a:solidFill>
            <a:srgbClr val="0047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Freeform 3"/>
          <p:cNvSpPr/>
          <p:nvPr/>
        </p:nvSpPr>
        <p:spPr>
          <a:xfrm>
            <a:off x="5480050" y="4565650"/>
            <a:ext cx="698500" cy="698500"/>
          </a:xfrm>
          <a:custGeom>
            <a:avLst/>
            <a:gdLst>
              <a:gd name="connsiteX0" fmla="*/ 349250 w 698500"/>
              <a:gd name="connsiteY0" fmla="*/ 692150 h 698500"/>
              <a:gd name="connsiteX1" fmla="*/ 6350 w 698500"/>
              <a:gd name="connsiteY1" fmla="*/ 692150 h 698500"/>
              <a:gd name="connsiteX2" fmla="*/ 6350 w 698500"/>
              <a:gd name="connsiteY2" fmla="*/ 6350 h 698500"/>
              <a:gd name="connsiteX3" fmla="*/ 692150 w 698500"/>
              <a:gd name="connsiteY3" fmla="*/ 6350 h 698500"/>
              <a:gd name="connsiteX4" fmla="*/ 692150 w 698500"/>
              <a:gd name="connsiteY4" fmla="*/ 692150 h 698500"/>
              <a:gd name="connsiteX5" fmla="*/ 349250 w 698500"/>
              <a:gd name="connsiteY5" fmla="*/ 692150 h 6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98500" h="698500">
                <a:moveTo>
                  <a:pt x="349250" y="692150"/>
                </a:moveTo>
                <a:lnTo>
                  <a:pt x="6350" y="692150"/>
                </a:lnTo>
                <a:lnTo>
                  <a:pt x="6350" y="6350"/>
                </a:lnTo>
                <a:lnTo>
                  <a:pt x="692150" y="6350"/>
                </a:lnTo>
                <a:lnTo>
                  <a:pt x="692150" y="692150"/>
                </a:lnTo>
                <a:lnTo>
                  <a:pt x="349250" y="692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TextBox 1"/>
          <p:cNvSpPr txBox="1"/>
          <p:nvPr/>
        </p:nvSpPr>
        <p:spPr>
          <a:xfrm>
            <a:off x="2603500" y="4540250"/>
            <a:ext cx="4372589" cy="736292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algn="ctr">
              <a:lnSpc>
                <a:spcPts val="5800"/>
              </a:lnSpc>
              <a:tabLst>
                <a:tab pos="2159000" algn="l"/>
              </a:tabLst>
            </a:pP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d   o   u   b    l   e</a:t>
            </a:r>
          </a:p>
        </p:txBody>
      </p:sp>
    </p:spTree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0079990" cy="7559040"/>
          </a:xfrm>
          <a:custGeom>
            <a:avLst/>
            <a:gdLst>
              <a:gd name="connsiteX0" fmla="*/ 0 w 10079990"/>
              <a:gd name="connsiteY0" fmla="*/ 0 h 7559040"/>
              <a:gd name="connsiteX1" fmla="*/ 10079990 w 10079990"/>
              <a:gd name="connsiteY1" fmla="*/ 0 h 7559040"/>
              <a:gd name="connsiteX2" fmla="*/ 10079990 w 10079990"/>
              <a:gd name="connsiteY2" fmla="*/ 7559040 h 7559040"/>
              <a:gd name="connsiteX3" fmla="*/ 0 w 10079990"/>
              <a:gd name="connsiteY3" fmla="*/ 7559040 h 7559040"/>
              <a:gd name="connsiteX4" fmla="*/ 0 w 10079990"/>
              <a:gd name="connsiteY4" fmla="*/ 0 h 75590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079990" h="7559040">
                <a:moveTo>
                  <a:pt x="0" y="0"/>
                </a:moveTo>
                <a:lnTo>
                  <a:pt x="10079990" y="0"/>
                </a:lnTo>
                <a:lnTo>
                  <a:pt x="10079990" y="7559040"/>
                </a:lnTo>
                <a:lnTo>
                  <a:pt x="0" y="755904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2743200" y="3200400"/>
            <a:ext cx="685800" cy="685800"/>
          </a:xfrm>
          <a:custGeom>
            <a:avLst/>
            <a:gdLst>
              <a:gd name="connsiteX0" fmla="*/ 342900 w 685800"/>
              <a:gd name="connsiteY0" fmla="*/ 685800 h 685800"/>
              <a:gd name="connsiteX1" fmla="*/ 0 w 685800"/>
              <a:gd name="connsiteY1" fmla="*/ 685800 h 685800"/>
              <a:gd name="connsiteX2" fmla="*/ 0 w 685800"/>
              <a:gd name="connsiteY2" fmla="*/ 0 h 685800"/>
              <a:gd name="connsiteX3" fmla="*/ 685800 w 685800"/>
              <a:gd name="connsiteY3" fmla="*/ 0 h 685800"/>
              <a:gd name="connsiteX4" fmla="*/ 685800 w 685800"/>
              <a:gd name="connsiteY4" fmla="*/ 685800 h 685800"/>
              <a:gd name="connsiteX5" fmla="*/ 342900 w 685800"/>
              <a:gd name="connsiteY5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85800" h="685800">
                <a:moveTo>
                  <a:pt x="342900" y="685800"/>
                </a:moveTo>
                <a:lnTo>
                  <a:pt x="0" y="685800"/>
                </a:lnTo>
                <a:lnTo>
                  <a:pt x="0" y="0"/>
                </a:lnTo>
                <a:lnTo>
                  <a:pt x="685800" y="0"/>
                </a:lnTo>
                <a:lnTo>
                  <a:pt x="685800" y="685800"/>
                </a:lnTo>
                <a:lnTo>
                  <a:pt x="342900" y="6858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2736850" y="3194050"/>
            <a:ext cx="698500" cy="698500"/>
          </a:xfrm>
          <a:custGeom>
            <a:avLst/>
            <a:gdLst>
              <a:gd name="connsiteX0" fmla="*/ 349250 w 698500"/>
              <a:gd name="connsiteY0" fmla="*/ 692150 h 698500"/>
              <a:gd name="connsiteX1" fmla="*/ 6350 w 698500"/>
              <a:gd name="connsiteY1" fmla="*/ 692150 h 698500"/>
              <a:gd name="connsiteX2" fmla="*/ 6350 w 698500"/>
              <a:gd name="connsiteY2" fmla="*/ 6350 h 698500"/>
              <a:gd name="connsiteX3" fmla="*/ 692150 w 698500"/>
              <a:gd name="connsiteY3" fmla="*/ 6350 h 698500"/>
              <a:gd name="connsiteX4" fmla="*/ 692150 w 698500"/>
              <a:gd name="connsiteY4" fmla="*/ 692150 h 698500"/>
              <a:gd name="connsiteX5" fmla="*/ 349250 w 698500"/>
              <a:gd name="connsiteY5" fmla="*/ 692150 h 6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98500" h="698500">
                <a:moveTo>
                  <a:pt x="349250" y="692150"/>
                </a:moveTo>
                <a:lnTo>
                  <a:pt x="6350" y="692150"/>
                </a:lnTo>
                <a:lnTo>
                  <a:pt x="6350" y="6350"/>
                </a:lnTo>
                <a:lnTo>
                  <a:pt x="692150" y="6350"/>
                </a:lnTo>
                <a:lnTo>
                  <a:pt x="692150" y="692150"/>
                </a:lnTo>
                <a:lnTo>
                  <a:pt x="349250" y="692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3429000" y="3200400"/>
            <a:ext cx="685800" cy="685800"/>
          </a:xfrm>
          <a:custGeom>
            <a:avLst/>
            <a:gdLst>
              <a:gd name="connsiteX0" fmla="*/ 342900 w 685800"/>
              <a:gd name="connsiteY0" fmla="*/ 685800 h 685800"/>
              <a:gd name="connsiteX1" fmla="*/ 0 w 685800"/>
              <a:gd name="connsiteY1" fmla="*/ 685800 h 685800"/>
              <a:gd name="connsiteX2" fmla="*/ 0 w 685800"/>
              <a:gd name="connsiteY2" fmla="*/ 0 h 685800"/>
              <a:gd name="connsiteX3" fmla="*/ 685800 w 685800"/>
              <a:gd name="connsiteY3" fmla="*/ 0 h 685800"/>
              <a:gd name="connsiteX4" fmla="*/ 685800 w 685800"/>
              <a:gd name="connsiteY4" fmla="*/ 685800 h 685800"/>
              <a:gd name="connsiteX5" fmla="*/ 342900 w 685800"/>
              <a:gd name="connsiteY5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85800" h="685800">
                <a:moveTo>
                  <a:pt x="342900" y="685800"/>
                </a:moveTo>
                <a:lnTo>
                  <a:pt x="0" y="685800"/>
                </a:lnTo>
                <a:lnTo>
                  <a:pt x="0" y="0"/>
                </a:lnTo>
                <a:lnTo>
                  <a:pt x="685800" y="0"/>
                </a:lnTo>
                <a:lnTo>
                  <a:pt x="685800" y="685800"/>
                </a:lnTo>
                <a:lnTo>
                  <a:pt x="342900" y="6858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3422650" y="3194050"/>
            <a:ext cx="698500" cy="698500"/>
          </a:xfrm>
          <a:custGeom>
            <a:avLst/>
            <a:gdLst>
              <a:gd name="connsiteX0" fmla="*/ 349250 w 698500"/>
              <a:gd name="connsiteY0" fmla="*/ 692150 h 698500"/>
              <a:gd name="connsiteX1" fmla="*/ 6350 w 698500"/>
              <a:gd name="connsiteY1" fmla="*/ 692150 h 698500"/>
              <a:gd name="connsiteX2" fmla="*/ 6350 w 698500"/>
              <a:gd name="connsiteY2" fmla="*/ 6350 h 698500"/>
              <a:gd name="connsiteX3" fmla="*/ 692150 w 698500"/>
              <a:gd name="connsiteY3" fmla="*/ 6350 h 698500"/>
              <a:gd name="connsiteX4" fmla="*/ 692150 w 698500"/>
              <a:gd name="connsiteY4" fmla="*/ 692150 h 698500"/>
              <a:gd name="connsiteX5" fmla="*/ 349250 w 698500"/>
              <a:gd name="connsiteY5" fmla="*/ 692150 h 6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98500" h="698500">
                <a:moveTo>
                  <a:pt x="349250" y="692150"/>
                </a:moveTo>
                <a:lnTo>
                  <a:pt x="6350" y="692150"/>
                </a:lnTo>
                <a:lnTo>
                  <a:pt x="6350" y="6350"/>
                </a:lnTo>
                <a:lnTo>
                  <a:pt x="692150" y="6350"/>
                </a:lnTo>
                <a:lnTo>
                  <a:pt x="692150" y="692150"/>
                </a:lnTo>
                <a:lnTo>
                  <a:pt x="349250" y="692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4800600" y="3200400"/>
            <a:ext cx="685800" cy="685800"/>
          </a:xfrm>
          <a:custGeom>
            <a:avLst/>
            <a:gdLst>
              <a:gd name="connsiteX0" fmla="*/ 342900 w 685800"/>
              <a:gd name="connsiteY0" fmla="*/ 685800 h 685800"/>
              <a:gd name="connsiteX1" fmla="*/ 0 w 685800"/>
              <a:gd name="connsiteY1" fmla="*/ 685800 h 685800"/>
              <a:gd name="connsiteX2" fmla="*/ 0 w 685800"/>
              <a:gd name="connsiteY2" fmla="*/ 0 h 685800"/>
              <a:gd name="connsiteX3" fmla="*/ 685800 w 685800"/>
              <a:gd name="connsiteY3" fmla="*/ 0 h 685800"/>
              <a:gd name="connsiteX4" fmla="*/ 685800 w 685800"/>
              <a:gd name="connsiteY4" fmla="*/ 685800 h 685800"/>
              <a:gd name="connsiteX5" fmla="*/ 342900 w 685800"/>
              <a:gd name="connsiteY5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85800" h="685800">
                <a:moveTo>
                  <a:pt x="342900" y="685800"/>
                </a:moveTo>
                <a:lnTo>
                  <a:pt x="0" y="685800"/>
                </a:lnTo>
                <a:lnTo>
                  <a:pt x="0" y="0"/>
                </a:lnTo>
                <a:lnTo>
                  <a:pt x="685800" y="0"/>
                </a:lnTo>
                <a:lnTo>
                  <a:pt x="685800" y="685800"/>
                </a:lnTo>
                <a:lnTo>
                  <a:pt x="342900" y="6858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4794250" y="3194050"/>
            <a:ext cx="698500" cy="698500"/>
          </a:xfrm>
          <a:custGeom>
            <a:avLst/>
            <a:gdLst>
              <a:gd name="connsiteX0" fmla="*/ 349250 w 698500"/>
              <a:gd name="connsiteY0" fmla="*/ 692150 h 698500"/>
              <a:gd name="connsiteX1" fmla="*/ 6350 w 698500"/>
              <a:gd name="connsiteY1" fmla="*/ 692150 h 698500"/>
              <a:gd name="connsiteX2" fmla="*/ 6350 w 698500"/>
              <a:gd name="connsiteY2" fmla="*/ 6350 h 698500"/>
              <a:gd name="connsiteX3" fmla="*/ 692150 w 698500"/>
              <a:gd name="connsiteY3" fmla="*/ 6350 h 698500"/>
              <a:gd name="connsiteX4" fmla="*/ 692150 w 698500"/>
              <a:gd name="connsiteY4" fmla="*/ 692150 h 698500"/>
              <a:gd name="connsiteX5" fmla="*/ 349250 w 698500"/>
              <a:gd name="connsiteY5" fmla="*/ 692150 h 6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98500" h="698500">
                <a:moveTo>
                  <a:pt x="349250" y="692150"/>
                </a:moveTo>
                <a:lnTo>
                  <a:pt x="6350" y="692150"/>
                </a:lnTo>
                <a:lnTo>
                  <a:pt x="6350" y="6350"/>
                </a:lnTo>
                <a:lnTo>
                  <a:pt x="692150" y="6350"/>
                </a:lnTo>
                <a:lnTo>
                  <a:pt x="692150" y="692150"/>
                </a:lnTo>
                <a:lnTo>
                  <a:pt x="349250" y="692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4114800" y="3200400"/>
            <a:ext cx="685800" cy="685800"/>
          </a:xfrm>
          <a:custGeom>
            <a:avLst/>
            <a:gdLst>
              <a:gd name="connsiteX0" fmla="*/ 342900 w 685800"/>
              <a:gd name="connsiteY0" fmla="*/ 685800 h 685800"/>
              <a:gd name="connsiteX1" fmla="*/ 0 w 685800"/>
              <a:gd name="connsiteY1" fmla="*/ 685800 h 685800"/>
              <a:gd name="connsiteX2" fmla="*/ 0 w 685800"/>
              <a:gd name="connsiteY2" fmla="*/ 0 h 685800"/>
              <a:gd name="connsiteX3" fmla="*/ 685800 w 685800"/>
              <a:gd name="connsiteY3" fmla="*/ 0 h 685800"/>
              <a:gd name="connsiteX4" fmla="*/ 685800 w 685800"/>
              <a:gd name="connsiteY4" fmla="*/ 685800 h 685800"/>
              <a:gd name="connsiteX5" fmla="*/ 342900 w 685800"/>
              <a:gd name="connsiteY5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85800" h="685800">
                <a:moveTo>
                  <a:pt x="342900" y="685800"/>
                </a:moveTo>
                <a:lnTo>
                  <a:pt x="0" y="685800"/>
                </a:lnTo>
                <a:lnTo>
                  <a:pt x="0" y="0"/>
                </a:lnTo>
                <a:lnTo>
                  <a:pt x="685800" y="0"/>
                </a:lnTo>
                <a:lnTo>
                  <a:pt x="685800" y="685800"/>
                </a:lnTo>
                <a:lnTo>
                  <a:pt x="342900" y="6858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4108450" y="3194050"/>
            <a:ext cx="698500" cy="698500"/>
          </a:xfrm>
          <a:custGeom>
            <a:avLst/>
            <a:gdLst>
              <a:gd name="connsiteX0" fmla="*/ 349250 w 698500"/>
              <a:gd name="connsiteY0" fmla="*/ 692150 h 698500"/>
              <a:gd name="connsiteX1" fmla="*/ 6350 w 698500"/>
              <a:gd name="connsiteY1" fmla="*/ 692150 h 698500"/>
              <a:gd name="connsiteX2" fmla="*/ 6350 w 698500"/>
              <a:gd name="connsiteY2" fmla="*/ 6350 h 698500"/>
              <a:gd name="connsiteX3" fmla="*/ 692150 w 698500"/>
              <a:gd name="connsiteY3" fmla="*/ 6350 h 698500"/>
              <a:gd name="connsiteX4" fmla="*/ 692150 w 698500"/>
              <a:gd name="connsiteY4" fmla="*/ 692150 h 698500"/>
              <a:gd name="connsiteX5" fmla="*/ 349250 w 698500"/>
              <a:gd name="connsiteY5" fmla="*/ 692150 h 6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98500" h="698500">
                <a:moveTo>
                  <a:pt x="349250" y="692150"/>
                </a:moveTo>
                <a:lnTo>
                  <a:pt x="6350" y="692150"/>
                </a:lnTo>
                <a:lnTo>
                  <a:pt x="6350" y="6350"/>
                </a:lnTo>
                <a:lnTo>
                  <a:pt x="692150" y="6350"/>
                </a:lnTo>
                <a:lnTo>
                  <a:pt x="692150" y="692150"/>
                </a:lnTo>
                <a:lnTo>
                  <a:pt x="349250" y="692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6172200" y="3200400"/>
            <a:ext cx="685800" cy="685800"/>
          </a:xfrm>
          <a:custGeom>
            <a:avLst/>
            <a:gdLst>
              <a:gd name="connsiteX0" fmla="*/ 342900 w 685800"/>
              <a:gd name="connsiteY0" fmla="*/ 685800 h 685800"/>
              <a:gd name="connsiteX1" fmla="*/ 0 w 685800"/>
              <a:gd name="connsiteY1" fmla="*/ 685800 h 685800"/>
              <a:gd name="connsiteX2" fmla="*/ 0 w 685800"/>
              <a:gd name="connsiteY2" fmla="*/ 0 h 685800"/>
              <a:gd name="connsiteX3" fmla="*/ 685800 w 685800"/>
              <a:gd name="connsiteY3" fmla="*/ 0 h 685800"/>
              <a:gd name="connsiteX4" fmla="*/ 685800 w 685800"/>
              <a:gd name="connsiteY4" fmla="*/ 685800 h 685800"/>
              <a:gd name="connsiteX5" fmla="*/ 342900 w 685800"/>
              <a:gd name="connsiteY5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85800" h="685800">
                <a:moveTo>
                  <a:pt x="342900" y="685800"/>
                </a:moveTo>
                <a:lnTo>
                  <a:pt x="0" y="685800"/>
                </a:lnTo>
                <a:lnTo>
                  <a:pt x="0" y="0"/>
                </a:lnTo>
                <a:lnTo>
                  <a:pt x="685800" y="0"/>
                </a:lnTo>
                <a:lnTo>
                  <a:pt x="685800" y="685800"/>
                </a:lnTo>
                <a:lnTo>
                  <a:pt x="342900" y="6858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6165850" y="3194050"/>
            <a:ext cx="698500" cy="698500"/>
          </a:xfrm>
          <a:custGeom>
            <a:avLst/>
            <a:gdLst>
              <a:gd name="connsiteX0" fmla="*/ 349250 w 698500"/>
              <a:gd name="connsiteY0" fmla="*/ 692150 h 698500"/>
              <a:gd name="connsiteX1" fmla="*/ 6350 w 698500"/>
              <a:gd name="connsiteY1" fmla="*/ 692150 h 698500"/>
              <a:gd name="connsiteX2" fmla="*/ 6350 w 698500"/>
              <a:gd name="connsiteY2" fmla="*/ 6350 h 698500"/>
              <a:gd name="connsiteX3" fmla="*/ 692150 w 698500"/>
              <a:gd name="connsiteY3" fmla="*/ 6350 h 698500"/>
              <a:gd name="connsiteX4" fmla="*/ 692150 w 698500"/>
              <a:gd name="connsiteY4" fmla="*/ 692150 h 698500"/>
              <a:gd name="connsiteX5" fmla="*/ 349250 w 698500"/>
              <a:gd name="connsiteY5" fmla="*/ 692150 h 6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98500" h="698500">
                <a:moveTo>
                  <a:pt x="349250" y="692150"/>
                </a:moveTo>
                <a:lnTo>
                  <a:pt x="6350" y="692150"/>
                </a:lnTo>
                <a:lnTo>
                  <a:pt x="6350" y="6350"/>
                </a:lnTo>
                <a:lnTo>
                  <a:pt x="692150" y="6350"/>
                </a:lnTo>
                <a:lnTo>
                  <a:pt x="692150" y="692150"/>
                </a:lnTo>
                <a:lnTo>
                  <a:pt x="349250" y="692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5486400" y="3200400"/>
            <a:ext cx="685800" cy="685800"/>
          </a:xfrm>
          <a:custGeom>
            <a:avLst/>
            <a:gdLst>
              <a:gd name="connsiteX0" fmla="*/ 342900 w 685800"/>
              <a:gd name="connsiteY0" fmla="*/ 685800 h 685800"/>
              <a:gd name="connsiteX1" fmla="*/ 0 w 685800"/>
              <a:gd name="connsiteY1" fmla="*/ 685800 h 685800"/>
              <a:gd name="connsiteX2" fmla="*/ 0 w 685800"/>
              <a:gd name="connsiteY2" fmla="*/ 0 h 685800"/>
              <a:gd name="connsiteX3" fmla="*/ 685800 w 685800"/>
              <a:gd name="connsiteY3" fmla="*/ 0 h 685800"/>
              <a:gd name="connsiteX4" fmla="*/ 685800 w 685800"/>
              <a:gd name="connsiteY4" fmla="*/ 685800 h 685800"/>
              <a:gd name="connsiteX5" fmla="*/ 342900 w 685800"/>
              <a:gd name="connsiteY5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85800" h="685800">
                <a:moveTo>
                  <a:pt x="342900" y="685800"/>
                </a:moveTo>
                <a:lnTo>
                  <a:pt x="0" y="685800"/>
                </a:lnTo>
                <a:lnTo>
                  <a:pt x="0" y="0"/>
                </a:lnTo>
                <a:lnTo>
                  <a:pt x="685800" y="0"/>
                </a:lnTo>
                <a:lnTo>
                  <a:pt x="685800" y="685800"/>
                </a:lnTo>
                <a:lnTo>
                  <a:pt x="342900" y="6858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5480050" y="3194050"/>
            <a:ext cx="698500" cy="698500"/>
          </a:xfrm>
          <a:custGeom>
            <a:avLst/>
            <a:gdLst>
              <a:gd name="connsiteX0" fmla="*/ 349250 w 698500"/>
              <a:gd name="connsiteY0" fmla="*/ 692150 h 698500"/>
              <a:gd name="connsiteX1" fmla="*/ 6350 w 698500"/>
              <a:gd name="connsiteY1" fmla="*/ 692150 h 698500"/>
              <a:gd name="connsiteX2" fmla="*/ 6350 w 698500"/>
              <a:gd name="connsiteY2" fmla="*/ 6350 h 698500"/>
              <a:gd name="connsiteX3" fmla="*/ 692150 w 698500"/>
              <a:gd name="connsiteY3" fmla="*/ 6350 h 698500"/>
              <a:gd name="connsiteX4" fmla="*/ 692150 w 698500"/>
              <a:gd name="connsiteY4" fmla="*/ 692150 h 698500"/>
              <a:gd name="connsiteX5" fmla="*/ 349250 w 698500"/>
              <a:gd name="connsiteY5" fmla="*/ 692150 h 6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98500" h="698500">
                <a:moveTo>
                  <a:pt x="349250" y="692150"/>
                </a:moveTo>
                <a:lnTo>
                  <a:pt x="6350" y="692150"/>
                </a:lnTo>
                <a:lnTo>
                  <a:pt x="6350" y="6350"/>
                </a:lnTo>
                <a:lnTo>
                  <a:pt x="692150" y="6350"/>
                </a:lnTo>
                <a:lnTo>
                  <a:pt x="692150" y="692150"/>
                </a:lnTo>
                <a:lnTo>
                  <a:pt x="349250" y="692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TextBox 1"/>
          <p:cNvSpPr txBox="1"/>
          <p:nvPr/>
        </p:nvSpPr>
        <p:spPr>
          <a:xfrm>
            <a:off x="774700" y="2489200"/>
            <a:ext cx="7482818" cy="144398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                <a:tab pos="2159000" algn="l"/>
              </a:tabLst>
            </a:pPr>
            <a:r>
              <a:rPr lang="en-US" altLang="zh-CN" sz="2800" b="1" dirty="0" smtClean="0">
                <a:solidFill>
                  <a:srgbClr val="00AE00"/>
                </a:solidFill>
                <a:latin typeface="Courier New" pitchFamily="18" charset="0"/>
                <a:cs typeface="Courier New" pitchFamily="18" charset="0"/>
              </a:rPr>
              <a:t>T_Identifier</a:t>
            </a:r>
            <a:r>
              <a:rPr lang="en-US" altLang="zh-CN" sz="2800" b="1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800" b="1" dirty="0" smtClean="0">
                <a:solidFill>
                  <a:srgbClr val="00AE00"/>
                </a:solidFill>
                <a:latin typeface="Courier New" pitchFamily="18" charset="0"/>
                <a:cs typeface="Courier New" pitchFamily="18" charset="0"/>
              </a:rPr>
              <a:t>[A-Za-z_][A-Za-z0-9_]*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5800"/>
              </a:lnSpc>
              <a:tabLst>
                <a:tab pos="2159000" algn="l"/>
              </a:tabLst>
            </a:pPr>
            <a:r>
              <a:rPr lang="en-US" altLang="zh-CN" dirty="0" smtClean="0"/>
              <a:t>	</a:t>
            </a: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d   o   u   b    l   e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3223754" y="622300"/>
            <a:ext cx="3494546" cy="70019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100"/>
              </a:lnSpc>
              <a:tabLst/>
            </a:pP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Other Conflicts</a:t>
            </a:r>
          </a:p>
        </p:txBody>
      </p:sp>
      <p:sp>
        <p:nvSpPr>
          <p:cNvPr id="36" name="Freeform 3"/>
          <p:cNvSpPr/>
          <p:nvPr/>
        </p:nvSpPr>
        <p:spPr>
          <a:xfrm>
            <a:off x="2743200" y="4572000"/>
            <a:ext cx="685800" cy="685800"/>
          </a:xfrm>
          <a:custGeom>
            <a:avLst/>
            <a:gdLst>
              <a:gd name="connsiteX0" fmla="*/ 342900 w 685800"/>
              <a:gd name="connsiteY0" fmla="*/ 685800 h 685800"/>
              <a:gd name="connsiteX1" fmla="*/ 0 w 685800"/>
              <a:gd name="connsiteY1" fmla="*/ 685800 h 685800"/>
              <a:gd name="connsiteX2" fmla="*/ 0 w 685800"/>
              <a:gd name="connsiteY2" fmla="*/ 0 h 685800"/>
              <a:gd name="connsiteX3" fmla="*/ 685800 w 685800"/>
              <a:gd name="connsiteY3" fmla="*/ 0 h 685800"/>
              <a:gd name="connsiteX4" fmla="*/ 685800 w 685800"/>
              <a:gd name="connsiteY4" fmla="*/ 685800 h 685800"/>
              <a:gd name="connsiteX5" fmla="*/ 342900 w 685800"/>
              <a:gd name="connsiteY5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85800" h="685800">
                <a:moveTo>
                  <a:pt x="342900" y="685800"/>
                </a:moveTo>
                <a:lnTo>
                  <a:pt x="0" y="685800"/>
                </a:lnTo>
                <a:lnTo>
                  <a:pt x="0" y="0"/>
                </a:lnTo>
                <a:lnTo>
                  <a:pt x="685800" y="0"/>
                </a:lnTo>
                <a:lnTo>
                  <a:pt x="685800" y="685800"/>
                </a:lnTo>
                <a:lnTo>
                  <a:pt x="342900" y="685800"/>
                </a:lnTo>
              </a:path>
            </a:pathLst>
          </a:custGeom>
          <a:solidFill>
            <a:srgbClr val="0047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2736850" y="4565650"/>
            <a:ext cx="698500" cy="698500"/>
          </a:xfrm>
          <a:custGeom>
            <a:avLst/>
            <a:gdLst>
              <a:gd name="connsiteX0" fmla="*/ 349250 w 698500"/>
              <a:gd name="connsiteY0" fmla="*/ 692150 h 698500"/>
              <a:gd name="connsiteX1" fmla="*/ 6350 w 698500"/>
              <a:gd name="connsiteY1" fmla="*/ 692150 h 698500"/>
              <a:gd name="connsiteX2" fmla="*/ 6350 w 698500"/>
              <a:gd name="connsiteY2" fmla="*/ 6350 h 698500"/>
              <a:gd name="connsiteX3" fmla="*/ 692150 w 698500"/>
              <a:gd name="connsiteY3" fmla="*/ 6350 h 698500"/>
              <a:gd name="connsiteX4" fmla="*/ 692150 w 698500"/>
              <a:gd name="connsiteY4" fmla="*/ 692150 h 698500"/>
              <a:gd name="connsiteX5" fmla="*/ 349250 w 698500"/>
              <a:gd name="connsiteY5" fmla="*/ 692150 h 6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98500" h="698500">
                <a:moveTo>
                  <a:pt x="349250" y="692150"/>
                </a:moveTo>
                <a:lnTo>
                  <a:pt x="6350" y="692150"/>
                </a:lnTo>
                <a:lnTo>
                  <a:pt x="6350" y="6350"/>
                </a:lnTo>
                <a:lnTo>
                  <a:pt x="692150" y="6350"/>
                </a:lnTo>
                <a:lnTo>
                  <a:pt x="692150" y="692150"/>
                </a:lnTo>
                <a:lnTo>
                  <a:pt x="349250" y="692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3429000" y="4572000"/>
            <a:ext cx="685800" cy="685800"/>
          </a:xfrm>
          <a:custGeom>
            <a:avLst/>
            <a:gdLst>
              <a:gd name="connsiteX0" fmla="*/ 342900 w 685800"/>
              <a:gd name="connsiteY0" fmla="*/ 685800 h 685800"/>
              <a:gd name="connsiteX1" fmla="*/ 0 w 685800"/>
              <a:gd name="connsiteY1" fmla="*/ 685800 h 685800"/>
              <a:gd name="connsiteX2" fmla="*/ 0 w 685800"/>
              <a:gd name="connsiteY2" fmla="*/ 0 h 685800"/>
              <a:gd name="connsiteX3" fmla="*/ 685800 w 685800"/>
              <a:gd name="connsiteY3" fmla="*/ 0 h 685800"/>
              <a:gd name="connsiteX4" fmla="*/ 685800 w 685800"/>
              <a:gd name="connsiteY4" fmla="*/ 685800 h 685800"/>
              <a:gd name="connsiteX5" fmla="*/ 342900 w 685800"/>
              <a:gd name="connsiteY5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85800" h="685800">
                <a:moveTo>
                  <a:pt x="342900" y="685800"/>
                </a:moveTo>
                <a:lnTo>
                  <a:pt x="0" y="685800"/>
                </a:lnTo>
                <a:lnTo>
                  <a:pt x="0" y="0"/>
                </a:lnTo>
                <a:lnTo>
                  <a:pt x="685800" y="0"/>
                </a:lnTo>
                <a:lnTo>
                  <a:pt x="685800" y="685800"/>
                </a:lnTo>
                <a:lnTo>
                  <a:pt x="342900" y="685800"/>
                </a:lnTo>
              </a:path>
            </a:pathLst>
          </a:custGeom>
          <a:solidFill>
            <a:srgbClr val="0047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3422650" y="4565650"/>
            <a:ext cx="698500" cy="698500"/>
          </a:xfrm>
          <a:custGeom>
            <a:avLst/>
            <a:gdLst>
              <a:gd name="connsiteX0" fmla="*/ 349250 w 698500"/>
              <a:gd name="connsiteY0" fmla="*/ 692150 h 698500"/>
              <a:gd name="connsiteX1" fmla="*/ 6350 w 698500"/>
              <a:gd name="connsiteY1" fmla="*/ 692150 h 698500"/>
              <a:gd name="connsiteX2" fmla="*/ 6350 w 698500"/>
              <a:gd name="connsiteY2" fmla="*/ 6350 h 698500"/>
              <a:gd name="connsiteX3" fmla="*/ 692150 w 698500"/>
              <a:gd name="connsiteY3" fmla="*/ 6350 h 698500"/>
              <a:gd name="connsiteX4" fmla="*/ 692150 w 698500"/>
              <a:gd name="connsiteY4" fmla="*/ 692150 h 698500"/>
              <a:gd name="connsiteX5" fmla="*/ 349250 w 698500"/>
              <a:gd name="connsiteY5" fmla="*/ 692150 h 6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98500" h="698500">
                <a:moveTo>
                  <a:pt x="349250" y="692150"/>
                </a:moveTo>
                <a:lnTo>
                  <a:pt x="6350" y="692150"/>
                </a:lnTo>
                <a:lnTo>
                  <a:pt x="6350" y="6350"/>
                </a:lnTo>
                <a:lnTo>
                  <a:pt x="692150" y="6350"/>
                </a:lnTo>
                <a:lnTo>
                  <a:pt x="692150" y="692150"/>
                </a:lnTo>
                <a:lnTo>
                  <a:pt x="349250" y="692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4800600" y="4572000"/>
            <a:ext cx="685800" cy="685800"/>
          </a:xfrm>
          <a:custGeom>
            <a:avLst/>
            <a:gdLst>
              <a:gd name="connsiteX0" fmla="*/ 342900 w 685800"/>
              <a:gd name="connsiteY0" fmla="*/ 685800 h 685800"/>
              <a:gd name="connsiteX1" fmla="*/ 0 w 685800"/>
              <a:gd name="connsiteY1" fmla="*/ 685800 h 685800"/>
              <a:gd name="connsiteX2" fmla="*/ 0 w 685800"/>
              <a:gd name="connsiteY2" fmla="*/ 0 h 685800"/>
              <a:gd name="connsiteX3" fmla="*/ 685800 w 685800"/>
              <a:gd name="connsiteY3" fmla="*/ 0 h 685800"/>
              <a:gd name="connsiteX4" fmla="*/ 685800 w 685800"/>
              <a:gd name="connsiteY4" fmla="*/ 685800 h 685800"/>
              <a:gd name="connsiteX5" fmla="*/ 342900 w 685800"/>
              <a:gd name="connsiteY5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85800" h="685800">
                <a:moveTo>
                  <a:pt x="342900" y="685800"/>
                </a:moveTo>
                <a:lnTo>
                  <a:pt x="0" y="685800"/>
                </a:lnTo>
                <a:lnTo>
                  <a:pt x="0" y="0"/>
                </a:lnTo>
                <a:lnTo>
                  <a:pt x="685800" y="0"/>
                </a:lnTo>
                <a:lnTo>
                  <a:pt x="685800" y="685800"/>
                </a:lnTo>
                <a:lnTo>
                  <a:pt x="342900" y="685800"/>
                </a:lnTo>
              </a:path>
            </a:pathLst>
          </a:custGeom>
          <a:solidFill>
            <a:srgbClr val="0047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Freeform 3"/>
          <p:cNvSpPr/>
          <p:nvPr/>
        </p:nvSpPr>
        <p:spPr>
          <a:xfrm>
            <a:off x="4794250" y="4565650"/>
            <a:ext cx="698500" cy="698500"/>
          </a:xfrm>
          <a:custGeom>
            <a:avLst/>
            <a:gdLst>
              <a:gd name="connsiteX0" fmla="*/ 349250 w 698500"/>
              <a:gd name="connsiteY0" fmla="*/ 692150 h 698500"/>
              <a:gd name="connsiteX1" fmla="*/ 6350 w 698500"/>
              <a:gd name="connsiteY1" fmla="*/ 692150 h 698500"/>
              <a:gd name="connsiteX2" fmla="*/ 6350 w 698500"/>
              <a:gd name="connsiteY2" fmla="*/ 6350 h 698500"/>
              <a:gd name="connsiteX3" fmla="*/ 692150 w 698500"/>
              <a:gd name="connsiteY3" fmla="*/ 6350 h 698500"/>
              <a:gd name="connsiteX4" fmla="*/ 692150 w 698500"/>
              <a:gd name="connsiteY4" fmla="*/ 692150 h 698500"/>
              <a:gd name="connsiteX5" fmla="*/ 349250 w 698500"/>
              <a:gd name="connsiteY5" fmla="*/ 692150 h 6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98500" h="698500">
                <a:moveTo>
                  <a:pt x="349250" y="692150"/>
                </a:moveTo>
                <a:lnTo>
                  <a:pt x="6350" y="692150"/>
                </a:lnTo>
                <a:lnTo>
                  <a:pt x="6350" y="6350"/>
                </a:lnTo>
                <a:lnTo>
                  <a:pt x="692150" y="6350"/>
                </a:lnTo>
                <a:lnTo>
                  <a:pt x="692150" y="692150"/>
                </a:lnTo>
                <a:lnTo>
                  <a:pt x="349250" y="692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Freeform 3"/>
          <p:cNvSpPr/>
          <p:nvPr/>
        </p:nvSpPr>
        <p:spPr>
          <a:xfrm>
            <a:off x="4114800" y="4572000"/>
            <a:ext cx="685800" cy="685800"/>
          </a:xfrm>
          <a:custGeom>
            <a:avLst/>
            <a:gdLst>
              <a:gd name="connsiteX0" fmla="*/ 342900 w 685800"/>
              <a:gd name="connsiteY0" fmla="*/ 685800 h 685800"/>
              <a:gd name="connsiteX1" fmla="*/ 0 w 685800"/>
              <a:gd name="connsiteY1" fmla="*/ 685800 h 685800"/>
              <a:gd name="connsiteX2" fmla="*/ 0 w 685800"/>
              <a:gd name="connsiteY2" fmla="*/ 0 h 685800"/>
              <a:gd name="connsiteX3" fmla="*/ 685800 w 685800"/>
              <a:gd name="connsiteY3" fmla="*/ 0 h 685800"/>
              <a:gd name="connsiteX4" fmla="*/ 685800 w 685800"/>
              <a:gd name="connsiteY4" fmla="*/ 685800 h 685800"/>
              <a:gd name="connsiteX5" fmla="*/ 342900 w 685800"/>
              <a:gd name="connsiteY5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85800" h="685800">
                <a:moveTo>
                  <a:pt x="342900" y="685800"/>
                </a:moveTo>
                <a:lnTo>
                  <a:pt x="0" y="685800"/>
                </a:lnTo>
                <a:lnTo>
                  <a:pt x="0" y="0"/>
                </a:lnTo>
                <a:lnTo>
                  <a:pt x="685800" y="0"/>
                </a:lnTo>
                <a:lnTo>
                  <a:pt x="685800" y="685800"/>
                </a:lnTo>
                <a:lnTo>
                  <a:pt x="342900" y="685800"/>
                </a:lnTo>
              </a:path>
            </a:pathLst>
          </a:custGeom>
          <a:solidFill>
            <a:srgbClr val="0047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Freeform 3"/>
          <p:cNvSpPr/>
          <p:nvPr/>
        </p:nvSpPr>
        <p:spPr>
          <a:xfrm>
            <a:off x="4108450" y="4565650"/>
            <a:ext cx="698500" cy="698500"/>
          </a:xfrm>
          <a:custGeom>
            <a:avLst/>
            <a:gdLst>
              <a:gd name="connsiteX0" fmla="*/ 349250 w 698500"/>
              <a:gd name="connsiteY0" fmla="*/ 692150 h 698500"/>
              <a:gd name="connsiteX1" fmla="*/ 6350 w 698500"/>
              <a:gd name="connsiteY1" fmla="*/ 692150 h 698500"/>
              <a:gd name="connsiteX2" fmla="*/ 6350 w 698500"/>
              <a:gd name="connsiteY2" fmla="*/ 6350 h 698500"/>
              <a:gd name="connsiteX3" fmla="*/ 692150 w 698500"/>
              <a:gd name="connsiteY3" fmla="*/ 6350 h 698500"/>
              <a:gd name="connsiteX4" fmla="*/ 692150 w 698500"/>
              <a:gd name="connsiteY4" fmla="*/ 692150 h 698500"/>
              <a:gd name="connsiteX5" fmla="*/ 349250 w 698500"/>
              <a:gd name="connsiteY5" fmla="*/ 692150 h 6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98500" h="698500">
                <a:moveTo>
                  <a:pt x="349250" y="692150"/>
                </a:moveTo>
                <a:lnTo>
                  <a:pt x="6350" y="692150"/>
                </a:lnTo>
                <a:lnTo>
                  <a:pt x="6350" y="6350"/>
                </a:lnTo>
                <a:lnTo>
                  <a:pt x="692150" y="6350"/>
                </a:lnTo>
                <a:lnTo>
                  <a:pt x="692150" y="692150"/>
                </a:lnTo>
                <a:lnTo>
                  <a:pt x="349250" y="692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Freeform 3"/>
          <p:cNvSpPr/>
          <p:nvPr/>
        </p:nvSpPr>
        <p:spPr>
          <a:xfrm>
            <a:off x="6172200" y="4572000"/>
            <a:ext cx="685800" cy="685800"/>
          </a:xfrm>
          <a:custGeom>
            <a:avLst/>
            <a:gdLst>
              <a:gd name="connsiteX0" fmla="*/ 342900 w 685800"/>
              <a:gd name="connsiteY0" fmla="*/ 685800 h 685800"/>
              <a:gd name="connsiteX1" fmla="*/ 0 w 685800"/>
              <a:gd name="connsiteY1" fmla="*/ 685800 h 685800"/>
              <a:gd name="connsiteX2" fmla="*/ 0 w 685800"/>
              <a:gd name="connsiteY2" fmla="*/ 0 h 685800"/>
              <a:gd name="connsiteX3" fmla="*/ 685800 w 685800"/>
              <a:gd name="connsiteY3" fmla="*/ 0 h 685800"/>
              <a:gd name="connsiteX4" fmla="*/ 685800 w 685800"/>
              <a:gd name="connsiteY4" fmla="*/ 685800 h 685800"/>
              <a:gd name="connsiteX5" fmla="*/ 342900 w 685800"/>
              <a:gd name="connsiteY5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85800" h="685800">
                <a:moveTo>
                  <a:pt x="342900" y="685800"/>
                </a:moveTo>
                <a:lnTo>
                  <a:pt x="0" y="685800"/>
                </a:lnTo>
                <a:lnTo>
                  <a:pt x="0" y="0"/>
                </a:lnTo>
                <a:lnTo>
                  <a:pt x="685800" y="0"/>
                </a:lnTo>
                <a:lnTo>
                  <a:pt x="685800" y="685800"/>
                </a:lnTo>
                <a:lnTo>
                  <a:pt x="342900" y="685800"/>
                </a:lnTo>
              </a:path>
            </a:pathLst>
          </a:custGeom>
          <a:solidFill>
            <a:srgbClr val="0047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Freeform 3"/>
          <p:cNvSpPr/>
          <p:nvPr/>
        </p:nvSpPr>
        <p:spPr>
          <a:xfrm>
            <a:off x="6165850" y="4565650"/>
            <a:ext cx="698500" cy="698500"/>
          </a:xfrm>
          <a:custGeom>
            <a:avLst/>
            <a:gdLst>
              <a:gd name="connsiteX0" fmla="*/ 349250 w 698500"/>
              <a:gd name="connsiteY0" fmla="*/ 692150 h 698500"/>
              <a:gd name="connsiteX1" fmla="*/ 6350 w 698500"/>
              <a:gd name="connsiteY1" fmla="*/ 692150 h 698500"/>
              <a:gd name="connsiteX2" fmla="*/ 6350 w 698500"/>
              <a:gd name="connsiteY2" fmla="*/ 6350 h 698500"/>
              <a:gd name="connsiteX3" fmla="*/ 692150 w 698500"/>
              <a:gd name="connsiteY3" fmla="*/ 6350 h 698500"/>
              <a:gd name="connsiteX4" fmla="*/ 692150 w 698500"/>
              <a:gd name="connsiteY4" fmla="*/ 692150 h 698500"/>
              <a:gd name="connsiteX5" fmla="*/ 349250 w 698500"/>
              <a:gd name="connsiteY5" fmla="*/ 692150 h 6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98500" h="698500">
                <a:moveTo>
                  <a:pt x="349250" y="692150"/>
                </a:moveTo>
                <a:lnTo>
                  <a:pt x="6350" y="692150"/>
                </a:lnTo>
                <a:lnTo>
                  <a:pt x="6350" y="6350"/>
                </a:lnTo>
                <a:lnTo>
                  <a:pt x="692150" y="6350"/>
                </a:lnTo>
                <a:lnTo>
                  <a:pt x="692150" y="692150"/>
                </a:lnTo>
                <a:lnTo>
                  <a:pt x="349250" y="692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Freeform 3"/>
          <p:cNvSpPr/>
          <p:nvPr/>
        </p:nvSpPr>
        <p:spPr>
          <a:xfrm>
            <a:off x="5486400" y="4572000"/>
            <a:ext cx="685800" cy="685800"/>
          </a:xfrm>
          <a:custGeom>
            <a:avLst/>
            <a:gdLst>
              <a:gd name="connsiteX0" fmla="*/ 342900 w 685800"/>
              <a:gd name="connsiteY0" fmla="*/ 685800 h 685800"/>
              <a:gd name="connsiteX1" fmla="*/ 0 w 685800"/>
              <a:gd name="connsiteY1" fmla="*/ 685800 h 685800"/>
              <a:gd name="connsiteX2" fmla="*/ 0 w 685800"/>
              <a:gd name="connsiteY2" fmla="*/ 0 h 685800"/>
              <a:gd name="connsiteX3" fmla="*/ 685800 w 685800"/>
              <a:gd name="connsiteY3" fmla="*/ 0 h 685800"/>
              <a:gd name="connsiteX4" fmla="*/ 685800 w 685800"/>
              <a:gd name="connsiteY4" fmla="*/ 685800 h 685800"/>
              <a:gd name="connsiteX5" fmla="*/ 342900 w 685800"/>
              <a:gd name="connsiteY5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85800" h="685800">
                <a:moveTo>
                  <a:pt x="342900" y="685800"/>
                </a:moveTo>
                <a:lnTo>
                  <a:pt x="0" y="685800"/>
                </a:lnTo>
                <a:lnTo>
                  <a:pt x="0" y="0"/>
                </a:lnTo>
                <a:lnTo>
                  <a:pt x="685800" y="0"/>
                </a:lnTo>
                <a:lnTo>
                  <a:pt x="685800" y="685800"/>
                </a:lnTo>
                <a:lnTo>
                  <a:pt x="342900" y="685800"/>
                </a:lnTo>
              </a:path>
            </a:pathLst>
          </a:custGeom>
          <a:solidFill>
            <a:srgbClr val="0047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Freeform 3"/>
          <p:cNvSpPr/>
          <p:nvPr/>
        </p:nvSpPr>
        <p:spPr>
          <a:xfrm>
            <a:off x="5480050" y="4565650"/>
            <a:ext cx="698500" cy="698500"/>
          </a:xfrm>
          <a:custGeom>
            <a:avLst/>
            <a:gdLst>
              <a:gd name="connsiteX0" fmla="*/ 349250 w 698500"/>
              <a:gd name="connsiteY0" fmla="*/ 692150 h 698500"/>
              <a:gd name="connsiteX1" fmla="*/ 6350 w 698500"/>
              <a:gd name="connsiteY1" fmla="*/ 692150 h 698500"/>
              <a:gd name="connsiteX2" fmla="*/ 6350 w 698500"/>
              <a:gd name="connsiteY2" fmla="*/ 6350 h 698500"/>
              <a:gd name="connsiteX3" fmla="*/ 692150 w 698500"/>
              <a:gd name="connsiteY3" fmla="*/ 6350 h 698500"/>
              <a:gd name="connsiteX4" fmla="*/ 692150 w 698500"/>
              <a:gd name="connsiteY4" fmla="*/ 692150 h 698500"/>
              <a:gd name="connsiteX5" fmla="*/ 349250 w 698500"/>
              <a:gd name="connsiteY5" fmla="*/ 692150 h 6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98500" h="698500">
                <a:moveTo>
                  <a:pt x="349250" y="692150"/>
                </a:moveTo>
                <a:lnTo>
                  <a:pt x="6350" y="692150"/>
                </a:lnTo>
                <a:lnTo>
                  <a:pt x="6350" y="6350"/>
                </a:lnTo>
                <a:lnTo>
                  <a:pt x="692150" y="6350"/>
                </a:lnTo>
                <a:lnTo>
                  <a:pt x="692150" y="692150"/>
                </a:lnTo>
                <a:lnTo>
                  <a:pt x="349250" y="692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TextBox 1"/>
          <p:cNvSpPr txBox="1"/>
          <p:nvPr/>
        </p:nvSpPr>
        <p:spPr>
          <a:xfrm>
            <a:off x="2603500" y="4540250"/>
            <a:ext cx="4372589" cy="736292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algn="ctr">
              <a:lnSpc>
                <a:spcPts val="5800"/>
              </a:lnSpc>
              <a:tabLst>
                <a:tab pos="2159000" algn="l"/>
              </a:tabLst>
            </a:pP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d   o   u   b    l   e</a:t>
            </a:r>
          </a:p>
        </p:txBody>
      </p:sp>
      <p:sp>
        <p:nvSpPr>
          <p:cNvPr id="51" name="Freeform 3"/>
          <p:cNvSpPr/>
          <p:nvPr/>
        </p:nvSpPr>
        <p:spPr>
          <a:xfrm>
            <a:off x="731519" y="1614171"/>
            <a:ext cx="7772400" cy="868679"/>
          </a:xfrm>
          <a:custGeom>
            <a:avLst/>
            <a:gdLst>
              <a:gd name="connsiteX0" fmla="*/ 3886200 w 7772400"/>
              <a:gd name="connsiteY0" fmla="*/ 868679 h 868679"/>
              <a:gd name="connsiteX1" fmla="*/ 0 w 7772400"/>
              <a:gd name="connsiteY1" fmla="*/ 868679 h 868679"/>
              <a:gd name="connsiteX2" fmla="*/ 0 w 7772400"/>
              <a:gd name="connsiteY2" fmla="*/ 0 h 868679"/>
              <a:gd name="connsiteX3" fmla="*/ 7772399 w 7772400"/>
              <a:gd name="connsiteY3" fmla="*/ 0 h 868679"/>
              <a:gd name="connsiteX4" fmla="*/ 7772399 w 7772400"/>
              <a:gd name="connsiteY4" fmla="*/ 868679 h 868679"/>
              <a:gd name="connsiteX5" fmla="*/ 3886200 w 7772400"/>
              <a:gd name="connsiteY5" fmla="*/ 868679 h 868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7772400" h="868679">
                <a:moveTo>
                  <a:pt x="3886200" y="868679"/>
                </a:moveTo>
                <a:lnTo>
                  <a:pt x="0" y="868679"/>
                </a:lnTo>
                <a:lnTo>
                  <a:pt x="0" y="0"/>
                </a:lnTo>
                <a:lnTo>
                  <a:pt x="7772399" y="0"/>
                </a:lnTo>
                <a:lnTo>
                  <a:pt x="7772399" y="868679"/>
                </a:lnTo>
                <a:lnTo>
                  <a:pt x="3886200" y="868679"/>
                </a:lnTo>
              </a:path>
            </a:pathLst>
          </a:custGeom>
          <a:solidFill>
            <a:srgbClr val="D9D9D9"/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Freeform 3"/>
          <p:cNvSpPr/>
          <p:nvPr/>
        </p:nvSpPr>
        <p:spPr>
          <a:xfrm>
            <a:off x="8575040" y="2147570"/>
            <a:ext cx="118110" cy="1973579"/>
          </a:xfrm>
          <a:custGeom>
            <a:avLst/>
            <a:gdLst>
              <a:gd name="connsiteX0" fmla="*/ 111759 w 118110"/>
              <a:gd name="connsiteY0" fmla="*/ 1967229 h 1973579"/>
              <a:gd name="connsiteX1" fmla="*/ 6350 w 118110"/>
              <a:gd name="connsiteY1" fmla="*/ 6350 h 19735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18110" h="1973579">
                <a:moveTo>
                  <a:pt x="111759" y="1967229"/>
                </a:moveTo>
                <a:cubicBezTo>
                  <a:pt x="111759" y="580389"/>
                  <a:pt x="76200" y="259079"/>
                  <a:pt x="6350" y="6350"/>
                </a:cubicBezTo>
              </a:path>
            </a:pathLst>
          </a:custGeom>
          <a:ln w="127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Freeform 3"/>
          <p:cNvSpPr/>
          <p:nvPr/>
        </p:nvSpPr>
        <p:spPr>
          <a:xfrm>
            <a:off x="8503919" y="2034539"/>
            <a:ext cx="132080" cy="166370"/>
          </a:xfrm>
          <a:custGeom>
            <a:avLst/>
            <a:gdLst>
              <a:gd name="connsiteX0" fmla="*/ 0 w 132080"/>
              <a:gd name="connsiteY0" fmla="*/ 0 h 166370"/>
              <a:gd name="connsiteX1" fmla="*/ 40640 w 132080"/>
              <a:gd name="connsiteY1" fmla="*/ 166370 h 166370"/>
              <a:gd name="connsiteX2" fmla="*/ 132080 w 132080"/>
              <a:gd name="connsiteY2" fmla="*/ 107950 h 166370"/>
              <a:gd name="connsiteX3" fmla="*/ 0 w 132080"/>
              <a:gd name="connsiteY3" fmla="*/ 0 h 16637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32080" h="166370">
                <a:moveTo>
                  <a:pt x="0" y="0"/>
                </a:moveTo>
                <a:lnTo>
                  <a:pt x="40640" y="166370"/>
                </a:lnTo>
                <a:lnTo>
                  <a:pt x="132080" y="107950"/>
                </a:lnTo>
                <a:lnTo>
                  <a:pt x="0" y="0"/>
                </a:ln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TextBox 1"/>
          <p:cNvSpPr txBox="1"/>
          <p:nvPr/>
        </p:nvSpPr>
        <p:spPr>
          <a:xfrm>
            <a:off x="7835900" y="4216400"/>
            <a:ext cx="1718419" cy="164916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100"/>
              </a:lnSpc>
              <a:tabLst>
                <a:tab pos="38100" algn="l"/>
                <a:tab pos="342900" algn="l"/>
              </a:tabLst>
            </a:pPr>
            <a:r>
              <a:rPr lang="en-US" altLang="zh-CN" sz="2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adley Hand ITC" pitchFamily="66" charset="0"/>
                <a:cs typeface="Times New Roman" pitchFamily="18" charset="0"/>
              </a:rPr>
              <a:t>Why</a:t>
            </a:r>
            <a:r>
              <a:rPr lang="en-US" altLang="zh-CN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adley Hand ITC" pitchFamily="66" charset="0"/>
                <a:cs typeface="Times New Roman" pitchFamily="18" charset="0"/>
              </a:rPr>
              <a:t>   </a:t>
            </a:r>
            <a:r>
              <a:rPr lang="en-US" altLang="zh-CN" sz="2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adley Hand ITC" pitchFamily="66" charset="0"/>
                <a:cs typeface="Times New Roman" pitchFamily="18" charset="0"/>
              </a:rPr>
              <a:t>isn't</a:t>
            </a:r>
          </a:p>
          <a:p>
            <a:pPr>
              <a:lnSpc>
                <a:spcPts val="4200"/>
              </a:lnSpc>
              <a:tabLst>
                <a:tab pos="38100" algn="l"/>
                <a:tab pos="342900" algn="l"/>
              </a:tabLst>
            </a:pPr>
            <a:r>
              <a:rPr lang="en-US" altLang="zh-CN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adley Hand ITC" pitchFamily="66" charset="0"/>
              </a:rPr>
              <a:t>		</a:t>
            </a:r>
            <a:r>
              <a:rPr lang="en-US" altLang="zh-CN" sz="2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adley Hand ITC" pitchFamily="66" charset="0"/>
                <a:cs typeface="Times New Roman" pitchFamily="18" charset="0"/>
              </a:rPr>
              <a:t>this</a:t>
            </a:r>
            <a:r>
              <a:rPr lang="en-US" altLang="zh-CN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adley Hand ITC" pitchFamily="66" charset="0"/>
                <a:cs typeface="Times New Roman" pitchFamily="18" charset="0"/>
              </a:rPr>
              <a:t>   </a:t>
            </a:r>
            <a:r>
              <a:rPr lang="en-US" altLang="zh-CN" sz="2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adley Hand ITC" pitchFamily="66" charset="0"/>
                <a:cs typeface="Times New Roman" pitchFamily="18" charset="0"/>
              </a:rPr>
              <a:t>a</a:t>
            </a:r>
          </a:p>
          <a:p>
            <a:pPr>
              <a:lnSpc>
                <a:spcPts val="4200"/>
              </a:lnSpc>
              <a:tabLst>
                <a:tab pos="38100" algn="l"/>
                <a:tab pos="342900" algn="l"/>
              </a:tabLst>
            </a:pPr>
            <a:r>
              <a:rPr lang="en-US" altLang="zh-CN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adley Hand ITC" pitchFamily="66" charset="0"/>
              </a:rPr>
              <a:t>	</a:t>
            </a:r>
            <a:r>
              <a:rPr lang="en-US" altLang="zh-CN" sz="2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adley Hand ITC" pitchFamily="66" charset="0"/>
                <a:cs typeface="Times New Roman" pitchFamily="18" charset="0"/>
              </a:rPr>
              <a:t>problem?</a:t>
            </a:r>
          </a:p>
        </p:txBody>
      </p:sp>
      <p:sp>
        <p:nvSpPr>
          <p:cNvPr id="32" name="TextBox 1"/>
          <p:cNvSpPr txBox="1"/>
          <p:nvPr/>
        </p:nvSpPr>
        <p:spPr>
          <a:xfrm>
            <a:off x="774700" y="1663700"/>
            <a:ext cx="1718419" cy="84959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/>
            </a:pPr>
            <a:r>
              <a:rPr lang="en-US" altLang="zh-CN" sz="2800" b="1" dirty="0" smtClean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T_Do</a:t>
            </a:r>
          </a:p>
          <a:p>
            <a:pPr>
              <a:lnSpc>
                <a:spcPts val="3100"/>
              </a:lnSpc>
              <a:tabLst/>
            </a:pPr>
            <a:r>
              <a:rPr lang="en-US" altLang="zh-CN" sz="2800" b="1" dirty="0" smtClean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T_Double</a:t>
            </a:r>
          </a:p>
        </p:txBody>
      </p:sp>
      <p:sp>
        <p:nvSpPr>
          <p:cNvPr id="33" name="TextBox 1"/>
          <p:cNvSpPr txBox="1"/>
          <p:nvPr/>
        </p:nvSpPr>
        <p:spPr>
          <a:xfrm>
            <a:off x="3517900" y="1663700"/>
            <a:ext cx="1288814" cy="84959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/>
            </a:pPr>
            <a:r>
              <a:rPr lang="en-US" altLang="zh-CN" sz="2800" b="1" dirty="0" smtClean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do</a:t>
            </a:r>
          </a:p>
          <a:p>
            <a:pPr>
              <a:lnSpc>
                <a:spcPts val="3100"/>
              </a:lnSpc>
              <a:tabLst/>
            </a:pPr>
            <a:r>
              <a:rPr lang="en-US" altLang="zh-CN" sz="2800" b="1" dirty="0" smtClean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double</a:t>
            </a:r>
          </a:p>
        </p:txBody>
      </p:sp>
    </p:spTree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928100" cy="1143000"/>
          </a:xfrm>
        </p:spPr>
        <p:txBody>
          <a:bodyPr>
            <a:normAutofit/>
          </a:bodyPr>
          <a:lstStyle/>
          <a:p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One Last Detail...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928100" cy="4525963"/>
          </a:xfrm>
        </p:spPr>
        <p:txBody>
          <a:bodyPr/>
          <a:lstStyle/>
          <a:p>
            <a:pPr>
              <a:lnSpc>
                <a:spcPts val="3700"/>
              </a:lnSpc>
              <a:tabLst/>
            </a:pP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We know what to do if </a:t>
            </a:r>
            <a:r>
              <a:rPr lang="en-US" altLang="zh-CN" i="1" dirty="0" smtClean="0">
                <a:latin typeface="Times New Roman" pitchFamily="18" charset="0"/>
                <a:cs typeface="Times New Roman" pitchFamily="18" charset="0"/>
              </a:rPr>
              <a:t>multiple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 rules match.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4100"/>
              </a:lnSpc>
              <a:tabLst/>
            </a:pP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What if </a:t>
            </a:r>
            <a:r>
              <a:rPr lang="en-US" altLang="zh-CN" i="1" dirty="0" smtClean="0">
                <a:latin typeface="Times New Roman" pitchFamily="18" charset="0"/>
                <a:cs typeface="Times New Roman" pitchFamily="18" charset="0"/>
              </a:rPr>
              <a:t>nothing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 matches?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4100"/>
              </a:lnSpc>
              <a:tabLst/>
            </a:pP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Trick: Add a “catch-all” rule that matches any character and reports an error.</a:t>
            </a:r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928100" cy="1143000"/>
          </a:xfrm>
        </p:spPr>
        <p:txBody>
          <a:bodyPr>
            <a:normAutofit/>
          </a:bodyPr>
          <a:lstStyle/>
          <a:p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Summary of Conflict Resolution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928100" cy="4525963"/>
          </a:xfrm>
        </p:spPr>
        <p:txBody>
          <a:bodyPr>
            <a:normAutofit/>
          </a:bodyPr>
          <a:lstStyle/>
          <a:p>
            <a:pPr>
              <a:lnSpc>
                <a:spcPts val="3700"/>
              </a:lnSpc>
              <a:tabLst/>
            </a:pP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Construct an automaton for each regular expression.</a:t>
            </a:r>
          </a:p>
          <a:p>
            <a:pPr>
              <a:lnSpc>
                <a:spcPts val="3700"/>
              </a:lnSpc>
              <a:tabLst/>
            </a:pP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Merge them into one automaton by adding a new start state.</a:t>
            </a:r>
            <a:endParaRPr lang="en-US" altLang="zh-CN" dirty="0" smtClean="0"/>
          </a:p>
          <a:p>
            <a:pPr>
              <a:lnSpc>
                <a:spcPts val="4100"/>
              </a:lnSpc>
              <a:tabLst/>
            </a:pP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Scan the input, keeping track of the last known match.</a:t>
            </a:r>
          </a:p>
          <a:p>
            <a:pPr>
              <a:lnSpc>
                <a:spcPts val="4100"/>
              </a:lnSpc>
              <a:tabLst/>
            </a:pP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Break ties by choosing higher-precedence matches.</a:t>
            </a:r>
            <a:endParaRPr lang="en-US" altLang="zh-CN" dirty="0" smtClean="0"/>
          </a:p>
          <a:p>
            <a:pPr>
              <a:lnSpc>
                <a:spcPts val="4100"/>
              </a:lnSpc>
              <a:tabLst/>
            </a:pP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Have a catch-all rule to handle errors.</a:t>
            </a:r>
            <a:endParaRPr lang="zh-CN" altLang="en-US" dirty="0"/>
          </a:p>
        </p:txBody>
      </p:sp>
    </p:spTree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3400" y="274638"/>
            <a:ext cx="9004300" cy="1143000"/>
          </a:xfrm>
        </p:spPr>
        <p:txBody>
          <a:bodyPr>
            <a:normAutofit/>
          </a:bodyPr>
          <a:lstStyle/>
          <a:p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Challenges in Scanning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9004300" cy="4525963"/>
          </a:xfrm>
        </p:spPr>
        <p:txBody>
          <a:bodyPr/>
          <a:lstStyle/>
          <a:p>
            <a:pPr>
              <a:lnSpc>
                <a:spcPts val="3700"/>
              </a:lnSpc>
              <a:tabLst/>
            </a:pPr>
            <a:r>
              <a:rPr lang="en-US" altLang="zh-CN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How do we determine which lexemes are associated with each token?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4100"/>
              </a:lnSpc>
              <a:tabLst/>
            </a:pPr>
            <a:r>
              <a:rPr lang="en-US" altLang="zh-CN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When there are multiple ways we could scan the input, how do we know which one to pick?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4100"/>
              </a:lnSpc>
              <a:tabLst/>
            </a:pP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How do we address these concerns efficiently?</a:t>
            </a:r>
            <a:endParaRPr lang="zh-CN" altLang="en-US" dirty="0"/>
          </a:p>
        </p:txBody>
      </p:sp>
    </p:spTree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928100" cy="1143000"/>
          </a:xfrm>
        </p:spPr>
        <p:txBody>
          <a:bodyPr>
            <a:normAutofit/>
          </a:bodyPr>
          <a:lstStyle/>
          <a:p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DFAs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928100" cy="4525963"/>
          </a:xfrm>
        </p:spPr>
        <p:txBody>
          <a:bodyPr/>
          <a:lstStyle/>
          <a:p>
            <a:pPr>
              <a:lnSpc>
                <a:spcPts val="3700"/>
              </a:lnSpc>
              <a:tabLst/>
            </a:pP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The automata we've seen so far have all been NFAs.</a:t>
            </a:r>
            <a:endParaRPr lang="en-US" altLang="zh-CN" dirty="0" smtClean="0"/>
          </a:p>
          <a:p>
            <a:pPr>
              <a:lnSpc>
                <a:spcPts val="4100"/>
              </a:lnSpc>
              <a:tabLst/>
            </a:pP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A </a:t>
            </a:r>
            <a:r>
              <a:rPr lang="en-US" altLang="zh-CN" b="1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Deterministic Finite Automata(DFA) 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is like an NFA, but with tighter restrictions:</a:t>
            </a:r>
          </a:p>
          <a:p>
            <a:pPr lvl="1">
              <a:lnSpc>
                <a:spcPts val="4100"/>
              </a:lnSpc>
            </a:pP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Every state must have </a:t>
            </a:r>
            <a:r>
              <a:rPr lang="en-US" altLang="zh-CN" sz="3200" b="1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exactly one 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transition defined for every letter.</a:t>
            </a:r>
          </a:p>
          <a:p>
            <a:pPr lvl="1">
              <a:lnSpc>
                <a:spcPts val="3200"/>
              </a:lnSpc>
            </a:pP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ε-moves are not allowed.</a:t>
            </a:r>
          </a:p>
          <a:p>
            <a:pPr lvl="1">
              <a:lnSpc>
                <a:spcPts val="3200"/>
              </a:lnSpc>
            </a:pPr>
            <a:endParaRPr lang="en-US" altLang="zh-CN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ts val="4100"/>
              </a:lnSpc>
              <a:tabLst/>
            </a:pPr>
            <a:endParaRPr lang="en-US" altLang="zh-CN" dirty="0" smtClean="0">
              <a:latin typeface="Times New Roman" pitchFamily="18" charset="0"/>
              <a:cs typeface="Times New Roman" pitchFamily="18" charset="0"/>
            </a:endParaRPr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0079990" cy="7559040"/>
          </a:xfrm>
          <a:custGeom>
            <a:avLst/>
            <a:gdLst>
              <a:gd name="connsiteX0" fmla="*/ 0 w 10079990"/>
              <a:gd name="connsiteY0" fmla="*/ 0 h 7559040"/>
              <a:gd name="connsiteX1" fmla="*/ 10079990 w 10079990"/>
              <a:gd name="connsiteY1" fmla="*/ 0 h 7559040"/>
              <a:gd name="connsiteX2" fmla="*/ 10079990 w 10079990"/>
              <a:gd name="connsiteY2" fmla="*/ 7559040 h 7559040"/>
              <a:gd name="connsiteX3" fmla="*/ 0 w 10079990"/>
              <a:gd name="connsiteY3" fmla="*/ 7559040 h 7559040"/>
              <a:gd name="connsiteX4" fmla="*/ 0 w 10079990"/>
              <a:gd name="connsiteY4" fmla="*/ 0 h 75590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079990" h="7559040">
                <a:moveTo>
                  <a:pt x="0" y="0"/>
                </a:moveTo>
                <a:lnTo>
                  <a:pt x="10079990" y="0"/>
                </a:lnTo>
                <a:lnTo>
                  <a:pt x="10079990" y="7559040"/>
                </a:lnTo>
                <a:lnTo>
                  <a:pt x="0" y="755904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3128356" y="622300"/>
            <a:ext cx="3437544" cy="70019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100"/>
              </a:lnSpc>
              <a:tabLst/>
            </a:pP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A Sample DFA</a:t>
            </a:r>
          </a:p>
        </p:txBody>
      </p:sp>
    </p:spTree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0079990" cy="7559040"/>
          </a:xfrm>
          <a:custGeom>
            <a:avLst/>
            <a:gdLst>
              <a:gd name="connsiteX0" fmla="*/ 0 w 10079990"/>
              <a:gd name="connsiteY0" fmla="*/ 0 h 7559040"/>
              <a:gd name="connsiteX1" fmla="*/ 10079990 w 10079990"/>
              <a:gd name="connsiteY1" fmla="*/ 0 h 7559040"/>
              <a:gd name="connsiteX2" fmla="*/ 10079990 w 10079990"/>
              <a:gd name="connsiteY2" fmla="*/ 7559040 h 7559040"/>
              <a:gd name="connsiteX3" fmla="*/ 0 w 10079990"/>
              <a:gd name="connsiteY3" fmla="*/ 7559040 h 7559040"/>
              <a:gd name="connsiteX4" fmla="*/ 0 w 10079990"/>
              <a:gd name="connsiteY4" fmla="*/ 0 h 75590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079990" h="7559040">
                <a:moveTo>
                  <a:pt x="0" y="0"/>
                </a:moveTo>
                <a:lnTo>
                  <a:pt x="10079990" y="0"/>
                </a:lnTo>
                <a:lnTo>
                  <a:pt x="10079990" y="7559040"/>
                </a:lnTo>
                <a:lnTo>
                  <a:pt x="0" y="755904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228600" y="2514600"/>
            <a:ext cx="457200" cy="685800"/>
          </a:xfrm>
          <a:custGeom>
            <a:avLst/>
            <a:gdLst>
              <a:gd name="connsiteX0" fmla="*/ 228600 w 457200"/>
              <a:gd name="connsiteY0" fmla="*/ 685800 h 685800"/>
              <a:gd name="connsiteX1" fmla="*/ 0 w 457200"/>
              <a:gd name="connsiteY1" fmla="*/ 685800 h 685800"/>
              <a:gd name="connsiteX2" fmla="*/ 0 w 457200"/>
              <a:gd name="connsiteY2" fmla="*/ 0 h 685800"/>
              <a:gd name="connsiteX3" fmla="*/ 457200 w 457200"/>
              <a:gd name="connsiteY3" fmla="*/ 0 h 685800"/>
              <a:gd name="connsiteX4" fmla="*/ 457200 w 457200"/>
              <a:gd name="connsiteY4" fmla="*/ 685800 h 685800"/>
              <a:gd name="connsiteX5" fmla="*/ 228600 w 457200"/>
              <a:gd name="connsiteY5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685800">
                <a:moveTo>
                  <a:pt x="228600" y="685800"/>
                </a:moveTo>
                <a:lnTo>
                  <a:pt x="0" y="685800"/>
                </a:lnTo>
                <a:lnTo>
                  <a:pt x="0" y="0"/>
                </a:lnTo>
                <a:lnTo>
                  <a:pt x="457200" y="0"/>
                </a:lnTo>
                <a:lnTo>
                  <a:pt x="457200" y="685800"/>
                </a:lnTo>
                <a:lnTo>
                  <a:pt x="228600" y="6858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tx1"/>
              </a:solidFill>
            </a:endParaRPr>
          </a:p>
        </p:txBody>
      </p:sp>
      <p:sp>
        <p:nvSpPr>
          <p:cNvPr id="5" name="Freeform 3"/>
          <p:cNvSpPr/>
          <p:nvPr/>
        </p:nvSpPr>
        <p:spPr>
          <a:xfrm>
            <a:off x="1828800" y="2514600"/>
            <a:ext cx="685800" cy="685800"/>
          </a:xfrm>
          <a:custGeom>
            <a:avLst/>
            <a:gdLst>
              <a:gd name="connsiteX0" fmla="*/ 342900 w 685800"/>
              <a:gd name="connsiteY0" fmla="*/ 0 h 685800"/>
              <a:gd name="connsiteX1" fmla="*/ 685800 w 685800"/>
              <a:gd name="connsiteY1" fmla="*/ 342900 h 685800"/>
              <a:gd name="connsiteX2" fmla="*/ 342900 w 685800"/>
              <a:gd name="connsiteY2" fmla="*/ 685800 h 685800"/>
              <a:gd name="connsiteX3" fmla="*/ 0 w 685800"/>
              <a:gd name="connsiteY3" fmla="*/ 342900 h 685800"/>
              <a:gd name="connsiteX4" fmla="*/ 342900 w 685800"/>
              <a:gd name="connsiteY4" fmla="*/ 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5800" h="685800">
                <a:moveTo>
                  <a:pt x="342900" y="0"/>
                </a:moveTo>
                <a:cubicBezTo>
                  <a:pt x="537210" y="0"/>
                  <a:pt x="685800" y="148589"/>
                  <a:pt x="685800" y="342900"/>
                </a:cubicBezTo>
                <a:cubicBezTo>
                  <a:pt x="685800" y="537210"/>
                  <a:pt x="537210" y="685800"/>
                  <a:pt x="342900" y="685800"/>
                </a:cubicBezTo>
                <a:cubicBezTo>
                  <a:pt x="148589" y="685800"/>
                  <a:pt x="0" y="537210"/>
                  <a:pt x="0" y="342900"/>
                </a:cubicBezTo>
                <a:cubicBezTo>
                  <a:pt x="0" y="148589"/>
                  <a:pt x="148589" y="0"/>
                  <a:pt x="342900" y="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tx1"/>
              </a:solidFill>
            </a:endParaRPr>
          </a:p>
        </p:txBody>
      </p:sp>
      <p:sp>
        <p:nvSpPr>
          <p:cNvPr id="6" name="Freeform 3"/>
          <p:cNvSpPr/>
          <p:nvPr/>
        </p:nvSpPr>
        <p:spPr>
          <a:xfrm>
            <a:off x="1822450" y="2508250"/>
            <a:ext cx="698500" cy="698500"/>
          </a:xfrm>
          <a:custGeom>
            <a:avLst/>
            <a:gdLst>
              <a:gd name="connsiteX0" fmla="*/ 349250 w 698500"/>
              <a:gd name="connsiteY0" fmla="*/ 6350 h 698500"/>
              <a:gd name="connsiteX1" fmla="*/ 692150 w 698500"/>
              <a:gd name="connsiteY1" fmla="*/ 349250 h 698500"/>
              <a:gd name="connsiteX2" fmla="*/ 349250 w 698500"/>
              <a:gd name="connsiteY2" fmla="*/ 692150 h 698500"/>
              <a:gd name="connsiteX3" fmla="*/ 6350 w 698500"/>
              <a:gd name="connsiteY3" fmla="*/ 349250 h 698500"/>
              <a:gd name="connsiteX4" fmla="*/ 349250 w 698500"/>
              <a:gd name="connsiteY4" fmla="*/ 6350 h 6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98500" h="698500">
                <a:moveTo>
                  <a:pt x="349250" y="6350"/>
                </a:moveTo>
                <a:cubicBezTo>
                  <a:pt x="543560" y="6350"/>
                  <a:pt x="692150" y="154939"/>
                  <a:pt x="692150" y="349250"/>
                </a:cubicBezTo>
                <a:cubicBezTo>
                  <a:pt x="692150" y="543560"/>
                  <a:pt x="543560" y="692150"/>
                  <a:pt x="349250" y="692150"/>
                </a:cubicBezTo>
                <a:cubicBezTo>
                  <a:pt x="154939" y="692150"/>
                  <a:pt x="6350" y="543560"/>
                  <a:pt x="6350" y="349250"/>
                </a:cubicBezTo>
                <a:cubicBezTo>
                  <a:pt x="6350" y="154939"/>
                  <a:pt x="154939" y="6350"/>
                  <a:pt x="349250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tx1"/>
              </a:solidFill>
            </a:endParaRPr>
          </a:p>
        </p:txBody>
      </p:sp>
      <p:sp>
        <p:nvSpPr>
          <p:cNvPr id="7" name="Freeform 3"/>
          <p:cNvSpPr/>
          <p:nvPr/>
        </p:nvSpPr>
        <p:spPr>
          <a:xfrm>
            <a:off x="4114800" y="2514600"/>
            <a:ext cx="685800" cy="685800"/>
          </a:xfrm>
          <a:custGeom>
            <a:avLst/>
            <a:gdLst>
              <a:gd name="connsiteX0" fmla="*/ 342900 w 685800"/>
              <a:gd name="connsiteY0" fmla="*/ 0 h 685800"/>
              <a:gd name="connsiteX1" fmla="*/ 685800 w 685800"/>
              <a:gd name="connsiteY1" fmla="*/ 342900 h 685800"/>
              <a:gd name="connsiteX2" fmla="*/ 342900 w 685800"/>
              <a:gd name="connsiteY2" fmla="*/ 685800 h 685800"/>
              <a:gd name="connsiteX3" fmla="*/ 0 w 685800"/>
              <a:gd name="connsiteY3" fmla="*/ 342900 h 685800"/>
              <a:gd name="connsiteX4" fmla="*/ 342900 w 685800"/>
              <a:gd name="connsiteY4" fmla="*/ 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5800" h="685800">
                <a:moveTo>
                  <a:pt x="342900" y="0"/>
                </a:moveTo>
                <a:cubicBezTo>
                  <a:pt x="537209" y="0"/>
                  <a:pt x="685800" y="148589"/>
                  <a:pt x="685800" y="342900"/>
                </a:cubicBezTo>
                <a:cubicBezTo>
                  <a:pt x="685800" y="537210"/>
                  <a:pt x="537209" y="685800"/>
                  <a:pt x="342900" y="685800"/>
                </a:cubicBezTo>
                <a:cubicBezTo>
                  <a:pt x="148590" y="685800"/>
                  <a:pt x="0" y="537210"/>
                  <a:pt x="0" y="342900"/>
                </a:cubicBezTo>
                <a:cubicBezTo>
                  <a:pt x="0" y="148589"/>
                  <a:pt x="148590" y="0"/>
                  <a:pt x="342900" y="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tx1"/>
              </a:solidFill>
            </a:endParaRPr>
          </a:p>
        </p:txBody>
      </p:sp>
      <p:sp>
        <p:nvSpPr>
          <p:cNvPr id="8" name="Freeform 3"/>
          <p:cNvSpPr/>
          <p:nvPr/>
        </p:nvSpPr>
        <p:spPr>
          <a:xfrm>
            <a:off x="4108450" y="2508250"/>
            <a:ext cx="698500" cy="698500"/>
          </a:xfrm>
          <a:custGeom>
            <a:avLst/>
            <a:gdLst>
              <a:gd name="connsiteX0" fmla="*/ 349250 w 698500"/>
              <a:gd name="connsiteY0" fmla="*/ 6350 h 698500"/>
              <a:gd name="connsiteX1" fmla="*/ 692150 w 698500"/>
              <a:gd name="connsiteY1" fmla="*/ 349250 h 698500"/>
              <a:gd name="connsiteX2" fmla="*/ 349250 w 698500"/>
              <a:gd name="connsiteY2" fmla="*/ 692150 h 698500"/>
              <a:gd name="connsiteX3" fmla="*/ 6350 w 698500"/>
              <a:gd name="connsiteY3" fmla="*/ 349250 h 698500"/>
              <a:gd name="connsiteX4" fmla="*/ 349250 w 698500"/>
              <a:gd name="connsiteY4" fmla="*/ 6350 h 6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98500" h="698500">
                <a:moveTo>
                  <a:pt x="349250" y="6350"/>
                </a:moveTo>
                <a:cubicBezTo>
                  <a:pt x="543559" y="6350"/>
                  <a:pt x="692150" y="154939"/>
                  <a:pt x="692150" y="349250"/>
                </a:cubicBezTo>
                <a:cubicBezTo>
                  <a:pt x="692150" y="543560"/>
                  <a:pt x="543559" y="692150"/>
                  <a:pt x="349250" y="692150"/>
                </a:cubicBezTo>
                <a:cubicBezTo>
                  <a:pt x="154940" y="692150"/>
                  <a:pt x="6350" y="543560"/>
                  <a:pt x="6350" y="349250"/>
                </a:cubicBezTo>
                <a:cubicBezTo>
                  <a:pt x="6350" y="154939"/>
                  <a:pt x="154940" y="6350"/>
                  <a:pt x="349250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tx1"/>
              </a:solidFill>
            </a:endParaRPr>
          </a:p>
        </p:txBody>
      </p:sp>
      <p:sp>
        <p:nvSpPr>
          <p:cNvPr id="9" name="Freeform 3"/>
          <p:cNvSpPr/>
          <p:nvPr/>
        </p:nvSpPr>
        <p:spPr>
          <a:xfrm>
            <a:off x="1828800" y="4800600"/>
            <a:ext cx="685800" cy="685800"/>
          </a:xfrm>
          <a:custGeom>
            <a:avLst/>
            <a:gdLst>
              <a:gd name="connsiteX0" fmla="*/ 342900 w 685800"/>
              <a:gd name="connsiteY0" fmla="*/ 0 h 685800"/>
              <a:gd name="connsiteX1" fmla="*/ 685800 w 685800"/>
              <a:gd name="connsiteY1" fmla="*/ 342900 h 685800"/>
              <a:gd name="connsiteX2" fmla="*/ 342900 w 685800"/>
              <a:gd name="connsiteY2" fmla="*/ 685800 h 685800"/>
              <a:gd name="connsiteX3" fmla="*/ 0 w 685800"/>
              <a:gd name="connsiteY3" fmla="*/ 342900 h 685800"/>
              <a:gd name="connsiteX4" fmla="*/ 342900 w 685800"/>
              <a:gd name="connsiteY4" fmla="*/ 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5800" h="685800">
                <a:moveTo>
                  <a:pt x="342900" y="0"/>
                </a:moveTo>
                <a:cubicBezTo>
                  <a:pt x="537210" y="0"/>
                  <a:pt x="685800" y="148590"/>
                  <a:pt x="685800" y="342900"/>
                </a:cubicBezTo>
                <a:cubicBezTo>
                  <a:pt x="685800" y="537209"/>
                  <a:pt x="537210" y="685800"/>
                  <a:pt x="342900" y="685800"/>
                </a:cubicBezTo>
                <a:cubicBezTo>
                  <a:pt x="148589" y="685800"/>
                  <a:pt x="0" y="537209"/>
                  <a:pt x="0" y="342900"/>
                </a:cubicBezTo>
                <a:cubicBezTo>
                  <a:pt x="0" y="148590"/>
                  <a:pt x="148589" y="0"/>
                  <a:pt x="342900" y="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tx1"/>
              </a:solidFill>
            </a:endParaRPr>
          </a:p>
        </p:txBody>
      </p:sp>
      <p:sp>
        <p:nvSpPr>
          <p:cNvPr id="10" name="Freeform 3"/>
          <p:cNvSpPr/>
          <p:nvPr/>
        </p:nvSpPr>
        <p:spPr>
          <a:xfrm>
            <a:off x="1822450" y="4794250"/>
            <a:ext cx="698500" cy="698500"/>
          </a:xfrm>
          <a:custGeom>
            <a:avLst/>
            <a:gdLst>
              <a:gd name="connsiteX0" fmla="*/ 349250 w 698500"/>
              <a:gd name="connsiteY0" fmla="*/ 6350 h 698500"/>
              <a:gd name="connsiteX1" fmla="*/ 692150 w 698500"/>
              <a:gd name="connsiteY1" fmla="*/ 349250 h 698500"/>
              <a:gd name="connsiteX2" fmla="*/ 349250 w 698500"/>
              <a:gd name="connsiteY2" fmla="*/ 692150 h 698500"/>
              <a:gd name="connsiteX3" fmla="*/ 6350 w 698500"/>
              <a:gd name="connsiteY3" fmla="*/ 349250 h 698500"/>
              <a:gd name="connsiteX4" fmla="*/ 349250 w 698500"/>
              <a:gd name="connsiteY4" fmla="*/ 6350 h 6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98500" h="698500">
                <a:moveTo>
                  <a:pt x="349250" y="6350"/>
                </a:moveTo>
                <a:cubicBezTo>
                  <a:pt x="543560" y="6350"/>
                  <a:pt x="692150" y="154940"/>
                  <a:pt x="692150" y="349250"/>
                </a:cubicBezTo>
                <a:cubicBezTo>
                  <a:pt x="692150" y="543559"/>
                  <a:pt x="543560" y="692150"/>
                  <a:pt x="349250" y="692150"/>
                </a:cubicBezTo>
                <a:cubicBezTo>
                  <a:pt x="154939" y="692150"/>
                  <a:pt x="6350" y="543559"/>
                  <a:pt x="6350" y="349250"/>
                </a:cubicBezTo>
                <a:cubicBezTo>
                  <a:pt x="6350" y="154940"/>
                  <a:pt x="154939" y="6350"/>
                  <a:pt x="349250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tx1"/>
              </a:solidFill>
            </a:endParaRPr>
          </a:p>
        </p:txBody>
      </p:sp>
      <p:sp>
        <p:nvSpPr>
          <p:cNvPr id="11" name="Freeform 3"/>
          <p:cNvSpPr/>
          <p:nvPr/>
        </p:nvSpPr>
        <p:spPr>
          <a:xfrm>
            <a:off x="4114800" y="4800600"/>
            <a:ext cx="685800" cy="685800"/>
          </a:xfrm>
          <a:custGeom>
            <a:avLst/>
            <a:gdLst>
              <a:gd name="connsiteX0" fmla="*/ 342900 w 685800"/>
              <a:gd name="connsiteY0" fmla="*/ 0 h 685800"/>
              <a:gd name="connsiteX1" fmla="*/ 685800 w 685800"/>
              <a:gd name="connsiteY1" fmla="*/ 342900 h 685800"/>
              <a:gd name="connsiteX2" fmla="*/ 342900 w 685800"/>
              <a:gd name="connsiteY2" fmla="*/ 685800 h 685800"/>
              <a:gd name="connsiteX3" fmla="*/ 0 w 685800"/>
              <a:gd name="connsiteY3" fmla="*/ 342900 h 685800"/>
              <a:gd name="connsiteX4" fmla="*/ 342900 w 685800"/>
              <a:gd name="connsiteY4" fmla="*/ 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5800" h="685800">
                <a:moveTo>
                  <a:pt x="342900" y="0"/>
                </a:moveTo>
                <a:cubicBezTo>
                  <a:pt x="537209" y="0"/>
                  <a:pt x="685800" y="148590"/>
                  <a:pt x="685800" y="342900"/>
                </a:cubicBezTo>
                <a:cubicBezTo>
                  <a:pt x="685800" y="537209"/>
                  <a:pt x="537209" y="685800"/>
                  <a:pt x="342900" y="685800"/>
                </a:cubicBezTo>
                <a:cubicBezTo>
                  <a:pt x="148590" y="685800"/>
                  <a:pt x="0" y="537209"/>
                  <a:pt x="0" y="342900"/>
                </a:cubicBezTo>
                <a:cubicBezTo>
                  <a:pt x="0" y="148590"/>
                  <a:pt x="148590" y="0"/>
                  <a:pt x="342900" y="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tx1"/>
              </a:solidFill>
            </a:endParaRPr>
          </a:p>
        </p:txBody>
      </p:sp>
      <p:sp>
        <p:nvSpPr>
          <p:cNvPr id="12" name="Freeform 3"/>
          <p:cNvSpPr/>
          <p:nvPr/>
        </p:nvSpPr>
        <p:spPr>
          <a:xfrm>
            <a:off x="4108450" y="4794250"/>
            <a:ext cx="698500" cy="698500"/>
          </a:xfrm>
          <a:custGeom>
            <a:avLst/>
            <a:gdLst>
              <a:gd name="connsiteX0" fmla="*/ 349250 w 698500"/>
              <a:gd name="connsiteY0" fmla="*/ 6350 h 698500"/>
              <a:gd name="connsiteX1" fmla="*/ 692150 w 698500"/>
              <a:gd name="connsiteY1" fmla="*/ 349250 h 698500"/>
              <a:gd name="connsiteX2" fmla="*/ 349250 w 698500"/>
              <a:gd name="connsiteY2" fmla="*/ 692150 h 698500"/>
              <a:gd name="connsiteX3" fmla="*/ 6350 w 698500"/>
              <a:gd name="connsiteY3" fmla="*/ 349250 h 698500"/>
              <a:gd name="connsiteX4" fmla="*/ 349250 w 698500"/>
              <a:gd name="connsiteY4" fmla="*/ 6350 h 6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98500" h="698500">
                <a:moveTo>
                  <a:pt x="349250" y="6350"/>
                </a:moveTo>
                <a:cubicBezTo>
                  <a:pt x="543559" y="6350"/>
                  <a:pt x="692150" y="154940"/>
                  <a:pt x="692150" y="349250"/>
                </a:cubicBezTo>
                <a:cubicBezTo>
                  <a:pt x="692150" y="543559"/>
                  <a:pt x="543559" y="692150"/>
                  <a:pt x="349250" y="692150"/>
                </a:cubicBezTo>
                <a:cubicBezTo>
                  <a:pt x="154940" y="692150"/>
                  <a:pt x="6350" y="543559"/>
                  <a:pt x="6350" y="349250"/>
                </a:cubicBezTo>
                <a:cubicBezTo>
                  <a:pt x="6350" y="154940"/>
                  <a:pt x="154940" y="6350"/>
                  <a:pt x="349250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tx1"/>
              </a:solidFill>
            </a:endParaRPr>
          </a:p>
        </p:txBody>
      </p:sp>
      <p:sp>
        <p:nvSpPr>
          <p:cNvPr id="13" name="Freeform 3"/>
          <p:cNvSpPr/>
          <p:nvPr/>
        </p:nvSpPr>
        <p:spPr>
          <a:xfrm>
            <a:off x="679450" y="2851150"/>
            <a:ext cx="1000760" cy="13970"/>
          </a:xfrm>
          <a:custGeom>
            <a:avLst/>
            <a:gdLst>
              <a:gd name="connsiteX0" fmla="*/ 6350 w 1000760"/>
              <a:gd name="connsiteY0" fmla="*/ 6350 h 13970"/>
              <a:gd name="connsiteX1" fmla="*/ 994410 w 1000760"/>
              <a:gd name="connsiteY1" fmla="*/ 6350 h 1397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00760" h="13970">
                <a:moveTo>
                  <a:pt x="6350" y="6350"/>
                </a:moveTo>
                <a:lnTo>
                  <a:pt x="994410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14" name="Freeform 3"/>
          <p:cNvSpPr/>
          <p:nvPr/>
        </p:nvSpPr>
        <p:spPr>
          <a:xfrm>
            <a:off x="1666239" y="2804160"/>
            <a:ext cx="162560" cy="107950"/>
          </a:xfrm>
          <a:custGeom>
            <a:avLst/>
            <a:gdLst>
              <a:gd name="connsiteX0" fmla="*/ 162560 w 162560"/>
              <a:gd name="connsiteY0" fmla="*/ 53339 h 107950"/>
              <a:gd name="connsiteX1" fmla="*/ 0 w 162560"/>
              <a:gd name="connsiteY1" fmla="*/ 0 h 107950"/>
              <a:gd name="connsiteX2" fmla="*/ 0 w 162560"/>
              <a:gd name="connsiteY2" fmla="*/ 107950 h 107950"/>
              <a:gd name="connsiteX3" fmla="*/ 162560 w 162560"/>
              <a:gd name="connsiteY3" fmla="*/ 53339 h 1079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62560" h="107950">
                <a:moveTo>
                  <a:pt x="162560" y="53339"/>
                </a:moveTo>
                <a:lnTo>
                  <a:pt x="0" y="0"/>
                </a:lnTo>
                <a:lnTo>
                  <a:pt x="0" y="107950"/>
                </a:lnTo>
                <a:lnTo>
                  <a:pt x="162560" y="53339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tx1"/>
              </a:solidFill>
            </a:endParaRPr>
          </a:p>
        </p:txBody>
      </p:sp>
      <p:sp>
        <p:nvSpPr>
          <p:cNvPr id="15" name="Freeform 3"/>
          <p:cNvSpPr/>
          <p:nvPr/>
        </p:nvSpPr>
        <p:spPr>
          <a:xfrm>
            <a:off x="1922779" y="3093720"/>
            <a:ext cx="13970" cy="1658620"/>
          </a:xfrm>
          <a:custGeom>
            <a:avLst/>
            <a:gdLst>
              <a:gd name="connsiteX0" fmla="*/ 6350 w 13970"/>
              <a:gd name="connsiteY0" fmla="*/ 6350 h 1658620"/>
              <a:gd name="connsiteX1" fmla="*/ 6350 w 13970"/>
              <a:gd name="connsiteY1" fmla="*/ 1652270 h 16586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970" h="1658620">
                <a:moveTo>
                  <a:pt x="6350" y="6350"/>
                </a:moveTo>
                <a:lnTo>
                  <a:pt x="6350" y="165227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16" name="Freeform 3"/>
          <p:cNvSpPr/>
          <p:nvPr/>
        </p:nvSpPr>
        <p:spPr>
          <a:xfrm>
            <a:off x="1875789" y="4739640"/>
            <a:ext cx="107950" cy="161290"/>
          </a:xfrm>
          <a:custGeom>
            <a:avLst/>
            <a:gdLst>
              <a:gd name="connsiteX0" fmla="*/ 53339 w 107950"/>
              <a:gd name="connsiteY0" fmla="*/ 161289 h 161290"/>
              <a:gd name="connsiteX1" fmla="*/ 107950 w 107950"/>
              <a:gd name="connsiteY1" fmla="*/ 0 h 161290"/>
              <a:gd name="connsiteX2" fmla="*/ 0 w 107950"/>
              <a:gd name="connsiteY2" fmla="*/ 0 h 161290"/>
              <a:gd name="connsiteX3" fmla="*/ 53339 w 107950"/>
              <a:gd name="connsiteY3" fmla="*/ 161289 h 16129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7950" h="161290">
                <a:moveTo>
                  <a:pt x="53339" y="161289"/>
                </a:moveTo>
                <a:lnTo>
                  <a:pt x="107950" y="0"/>
                </a:lnTo>
                <a:lnTo>
                  <a:pt x="0" y="0"/>
                </a:lnTo>
                <a:lnTo>
                  <a:pt x="53339" y="161289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tx1"/>
              </a:solidFill>
            </a:endParaRPr>
          </a:p>
        </p:txBody>
      </p:sp>
      <p:sp>
        <p:nvSpPr>
          <p:cNvPr id="17" name="Freeform 3"/>
          <p:cNvSpPr/>
          <p:nvPr/>
        </p:nvSpPr>
        <p:spPr>
          <a:xfrm>
            <a:off x="2165350" y="3348990"/>
            <a:ext cx="13970" cy="1457960"/>
          </a:xfrm>
          <a:custGeom>
            <a:avLst/>
            <a:gdLst>
              <a:gd name="connsiteX0" fmla="*/ 6350 w 13970"/>
              <a:gd name="connsiteY0" fmla="*/ 1451609 h 1457960"/>
              <a:gd name="connsiteX1" fmla="*/ 6350 w 13970"/>
              <a:gd name="connsiteY1" fmla="*/ 6350 h 14579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970" h="1457960">
                <a:moveTo>
                  <a:pt x="6350" y="1451609"/>
                </a:moveTo>
                <a:lnTo>
                  <a:pt x="6350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18" name="Freeform 3"/>
          <p:cNvSpPr/>
          <p:nvPr/>
        </p:nvSpPr>
        <p:spPr>
          <a:xfrm>
            <a:off x="2118360" y="3200400"/>
            <a:ext cx="107950" cy="162559"/>
          </a:xfrm>
          <a:custGeom>
            <a:avLst/>
            <a:gdLst>
              <a:gd name="connsiteX0" fmla="*/ 53339 w 107950"/>
              <a:gd name="connsiteY0" fmla="*/ 0 h 162559"/>
              <a:gd name="connsiteX1" fmla="*/ 0 w 107950"/>
              <a:gd name="connsiteY1" fmla="*/ 162559 h 162559"/>
              <a:gd name="connsiteX2" fmla="*/ 107950 w 107950"/>
              <a:gd name="connsiteY2" fmla="*/ 162559 h 162559"/>
              <a:gd name="connsiteX3" fmla="*/ 53339 w 107950"/>
              <a:gd name="connsiteY3" fmla="*/ 0 h 1625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7950" h="162559">
                <a:moveTo>
                  <a:pt x="53339" y="0"/>
                </a:moveTo>
                <a:lnTo>
                  <a:pt x="0" y="162559"/>
                </a:lnTo>
                <a:lnTo>
                  <a:pt x="107950" y="162559"/>
                </a:lnTo>
                <a:lnTo>
                  <a:pt x="53339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tx1"/>
              </a:solidFill>
            </a:endParaRPr>
          </a:p>
        </p:txBody>
      </p:sp>
      <p:sp>
        <p:nvSpPr>
          <p:cNvPr id="19" name="Freeform 3"/>
          <p:cNvSpPr/>
          <p:nvPr/>
        </p:nvSpPr>
        <p:spPr>
          <a:xfrm>
            <a:off x="2663189" y="5137150"/>
            <a:ext cx="1457960" cy="13970"/>
          </a:xfrm>
          <a:custGeom>
            <a:avLst/>
            <a:gdLst>
              <a:gd name="connsiteX0" fmla="*/ 1451610 w 1457960"/>
              <a:gd name="connsiteY0" fmla="*/ 6350 h 13970"/>
              <a:gd name="connsiteX1" fmla="*/ 6350 w 1457960"/>
              <a:gd name="connsiteY1" fmla="*/ 6350 h 1397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457960" h="13970">
                <a:moveTo>
                  <a:pt x="1451610" y="6350"/>
                </a:moveTo>
                <a:lnTo>
                  <a:pt x="6350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20" name="Freeform 3"/>
          <p:cNvSpPr/>
          <p:nvPr/>
        </p:nvSpPr>
        <p:spPr>
          <a:xfrm>
            <a:off x="2514600" y="5090159"/>
            <a:ext cx="162560" cy="107950"/>
          </a:xfrm>
          <a:custGeom>
            <a:avLst/>
            <a:gdLst>
              <a:gd name="connsiteX0" fmla="*/ 0 w 162560"/>
              <a:gd name="connsiteY0" fmla="*/ 53340 h 107950"/>
              <a:gd name="connsiteX1" fmla="*/ 162560 w 162560"/>
              <a:gd name="connsiteY1" fmla="*/ 107950 h 107950"/>
              <a:gd name="connsiteX2" fmla="*/ 162560 w 162560"/>
              <a:gd name="connsiteY2" fmla="*/ 0 h 107950"/>
              <a:gd name="connsiteX3" fmla="*/ 0 w 162560"/>
              <a:gd name="connsiteY3" fmla="*/ 53340 h 1079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62560" h="107950">
                <a:moveTo>
                  <a:pt x="0" y="53340"/>
                </a:moveTo>
                <a:lnTo>
                  <a:pt x="162560" y="107950"/>
                </a:lnTo>
                <a:lnTo>
                  <a:pt x="162560" y="0"/>
                </a:lnTo>
                <a:lnTo>
                  <a:pt x="0" y="5334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tx1"/>
              </a:solidFill>
            </a:endParaRPr>
          </a:p>
        </p:txBody>
      </p:sp>
      <p:sp>
        <p:nvSpPr>
          <p:cNvPr id="21" name="Freeform 3"/>
          <p:cNvSpPr/>
          <p:nvPr/>
        </p:nvSpPr>
        <p:spPr>
          <a:xfrm>
            <a:off x="4451350" y="3194050"/>
            <a:ext cx="13970" cy="1457960"/>
          </a:xfrm>
          <a:custGeom>
            <a:avLst/>
            <a:gdLst>
              <a:gd name="connsiteX0" fmla="*/ 6350 w 13970"/>
              <a:gd name="connsiteY0" fmla="*/ 6350 h 1457960"/>
              <a:gd name="connsiteX1" fmla="*/ 6350 w 13970"/>
              <a:gd name="connsiteY1" fmla="*/ 1451609 h 14579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970" h="1457960">
                <a:moveTo>
                  <a:pt x="6350" y="6350"/>
                </a:moveTo>
                <a:lnTo>
                  <a:pt x="6350" y="1451609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22" name="Freeform 3"/>
          <p:cNvSpPr/>
          <p:nvPr/>
        </p:nvSpPr>
        <p:spPr>
          <a:xfrm>
            <a:off x="4404359" y="4638040"/>
            <a:ext cx="107950" cy="162559"/>
          </a:xfrm>
          <a:custGeom>
            <a:avLst/>
            <a:gdLst>
              <a:gd name="connsiteX0" fmla="*/ 53340 w 107950"/>
              <a:gd name="connsiteY0" fmla="*/ 162559 h 162559"/>
              <a:gd name="connsiteX1" fmla="*/ 107950 w 107950"/>
              <a:gd name="connsiteY1" fmla="*/ 0 h 162559"/>
              <a:gd name="connsiteX2" fmla="*/ 0 w 107950"/>
              <a:gd name="connsiteY2" fmla="*/ 0 h 162559"/>
              <a:gd name="connsiteX3" fmla="*/ 53340 w 107950"/>
              <a:gd name="connsiteY3" fmla="*/ 162559 h 1625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7950" h="162559">
                <a:moveTo>
                  <a:pt x="53340" y="162559"/>
                </a:moveTo>
                <a:lnTo>
                  <a:pt x="107950" y="0"/>
                </a:lnTo>
                <a:lnTo>
                  <a:pt x="0" y="0"/>
                </a:lnTo>
                <a:lnTo>
                  <a:pt x="53340" y="162559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tx1"/>
              </a:solidFill>
            </a:endParaRPr>
          </a:p>
        </p:txBody>
      </p:sp>
      <p:sp>
        <p:nvSpPr>
          <p:cNvPr id="23" name="Freeform 3"/>
          <p:cNvSpPr/>
          <p:nvPr/>
        </p:nvSpPr>
        <p:spPr>
          <a:xfrm>
            <a:off x="2407920" y="5379720"/>
            <a:ext cx="1658620" cy="13970"/>
          </a:xfrm>
          <a:custGeom>
            <a:avLst/>
            <a:gdLst>
              <a:gd name="connsiteX0" fmla="*/ 6350 w 1658620"/>
              <a:gd name="connsiteY0" fmla="*/ 6350 h 13970"/>
              <a:gd name="connsiteX1" fmla="*/ 1652270 w 1658620"/>
              <a:gd name="connsiteY1" fmla="*/ 6350 h 1397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658620" h="13970">
                <a:moveTo>
                  <a:pt x="6350" y="6350"/>
                </a:moveTo>
                <a:lnTo>
                  <a:pt x="1652270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24" name="Freeform 3"/>
          <p:cNvSpPr/>
          <p:nvPr/>
        </p:nvSpPr>
        <p:spPr>
          <a:xfrm>
            <a:off x="4053840" y="5331459"/>
            <a:ext cx="161290" cy="107950"/>
          </a:xfrm>
          <a:custGeom>
            <a:avLst/>
            <a:gdLst>
              <a:gd name="connsiteX0" fmla="*/ 161289 w 161290"/>
              <a:gd name="connsiteY0" fmla="*/ 54610 h 107950"/>
              <a:gd name="connsiteX1" fmla="*/ 0 w 161290"/>
              <a:gd name="connsiteY1" fmla="*/ 0 h 107950"/>
              <a:gd name="connsiteX2" fmla="*/ 0 w 161290"/>
              <a:gd name="connsiteY2" fmla="*/ 107950 h 107950"/>
              <a:gd name="connsiteX3" fmla="*/ 161289 w 161290"/>
              <a:gd name="connsiteY3" fmla="*/ 54610 h 1079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61290" h="107950">
                <a:moveTo>
                  <a:pt x="161289" y="54610"/>
                </a:moveTo>
                <a:lnTo>
                  <a:pt x="0" y="0"/>
                </a:lnTo>
                <a:lnTo>
                  <a:pt x="0" y="107950"/>
                </a:lnTo>
                <a:lnTo>
                  <a:pt x="161289" y="5461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tx1"/>
              </a:solidFill>
            </a:endParaRPr>
          </a:p>
        </p:txBody>
      </p:sp>
      <p:sp>
        <p:nvSpPr>
          <p:cNvPr id="25" name="Freeform 3"/>
          <p:cNvSpPr/>
          <p:nvPr/>
        </p:nvSpPr>
        <p:spPr>
          <a:xfrm>
            <a:off x="4693920" y="3248659"/>
            <a:ext cx="13970" cy="1658620"/>
          </a:xfrm>
          <a:custGeom>
            <a:avLst/>
            <a:gdLst>
              <a:gd name="connsiteX0" fmla="*/ 6350 w 13970"/>
              <a:gd name="connsiteY0" fmla="*/ 1652270 h 1658620"/>
              <a:gd name="connsiteX1" fmla="*/ 6350 w 13970"/>
              <a:gd name="connsiteY1" fmla="*/ 6350 h 16586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970" h="1658620">
                <a:moveTo>
                  <a:pt x="6350" y="1652270"/>
                </a:moveTo>
                <a:lnTo>
                  <a:pt x="6350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26" name="Freeform 3"/>
          <p:cNvSpPr/>
          <p:nvPr/>
        </p:nvSpPr>
        <p:spPr>
          <a:xfrm>
            <a:off x="4645659" y="3100070"/>
            <a:ext cx="107950" cy="161290"/>
          </a:xfrm>
          <a:custGeom>
            <a:avLst/>
            <a:gdLst>
              <a:gd name="connsiteX0" fmla="*/ 54610 w 107950"/>
              <a:gd name="connsiteY0" fmla="*/ 0 h 161290"/>
              <a:gd name="connsiteX1" fmla="*/ 0 w 107950"/>
              <a:gd name="connsiteY1" fmla="*/ 161289 h 161290"/>
              <a:gd name="connsiteX2" fmla="*/ 107950 w 107950"/>
              <a:gd name="connsiteY2" fmla="*/ 161289 h 161290"/>
              <a:gd name="connsiteX3" fmla="*/ 54610 w 107950"/>
              <a:gd name="connsiteY3" fmla="*/ 0 h 16129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7950" h="161290">
                <a:moveTo>
                  <a:pt x="54610" y="0"/>
                </a:moveTo>
                <a:lnTo>
                  <a:pt x="0" y="161289"/>
                </a:lnTo>
                <a:lnTo>
                  <a:pt x="107950" y="161289"/>
                </a:lnTo>
                <a:lnTo>
                  <a:pt x="5461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tx1"/>
              </a:solidFill>
            </a:endParaRPr>
          </a:p>
        </p:txBody>
      </p:sp>
      <p:sp>
        <p:nvSpPr>
          <p:cNvPr id="27" name="Freeform 3"/>
          <p:cNvSpPr/>
          <p:nvPr/>
        </p:nvSpPr>
        <p:spPr>
          <a:xfrm>
            <a:off x="2562860" y="2608579"/>
            <a:ext cx="1658620" cy="13970"/>
          </a:xfrm>
          <a:custGeom>
            <a:avLst/>
            <a:gdLst>
              <a:gd name="connsiteX0" fmla="*/ 1652269 w 1658620"/>
              <a:gd name="connsiteY0" fmla="*/ 6350 h 13970"/>
              <a:gd name="connsiteX1" fmla="*/ 6350 w 1658620"/>
              <a:gd name="connsiteY1" fmla="*/ 6350 h 1397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658620" h="13970">
                <a:moveTo>
                  <a:pt x="1652269" y="6350"/>
                </a:moveTo>
                <a:lnTo>
                  <a:pt x="6350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28" name="Freeform 3"/>
          <p:cNvSpPr/>
          <p:nvPr/>
        </p:nvSpPr>
        <p:spPr>
          <a:xfrm>
            <a:off x="2414270" y="2561589"/>
            <a:ext cx="161289" cy="107950"/>
          </a:xfrm>
          <a:custGeom>
            <a:avLst/>
            <a:gdLst>
              <a:gd name="connsiteX0" fmla="*/ 0 w 161289"/>
              <a:gd name="connsiteY0" fmla="*/ 53339 h 107950"/>
              <a:gd name="connsiteX1" fmla="*/ 161289 w 161289"/>
              <a:gd name="connsiteY1" fmla="*/ 107950 h 107950"/>
              <a:gd name="connsiteX2" fmla="*/ 161289 w 161289"/>
              <a:gd name="connsiteY2" fmla="*/ 0 h 107950"/>
              <a:gd name="connsiteX3" fmla="*/ 0 w 161289"/>
              <a:gd name="connsiteY3" fmla="*/ 53339 h 1079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61289" h="107950">
                <a:moveTo>
                  <a:pt x="0" y="53339"/>
                </a:moveTo>
                <a:lnTo>
                  <a:pt x="161289" y="107950"/>
                </a:lnTo>
                <a:lnTo>
                  <a:pt x="161289" y="0"/>
                </a:lnTo>
                <a:lnTo>
                  <a:pt x="0" y="53339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tx1"/>
              </a:solidFill>
            </a:endParaRPr>
          </a:p>
        </p:txBody>
      </p:sp>
      <p:sp>
        <p:nvSpPr>
          <p:cNvPr id="29" name="Freeform 3"/>
          <p:cNvSpPr/>
          <p:nvPr/>
        </p:nvSpPr>
        <p:spPr>
          <a:xfrm>
            <a:off x="1897379" y="2583179"/>
            <a:ext cx="548640" cy="548640"/>
          </a:xfrm>
          <a:custGeom>
            <a:avLst/>
            <a:gdLst>
              <a:gd name="connsiteX0" fmla="*/ 274320 w 548640"/>
              <a:gd name="connsiteY0" fmla="*/ 0 h 548640"/>
              <a:gd name="connsiteX1" fmla="*/ 548640 w 548640"/>
              <a:gd name="connsiteY1" fmla="*/ 274320 h 548640"/>
              <a:gd name="connsiteX2" fmla="*/ 274320 w 548640"/>
              <a:gd name="connsiteY2" fmla="*/ 548640 h 548640"/>
              <a:gd name="connsiteX3" fmla="*/ 0 w 548640"/>
              <a:gd name="connsiteY3" fmla="*/ 274320 h 548640"/>
              <a:gd name="connsiteX4" fmla="*/ 274320 w 548640"/>
              <a:gd name="connsiteY4" fmla="*/ 0 h 5486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48640" h="548640">
                <a:moveTo>
                  <a:pt x="274320" y="0"/>
                </a:moveTo>
                <a:cubicBezTo>
                  <a:pt x="429260" y="0"/>
                  <a:pt x="548640" y="118110"/>
                  <a:pt x="548640" y="274320"/>
                </a:cubicBezTo>
                <a:cubicBezTo>
                  <a:pt x="548640" y="429260"/>
                  <a:pt x="429260" y="548640"/>
                  <a:pt x="274320" y="548640"/>
                </a:cubicBezTo>
                <a:cubicBezTo>
                  <a:pt x="118110" y="548640"/>
                  <a:pt x="0" y="429260"/>
                  <a:pt x="0" y="274320"/>
                </a:cubicBezTo>
                <a:cubicBezTo>
                  <a:pt x="0" y="118110"/>
                  <a:pt x="118110" y="0"/>
                  <a:pt x="274320" y="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tx1"/>
              </a:solidFill>
            </a:endParaRPr>
          </a:p>
        </p:txBody>
      </p:sp>
      <p:sp>
        <p:nvSpPr>
          <p:cNvPr id="30" name="Freeform 3"/>
          <p:cNvSpPr/>
          <p:nvPr/>
        </p:nvSpPr>
        <p:spPr>
          <a:xfrm>
            <a:off x="1891029" y="2576829"/>
            <a:ext cx="561340" cy="561340"/>
          </a:xfrm>
          <a:custGeom>
            <a:avLst/>
            <a:gdLst>
              <a:gd name="connsiteX0" fmla="*/ 280670 w 561340"/>
              <a:gd name="connsiteY0" fmla="*/ 6350 h 561340"/>
              <a:gd name="connsiteX1" fmla="*/ 554990 w 561340"/>
              <a:gd name="connsiteY1" fmla="*/ 280670 h 561340"/>
              <a:gd name="connsiteX2" fmla="*/ 280670 w 561340"/>
              <a:gd name="connsiteY2" fmla="*/ 554990 h 561340"/>
              <a:gd name="connsiteX3" fmla="*/ 6350 w 561340"/>
              <a:gd name="connsiteY3" fmla="*/ 280670 h 561340"/>
              <a:gd name="connsiteX4" fmla="*/ 280670 w 561340"/>
              <a:gd name="connsiteY4" fmla="*/ 6350 h 5613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61340" h="561340">
                <a:moveTo>
                  <a:pt x="280670" y="6350"/>
                </a:moveTo>
                <a:cubicBezTo>
                  <a:pt x="435610" y="6350"/>
                  <a:pt x="554990" y="124460"/>
                  <a:pt x="554990" y="280670"/>
                </a:cubicBezTo>
                <a:cubicBezTo>
                  <a:pt x="554990" y="435610"/>
                  <a:pt x="435610" y="554990"/>
                  <a:pt x="280670" y="554990"/>
                </a:cubicBezTo>
                <a:cubicBezTo>
                  <a:pt x="124460" y="554990"/>
                  <a:pt x="6350" y="435610"/>
                  <a:pt x="6350" y="280670"/>
                </a:cubicBezTo>
                <a:cubicBezTo>
                  <a:pt x="6350" y="124460"/>
                  <a:pt x="124460" y="6350"/>
                  <a:pt x="280670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tx1"/>
              </a:solidFill>
            </a:endParaRPr>
          </a:p>
        </p:txBody>
      </p:sp>
      <p:sp>
        <p:nvSpPr>
          <p:cNvPr id="31" name="Freeform 3"/>
          <p:cNvSpPr/>
          <p:nvPr/>
        </p:nvSpPr>
        <p:spPr>
          <a:xfrm>
            <a:off x="1897379" y="4869179"/>
            <a:ext cx="548640" cy="548640"/>
          </a:xfrm>
          <a:custGeom>
            <a:avLst/>
            <a:gdLst>
              <a:gd name="connsiteX0" fmla="*/ 274320 w 548640"/>
              <a:gd name="connsiteY0" fmla="*/ 0 h 548640"/>
              <a:gd name="connsiteX1" fmla="*/ 548640 w 548640"/>
              <a:gd name="connsiteY1" fmla="*/ 274320 h 548640"/>
              <a:gd name="connsiteX2" fmla="*/ 274320 w 548640"/>
              <a:gd name="connsiteY2" fmla="*/ 548640 h 548640"/>
              <a:gd name="connsiteX3" fmla="*/ 0 w 548640"/>
              <a:gd name="connsiteY3" fmla="*/ 274320 h 548640"/>
              <a:gd name="connsiteX4" fmla="*/ 274320 w 548640"/>
              <a:gd name="connsiteY4" fmla="*/ 0 h 5486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48640" h="548640">
                <a:moveTo>
                  <a:pt x="274320" y="0"/>
                </a:moveTo>
                <a:cubicBezTo>
                  <a:pt x="429260" y="0"/>
                  <a:pt x="548640" y="118110"/>
                  <a:pt x="548640" y="274320"/>
                </a:cubicBezTo>
                <a:cubicBezTo>
                  <a:pt x="548640" y="429260"/>
                  <a:pt x="429260" y="548640"/>
                  <a:pt x="274320" y="548640"/>
                </a:cubicBezTo>
                <a:cubicBezTo>
                  <a:pt x="118110" y="548640"/>
                  <a:pt x="0" y="429260"/>
                  <a:pt x="0" y="274320"/>
                </a:cubicBezTo>
                <a:cubicBezTo>
                  <a:pt x="0" y="118110"/>
                  <a:pt x="118110" y="0"/>
                  <a:pt x="274320" y="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tx1"/>
              </a:solidFill>
            </a:endParaRPr>
          </a:p>
        </p:txBody>
      </p:sp>
      <p:sp>
        <p:nvSpPr>
          <p:cNvPr id="32" name="Freeform 3"/>
          <p:cNvSpPr/>
          <p:nvPr/>
        </p:nvSpPr>
        <p:spPr>
          <a:xfrm>
            <a:off x="1891029" y="4862829"/>
            <a:ext cx="561340" cy="561340"/>
          </a:xfrm>
          <a:custGeom>
            <a:avLst/>
            <a:gdLst>
              <a:gd name="connsiteX0" fmla="*/ 280670 w 561340"/>
              <a:gd name="connsiteY0" fmla="*/ 6350 h 561340"/>
              <a:gd name="connsiteX1" fmla="*/ 554990 w 561340"/>
              <a:gd name="connsiteY1" fmla="*/ 280670 h 561340"/>
              <a:gd name="connsiteX2" fmla="*/ 280670 w 561340"/>
              <a:gd name="connsiteY2" fmla="*/ 554990 h 561340"/>
              <a:gd name="connsiteX3" fmla="*/ 6350 w 561340"/>
              <a:gd name="connsiteY3" fmla="*/ 280670 h 561340"/>
              <a:gd name="connsiteX4" fmla="*/ 280670 w 561340"/>
              <a:gd name="connsiteY4" fmla="*/ 6350 h 5613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61340" h="561340">
                <a:moveTo>
                  <a:pt x="280670" y="6350"/>
                </a:moveTo>
                <a:cubicBezTo>
                  <a:pt x="435610" y="6350"/>
                  <a:pt x="554990" y="124460"/>
                  <a:pt x="554990" y="280670"/>
                </a:cubicBezTo>
                <a:cubicBezTo>
                  <a:pt x="554990" y="435610"/>
                  <a:pt x="435610" y="554990"/>
                  <a:pt x="280670" y="554990"/>
                </a:cubicBezTo>
                <a:cubicBezTo>
                  <a:pt x="124460" y="554990"/>
                  <a:pt x="6350" y="435610"/>
                  <a:pt x="6350" y="280670"/>
                </a:cubicBezTo>
                <a:cubicBezTo>
                  <a:pt x="6350" y="124460"/>
                  <a:pt x="124460" y="6350"/>
                  <a:pt x="280670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tx1"/>
              </a:solidFill>
            </a:endParaRPr>
          </a:p>
        </p:txBody>
      </p:sp>
      <p:sp>
        <p:nvSpPr>
          <p:cNvPr id="33" name="Freeform 3"/>
          <p:cNvSpPr/>
          <p:nvPr/>
        </p:nvSpPr>
        <p:spPr>
          <a:xfrm>
            <a:off x="4183379" y="2583179"/>
            <a:ext cx="548640" cy="548640"/>
          </a:xfrm>
          <a:custGeom>
            <a:avLst/>
            <a:gdLst>
              <a:gd name="connsiteX0" fmla="*/ 274320 w 548640"/>
              <a:gd name="connsiteY0" fmla="*/ 0 h 548640"/>
              <a:gd name="connsiteX1" fmla="*/ 548640 w 548640"/>
              <a:gd name="connsiteY1" fmla="*/ 274320 h 548640"/>
              <a:gd name="connsiteX2" fmla="*/ 274320 w 548640"/>
              <a:gd name="connsiteY2" fmla="*/ 548640 h 548640"/>
              <a:gd name="connsiteX3" fmla="*/ 0 w 548640"/>
              <a:gd name="connsiteY3" fmla="*/ 274320 h 548640"/>
              <a:gd name="connsiteX4" fmla="*/ 274320 w 548640"/>
              <a:gd name="connsiteY4" fmla="*/ 0 h 5486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48640" h="548640">
                <a:moveTo>
                  <a:pt x="274320" y="0"/>
                </a:moveTo>
                <a:cubicBezTo>
                  <a:pt x="429260" y="0"/>
                  <a:pt x="548640" y="118110"/>
                  <a:pt x="548640" y="274320"/>
                </a:cubicBezTo>
                <a:cubicBezTo>
                  <a:pt x="548640" y="429260"/>
                  <a:pt x="429260" y="548640"/>
                  <a:pt x="274320" y="548640"/>
                </a:cubicBezTo>
                <a:cubicBezTo>
                  <a:pt x="118110" y="548640"/>
                  <a:pt x="0" y="429260"/>
                  <a:pt x="0" y="274320"/>
                </a:cubicBezTo>
                <a:cubicBezTo>
                  <a:pt x="0" y="118110"/>
                  <a:pt x="118110" y="0"/>
                  <a:pt x="274320" y="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tx1"/>
              </a:solidFill>
            </a:endParaRPr>
          </a:p>
        </p:txBody>
      </p:sp>
      <p:sp>
        <p:nvSpPr>
          <p:cNvPr id="34" name="Freeform 3"/>
          <p:cNvSpPr/>
          <p:nvPr/>
        </p:nvSpPr>
        <p:spPr>
          <a:xfrm>
            <a:off x="4177029" y="2576829"/>
            <a:ext cx="561340" cy="561340"/>
          </a:xfrm>
          <a:custGeom>
            <a:avLst/>
            <a:gdLst>
              <a:gd name="connsiteX0" fmla="*/ 280670 w 561340"/>
              <a:gd name="connsiteY0" fmla="*/ 6350 h 561340"/>
              <a:gd name="connsiteX1" fmla="*/ 554990 w 561340"/>
              <a:gd name="connsiteY1" fmla="*/ 280670 h 561340"/>
              <a:gd name="connsiteX2" fmla="*/ 280670 w 561340"/>
              <a:gd name="connsiteY2" fmla="*/ 554990 h 561340"/>
              <a:gd name="connsiteX3" fmla="*/ 6350 w 561340"/>
              <a:gd name="connsiteY3" fmla="*/ 280670 h 561340"/>
              <a:gd name="connsiteX4" fmla="*/ 280670 w 561340"/>
              <a:gd name="connsiteY4" fmla="*/ 6350 h 5613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61340" h="561340">
                <a:moveTo>
                  <a:pt x="280670" y="6350"/>
                </a:moveTo>
                <a:cubicBezTo>
                  <a:pt x="435610" y="6350"/>
                  <a:pt x="554990" y="124460"/>
                  <a:pt x="554990" y="280670"/>
                </a:cubicBezTo>
                <a:cubicBezTo>
                  <a:pt x="554990" y="435610"/>
                  <a:pt x="435610" y="554990"/>
                  <a:pt x="280670" y="554990"/>
                </a:cubicBezTo>
                <a:cubicBezTo>
                  <a:pt x="124460" y="554990"/>
                  <a:pt x="6350" y="435610"/>
                  <a:pt x="6350" y="280670"/>
                </a:cubicBezTo>
                <a:cubicBezTo>
                  <a:pt x="6350" y="124460"/>
                  <a:pt x="124460" y="6350"/>
                  <a:pt x="280670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tx1"/>
              </a:solidFill>
            </a:endParaRPr>
          </a:p>
        </p:txBody>
      </p:sp>
      <p:sp>
        <p:nvSpPr>
          <p:cNvPr id="35" name="Freeform 3"/>
          <p:cNvSpPr/>
          <p:nvPr/>
        </p:nvSpPr>
        <p:spPr>
          <a:xfrm>
            <a:off x="2508250" y="2851150"/>
            <a:ext cx="1457960" cy="13970"/>
          </a:xfrm>
          <a:custGeom>
            <a:avLst/>
            <a:gdLst>
              <a:gd name="connsiteX0" fmla="*/ 6350 w 1457960"/>
              <a:gd name="connsiteY0" fmla="*/ 6350 h 13970"/>
              <a:gd name="connsiteX1" fmla="*/ 1451609 w 1457960"/>
              <a:gd name="connsiteY1" fmla="*/ 6350 h 1397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457960" h="13970">
                <a:moveTo>
                  <a:pt x="6350" y="6350"/>
                </a:moveTo>
                <a:lnTo>
                  <a:pt x="1451609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36" name="Freeform 3"/>
          <p:cNvSpPr/>
          <p:nvPr/>
        </p:nvSpPr>
        <p:spPr>
          <a:xfrm>
            <a:off x="3952240" y="2804160"/>
            <a:ext cx="162559" cy="107950"/>
          </a:xfrm>
          <a:custGeom>
            <a:avLst/>
            <a:gdLst>
              <a:gd name="connsiteX0" fmla="*/ 162559 w 162559"/>
              <a:gd name="connsiteY0" fmla="*/ 53339 h 107950"/>
              <a:gd name="connsiteX1" fmla="*/ 0 w 162559"/>
              <a:gd name="connsiteY1" fmla="*/ 0 h 107950"/>
              <a:gd name="connsiteX2" fmla="*/ 0 w 162559"/>
              <a:gd name="connsiteY2" fmla="*/ 107950 h 107950"/>
              <a:gd name="connsiteX3" fmla="*/ 162559 w 162559"/>
              <a:gd name="connsiteY3" fmla="*/ 53339 h 1079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62559" h="107950">
                <a:moveTo>
                  <a:pt x="162559" y="53339"/>
                </a:moveTo>
                <a:lnTo>
                  <a:pt x="0" y="0"/>
                </a:lnTo>
                <a:lnTo>
                  <a:pt x="0" y="107950"/>
                </a:lnTo>
                <a:lnTo>
                  <a:pt x="162559" y="53339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tx1"/>
              </a:solidFill>
            </a:endParaRPr>
          </a:p>
        </p:txBody>
      </p:sp>
      <p:sp>
        <p:nvSpPr>
          <p:cNvPr id="37" name="TextBox 1"/>
          <p:cNvSpPr txBox="1"/>
          <p:nvPr/>
        </p:nvSpPr>
        <p:spPr>
          <a:xfrm>
            <a:off x="1028700" y="2603500"/>
            <a:ext cx="706925" cy="33470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start</a:t>
            </a:r>
          </a:p>
        </p:txBody>
      </p:sp>
      <p:sp>
        <p:nvSpPr>
          <p:cNvPr id="38" name="TextBox 1"/>
          <p:cNvSpPr txBox="1"/>
          <p:nvPr/>
        </p:nvSpPr>
        <p:spPr>
          <a:xfrm>
            <a:off x="1689100" y="3873500"/>
            <a:ext cx="205184" cy="33470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0</a:t>
            </a:r>
          </a:p>
        </p:txBody>
      </p:sp>
      <p:sp>
        <p:nvSpPr>
          <p:cNvPr id="39" name="TextBox 1"/>
          <p:cNvSpPr txBox="1"/>
          <p:nvPr/>
        </p:nvSpPr>
        <p:spPr>
          <a:xfrm>
            <a:off x="2235200" y="3873500"/>
            <a:ext cx="205184" cy="33470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0</a:t>
            </a:r>
          </a:p>
        </p:txBody>
      </p:sp>
      <p:sp>
        <p:nvSpPr>
          <p:cNvPr id="40" name="TextBox 1"/>
          <p:cNvSpPr txBox="1"/>
          <p:nvPr/>
        </p:nvSpPr>
        <p:spPr>
          <a:xfrm>
            <a:off x="4203700" y="3873500"/>
            <a:ext cx="205184" cy="33470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0</a:t>
            </a:r>
          </a:p>
        </p:txBody>
      </p:sp>
      <p:sp>
        <p:nvSpPr>
          <p:cNvPr id="41" name="TextBox 1"/>
          <p:cNvSpPr txBox="1"/>
          <p:nvPr/>
        </p:nvSpPr>
        <p:spPr>
          <a:xfrm>
            <a:off x="3251200" y="4914900"/>
            <a:ext cx="205184" cy="93102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1</a:t>
            </a:r>
          </a:p>
          <a:p>
            <a:pPr>
              <a:lnSpc>
                <a:spcPts val="1000"/>
              </a:lnSpc>
            </a:pPr>
            <a:endParaRPr lang="en-US" altLang="zh-CN" sz="3200" dirty="0" smtClean="0"/>
          </a:p>
          <a:p>
            <a:pPr>
              <a:lnSpc>
                <a:spcPts val="1000"/>
              </a:lnSpc>
            </a:pPr>
            <a:endParaRPr lang="en-US" altLang="zh-CN" sz="3200" dirty="0" smtClean="0"/>
          </a:p>
          <a:p>
            <a:pPr>
              <a:lnSpc>
                <a:spcPts val="29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42" name="TextBox 1"/>
          <p:cNvSpPr txBox="1"/>
          <p:nvPr/>
        </p:nvSpPr>
        <p:spPr>
          <a:xfrm>
            <a:off x="4762500" y="3873500"/>
            <a:ext cx="205184" cy="33470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0</a:t>
            </a:r>
          </a:p>
        </p:txBody>
      </p:sp>
      <p:sp>
        <p:nvSpPr>
          <p:cNvPr id="43" name="TextBox 1"/>
          <p:cNvSpPr txBox="1"/>
          <p:nvPr/>
        </p:nvSpPr>
        <p:spPr>
          <a:xfrm>
            <a:off x="3251200" y="2387600"/>
            <a:ext cx="205184" cy="93102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1</a:t>
            </a:r>
          </a:p>
          <a:p>
            <a:pPr>
              <a:lnSpc>
                <a:spcPts val="1000"/>
              </a:lnSpc>
            </a:pPr>
            <a:endParaRPr lang="en-US" altLang="zh-CN" sz="3200" dirty="0" smtClean="0"/>
          </a:p>
          <a:p>
            <a:pPr>
              <a:lnSpc>
                <a:spcPts val="1000"/>
              </a:lnSpc>
            </a:pPr>
            <a:endParaRPr lang="en-US" altLang="zh-CN" sz="3200" dirty="0" smtClean="0"/>
          </a:p>
          <a:p>
            <a:pPr>
              <a:lnSpc>
                <a:spcPts val="29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3128356" y="622300"/>
            <a:ext cx="3437544" cy="70019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100"/>
              </a:lnSpc>
              <a:tabLst/>
            </a:pP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A Sample DFA</a:t>
            </a:r>
          </a:p>
        </p:txBody>
      </p:sp>
    </p:spTree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0079990" cy="7559040"/>
          </a:xfrm>
          <a:custGeom>
            <a:avLst/>
            <a:gdLst>
              <a:gd name="connsiteX0" fmla="*/ 0 w 10079990"/>
              <a:gd name="connsiteY0" fmla="*/ 0 h 7559040"/>
              <a:gd name="connsiteX1" fmla="*/ 10079990 w 10079990"/>
              <a:gd name="connsiteY1" fmla="*/ 0 h 7559040"/>
              <a:gd name="connsiteX2" fmla="*/ 10079990 w 10079990"/>
              <a:gd name="connsiteY2" fmla="*/ 7559040 h 7559040"/>
              <a:gd name="connsiteX3" fmla="*/ 0 w 10079990"/>
              <a:gd name="connsiteY3" fmla="*/ 7559040 h 7559040"/>
              <a:gd name="connsiteX4" fmla="*/ 0 w 10079990"/>
              <a:gd name="connsiteY4" fmla="*/ 0 h 75590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079990" h="7559040">
                <a:moveTo>
                  <a:pt x="0" y="0"/>
                </a:moveTo>
                <a:lnTo>
                  <a:pt x="10079990" y="0"/>
                </a:lnTo>
                <a:lnTo>
                  <a:pt x="10079990" y="7559040"/>
                </a:lnTo>
                <a:lnTo>
                  <a:pt x="0" y="755904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TextBox 47"/>
          <p:cNvSpPr txBox="1"/>
          <p:nvPr/>
        </p:nvSpPr>
        <p:spPr>
          <a:xfrm>
            <a:off x="3128356" y="622300"/>
            <a:ext cx="3437544" cy="70019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100"/>
              </a:lnSpc>
              <a:tabLst/>
            </a:pP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A Sample DFA</a:t>
            </a:r>
          </a:p>
        </p:txBody>
      </p:sp>
      <p:sp>
        <p:nvSpPr>
          <p:cNvPr id="89" name="Freeform 3"/>
          <p:cNvSpPr/>
          <p:nvPr/>
        </p:nvSpPr>
        <p:spPr>
          <a:xfrm>
            <a:off x="228600" y="2514600"/>
            <a:ext cx="457200" cy="685800"/>
          </a:xfrm>
          <a:custGeom>
            <a:avLst/>
            <a:gdLst>
              <a:gd name="connsiteX0" fmla="*/ 228600 w 457200"/>
              <a:gd name="connsiteY0" fmla="*/ 685800 h 685800"/>
              <a:gd name="connsiteX1" fmla="*/ 0 w 457200"/>
              <a:gd name="connsiteY1" fmla="*/ 685800 h 685800"/>
              <a:gd name="connsiteX2" fmla="*/ 0 w 457200"/>
              <a:gd name="connsiteY2" fmla="*/ 0 h 685800"/>
              <a:gd name="connsiteX3" fmla="*/ 457200 w 457200"/>
              <a:gd name="connsiteY3" fmla="*/ 0 h 685800"/>
              <a:gd name="connsiteX4" fmla="*/ 457200 w 457200"/>
              <a:gd name="connsiteY4" fmla="*/ 685800 h 685800"/>
              <a:gd name="connsiteX5" fmla="*/ 228600 w 457200"/>
              <a:gd name="connsiteY5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685800">
                <a:moveTo>
                  <a:pt x="228600" y="685800"/>
                </a:moveTo>
                <a:lnTo>
                  <a:pt x="0" y="685800"/>
                </a:lnTo>
                <a:lnTo>
                  <a:pt x="0" y="0"/>
                </a:lnTo>
                <a:lnTo>
                  <a:pt x="457200" y="0"/>
                </a:lnTo>
                <a:lnTo>
                  <a:pt x="457200" y="685800"/>
                </a:lnTo>
                <a:lnTo>
                  <a:pt x="228600" y="6858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tx1"/>
              </a:solidFill>
            </a:endParaRPr>
          </a:p>
        </p:txBody>
      </p:sp>
      <p:sp>
        <p:nvSpPr>
          <p:cNvPr id="90" name="Freeform 3"/>
          <p:cNvSpPr/>
          <p:nvPr/>
        </p:nvSpPr>
        <p:spPr>
          <a:xfrm>
            <a:off x="1828800" y="2514600"/>
            <a:ext cx="685800" cy="685800"/>
          </a:xfrm>
          <a:custGeom>
            <a:avLst/>
            <a:gdLst>
              <a:gd name="connsiteX0" fmla="*/ 342900 w 685800"/>
              <a:gd name="connsiteY0" fmla="*/ 0 h 685800"/>
              <a:gd name="connsiteX1" fmla="*/ 685800 w 685800"/>
              <a:gd name="connsiteY1" fmla="*/ 342900 h 685800"/>
              <a:gd name="connsiteX2" fmla="*/ 342900 w 685800"/>
              <a:gd name="connsiteY2" fmla="*/ 685800 h 685800"/>
              <a:gd name="connsiteX3" fmla="*/ 0 w 685800"/>
              <a:gd name="connsiteY3" fmla="*/ 342900 h 685800"/>
              <a:gd name="connsiteX4" fmla="*/ 342900 w 685800"/>
              <a:gd name="connsiteY4" fmla="*/ 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5800" h="685800">
                <a:moveTo>
                  <a:pt x="342900" y="0"/>
                </a:moveTo>
                <a:cubicBezTo>
                  <a:pt x="537210" y="0"/>
                  <a:pt x="685800" y="148589"/>
                  <a:pt x="685800" y="342900"/>
                </a:cubicBezTo>
                <a:cubicBezTo>
                  <a:pt x="685800" y="537210"/>
                  <a:pt x="537210" y="685800"/>
                  <a:pt x="342900" y="685800"/>
                </a:cubicBezTo>
                <a:cubicBezTo>
                  <a:pt x="148589" y="685800"/>
                  <a:pt x="0" y="537210"/>
                  <a:pt x="0" y="342900"/>
                </a:cubicBezTo>
                <a:cubicBezTo>
                  <a:pt x="0" y="148589"/>
                  <a:pt x="148589" y="0"/>
                  <a:pt x="342900" y="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tx1"/>
              </a:solidFill>
            </a:endParaRPr>
          </a:p>
        </p:txBody>
      </p:sp>
      <p:sp>
        <p:nvSpPr>
          <p:cNvPr id="91" name="Freeform 3"/>
          <p:cNvSpPr/>
          <p:nvPr/>
        </p:nvSpPr>
        <p:spPr>
          <a:xfrm>
            <a:off x="1822450" y="2508250"/>
            <a:ext cx="698500" cy="698500"/>
          </a:xfrm>
          <a:custGeom>
            <a:avLst/>
            <a:gdLst>
              <a:gd name="connsiteX0" fmla="*/ 349250 w 698500"/>
              <a:gd name="connsiteY0" fmla="*/ 6350 h 698500"/>
              <a:gd name="connsiteX1" fmla="*/ 692150 w 698500"/>
              <a:gd name="connsiteY1" fmla="*/ 349250 h 698500"/>
              <a:gd name="connsiteX2" fmla="*/ 349250 w 698500"/>
              <a:gd name="connsiteY2" fmla="*/ 692150 h 698500"/>
              <a:gd name="connsiteX3" fmla="*/ 6350 w 698500"/>
              <a:gd name="connsiteY3" fmla="*/ 349250 h 698500"/>
              <a:gd name="connsiteX4" fmla="*/ 349250 w 698500"/>
              <a:gd name="connsiteY4" fmla="*/ 6350 h 6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98500" h="698500">
                <a:moveTo>
                  <a:pt x="349250" y="6350"/>
                </a:moveTo>
                <a:cubicBezTo>
                  <a:pt x="543560" y="6350"/>
                  <a:pt x="692150" y="154939"/>
                  <a:pt x="692150" y="349250"/>
                </a:cubicBezTo>
                <a:cubicBezTo>
                  <a:pt x="692150" y="543560"/>
                  <a:pt x="543560" y="692150"/>
                  <a:pt x="349250" y="692150"/>
                </a:cubicBezTo>
                <a:cubicBezTo>
                  <a:pt x="154939" y="692150"/>
                  <a:pt x="6350" y="543560"/>
                  <a:pt x="6350" y="349250"/>
                </a:cubicBezTo>
                <a:cubicBezTo>
                  <a:pt x="6350" y="154939"/>
                  <a:pt x="154939" y="6350"/>
                  <a:pt x="349250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tx1"/>
              </a:solidFill>
            </a:endParaRPr>
          </a:p>
        </p:txBody>
      </p:sp>
      <p:sp>
        <p:nvSpPr>
          <p:cNvPr id="92" name="Freeform 3"/>
          <p:cNvSpPr/>
          <p:nvPr/>
        </p:nvSpPr>
        <p:spPr>
          <a:xfrm>
            <a:off x="4114800" y="2514600"/>
            <a:ext cx="685800" cy="685800"/>
          </a:xfrm>
          <a:custGeom>
            <a:avLst/>
            <a:gdLst>
              <a:gd name="connsiteX0" fmla="*/ 342900 w 685800"/>
              <a:gd name="connsiteY0" fmla="*/ 0 h 685800"/>
              <a:gd name="connsiteX1" fmla="*/ 685800 w 685800"/>
              <a:gd name="connsiteY1" fmla="*/ 342900 h 685800"/>
              <a:gd name="connsiteX2" fmla="*/ 342900 w 685800"/>
              <a:gd name="connsiteY2" fmla="*/ 685800 h 685800"/>
              <a:gd name="connsiteX3" fmla="*/ 0 w 685800"/>
              <a:gd name="connsiteY3" fmla="*/ 342900 h 685800"/>
              <a:gd name="connsiteX4" fmla="*/ 342900 w 685800"/>
              <a:gd name="connsiteY4" fmla="*/ 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5800" h="685800">
                <a:moveTo>
                  <a:pt x="342900" y="0"/>
                </a:moveTo>
                <a:cubicBezTo>
                  <a:pt x="537209" y="0"/>
                  <a:pt x="685800" y="148589"/>
                  <a:pt x="685800" y="342900"/>
                </a:cubicBezTo>
                <a:cubicBezTo>
                  <a:pt x="685800" y="537210"/>
                  <a:pt x="537209" y="685800"/>
                  <a:pt x="342900" y="685800"/>
                </a:cubicBezTo>
                <a:cubicBezTo>
                  <a:pt x="148590" y="685800"/>
                  <a:pt x="0" y="537210"/>
                  <a:pt x="0" y="342900"/>
                </a:cubicBezTo>
                <a:cubicBezTo>
                  <a:pt x="0" y="148589"/>
                  <a:pt x="148590" y="0"/>
                  <a:pt x="342900" y="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tx1"/>
              </a:solidFill>
            </a:endParaRPr>
          </a:p>
        </p:txBody>
      </p:sp>
      <p:sp>
        <p:nvSpPr>
          <p:cNvPr id="93" name="Freeform 3"/>
          <p:cNvSpPr/>
          <p:nvPr/>
        </p:nvSpPr>
        <p:spPr>
          <a:xfrm>
            <a:off x="4108450" y="2508250"/>
            <a:ext cx="698500" cy="698500"/>
          </a:xfrm>
          <a:custGeom>
            <a:avLst/>
            <a:gdLst>
              <a:gd name="connsiteX0" fmla="*/ 349250 w 698500"/>
              <a:gd name="connsiteY0" fmla="*/ 6350 h 698500"/>
              <a:gd name="connsiteX1" fmla="*/ 692150 w 698500"/>
              <a:gd name="connsiteY1" fmla="*/ 349250 h 698500"/>
              <a:gd name="connsiteX2" fmla="*/ 349250 w 698500"/>
              <a:gd name="connsiteY2" fmla="*/ 692150 h 698500"/>
              <a:gd name="connsiteX3" fmla="*/ 6350 w 698500"/>
              <a:gd name="connsiteY3" fmla="*/ 349250 h 698500"/>
              <a:gd name="connsiteX4" fmla="*/ 349250 w 698500"/>
              <a:gd name="connsiteY4" fmla="*/ 6350 h 6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98500" h="698500">
                <a:moveTo>
                  <a:pt x="349250" y="6350"/>
                </a:moveTo>
                <a:cubicBezTo>
                  <a:pt x="543559" y="6350"/>
                  <a:pt x="692150" y="154939"/>
                  <a:pt x="692150" y="349250"/>
                </a:cubicBezTo>
                <a:cubicBezTo>
                  <a:pt x="692150" y="543560"/>
                  <a:pt x="543559" y="692150"/>
                  <a:pt x="349250" y="692150"/>
                </a:cubicBezTo>
                <a:cubicBezTo>
                  <a:pt x="154940" y="692150"/>
                  <a:pt x="6350" y="543560"/>
                  <a:pt x="6350" y="349250"/>
                </a:cubicBezTo>
                <a:cubicBezTo>
                  <a:pt x="6350" y="154939"/>
                  <a:pt x="154940" y="6350"/>
                  <a:pt x="349250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tx1"/>
              </a:solidFill>
            </a:endParaRPr>
          </a:p>
        </p:txBody>
      </p:sp>
      <p:sp>
        <p:nvSpPr>
          <p:cNvPr id="94" name="Freeform 3"/>
          <p:cNvSpPr/>
          <p:nvPr/>
        </p:nvSpPr>
        <p:spPr>
          <a:xfrm>
            <a:off x="1828800" y="4800600"/>
            <a:ext cx="685800" cy="685800"/>
          </a:xfrm>
          <a:custGeom>
            <a:avLst/>
            <a:gdLst>
              <a:gd name="connsiteX0" fmla="*/ 342900 w 685800"/>
              <a:gd name="connsiteY0" fmla="*/ 0 h 685800"/>
              <a:gd name="connsiteX1" fmla="*/ 685800 w 685800"/>
              <a:gd name="connsiteY1" fmla="*/ 342900 h 685800"/>
              <a:gd name="connsiteX2" fmla="*/ 342900 w 685800"/>
              <a:gd name="connsiteY2" fmla="*/ 685800 h 685800"/>
              <a:gd name="connsiteX3" fmla="*/ 0 w 685800"/>
              <a:gd name="connsiteY3" fmla="*/ 342900 h 685800"/>
              <a:gd name="connsiteX4" fmla="*/ 342900 w 685800"/>
              <a:gd name="connsiteY4" fmla="*/ 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5800" h="685800">
                <a:moveTo>
                  <a:pt x="342900" y="0"/>
                </a:moveTo>
                <a:cubicBezTo>
                  <a:pt x="537210" y="0"/>
                  <a:pt x="685800" y="148590"/>
                  <a:pt x="685800" y="342900"/>
                </a:cubicBezTo>
                <a:cubicBezTo>
                  <a:pt x="685800" y="537209"/>
                  <a:pt x="537210" y="685800"/>
                  <a:pt x="342900" y="685800"/>
                </a:cubicBezTo>
                <a:cubicBezTo>
                  <a:pt x="148589" y="685800"/>
                  <a:pt x="0" y="537209"/>
                  <a:pt x="0" y="342900"/>
                </a:cubicBezTo>
                <a:cubicBezTo>
                  <a:pt x="0" y="148590"/>
                  <a:pt x="148589" y="0"/>
                  <a:pt x="342900" y="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tx1"/>
              </a:solidFill>
            </a:endParaRPr>
          </a:p>
        </p:txBody>
      </p:sp>
      <p:sp>
        <p:nvSpPr>
          <p:cNvPr id="95" name="Freeform 3"/>
          <p:cNvSpPr/>
          <p:nvPr/>
        </p:nvSpPr>
        <p:spPr>
          <a:xfrm>
            <a:off x="1822450" y="4794250"/>
            <a:ext cx="698500" cy="698500"/>
          </a:xfrm>
          <a:custGeom>
            <a:avLst/>
            <a:gdLst>
              <a:gd name="connsiteX0" fmla="*/ 349250 w 698500"/>
              <a:gd name="connsiteY0" fmla="*/ 6350 h 698500"/>
              <a:gd name="connsiteX1" fmla="*/ 692150 w 698500"/>
              <a:gd name="connsiteY1" fmla="*/ 349250 h 698500"/>
              <a:gd name="connsiteX2" fmla="*/ 349250 w 698500"/>
              <a:gd name="connsiteY2" fmla="*/ 692150 h 698500"/>
              <a:gd name="connsiteX3" fmla="*/ 6350 w 698500"/>
              <a:gd name="connsiteY3" fmla="*/ 349250 h 698500"/>
              <a:gd name="connsiteX4" fmla="*/ 349250 w 698500"/>
              <a:gd name="connsiteY4" fmla="*/ 6350 h 6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98500" h="698500">
                <a:moveTo>
                  <a:pt x="349250" y="6350"/>
                </a:moveTo>
                <a:cubicBezTo>
                  <a:pt x="543560" y="6350"/>
                  <a:pt x="692150" y="154940"/>
                  <a:pt x="692150" y="349250"/>
                </a:cubicBezTo>
                <a:cubicBezTo>
                  <a:pt x="692150" y="543559"/>
                  <a:pt x="543560" y="692150"/>
                  <a:pt x="349250" y="692150"/>
                </a:cubicBezTo>
                <a:cubicBezTo>
                  <a:pt x="154939" y="692150"/>
                  <a:pt x="6350" y="543559"/>
                  <a:pt x="6350" y="349250"/>
                </a:cubicBezTo>
                <a:cubicBezTo>
                  <a:pt x="6350" y="154940"/>
                  <a:pt x="154939" y="6350"/>
                  <a:pt x="349250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tx1"/>
              </a:solidFill>
            </a:endParaRPr>
          </a:p>
        </p:txBody>
      </p:sp>
      <p:sp>
        <p:nvSpPr>
          <p:cNvPr id="96" name="Freeform 3"/>
          <p:cNvSpPr/>
          <p:nvPr/>
        </p:nvSpPr>
        <p:spPr>
          <a:xfrm>
            <a:off x="4114800" y="4800600"/>
            <a:ext cx="685800" cy="685800"/>
          </a:xfrm>
          <a:custGeom>
            <a:avLst/>
            <a:gdLst>
              <a:gd name="connsiteX0" fmla="*/ 342900 w 685800"/>
              <a:gd name="connsiteY0" fmla="*/ 0 h 685800"/>
              <a:gd name="connsiteX1" fmla="*/ 685800 w 685800"/>
              <a:gd name="connsiteY1" fmla="*/ 342900 h 685800"/>
              <a:gd name="connsiteX2" fmla="*/ 342900 w 685800"/>
              <a:gd name="connsiteY2" fmla="*/ 685800 h 685800"/>
              <a:gd name="connsiteX3" fmla="*/ 0 w 685800"/>
              <a:gd name="connsiteY3" fmla="*/ 342900 h 685800"/>
              <a:gd name="connsiteX4" fmla="*/ 342900 w 685800"/>
              <a:gd name="connsiteY4" fmla="*/ 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5800" h="685800">
                <a:moveTo>
                  <a:pt x="342900" y="0"/>
                </a:moveTo>
                <a:cubicBezTo>
                  <a:pt x="537209" y="0"/>
                  <a:pt x="685800" y="148590"/>
                  <a:pt x="685800" y="342900"/>
                </a:cubicBezTo>
                <a:cubicBezTo>
                  <a:pt x="685800" y="537209"/>
                  <a:pt x="537209" y="685800"/>
                  <a:pt x="342900" y="685800"/>
                </a:cubicBezTo>
                <a:cubicBezTo>
                  <a:pt x="148590" y="685800"/>
                  <a:pt x="0" y="537209"/>
                  <a:pt x="0" y="342900"/>
                </a:cubicBezTo>
                <a:cubicBezTo>
                  <a:pt x="0" y="148590"/>
                  <a:pt x="148590" y="0"/>
                  <a:pt x="342900" y="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tx1"/>
              </a:solidFill>
            </a:endParaRPr>
          </a:p>
        </p:txBody>
      </p:sp>
      <p:sp>
        <p:nvSpPr>
          <p:cNvPr id="97" name="Freeform 3"/>
          <p:cNvSpPr/>
          <p:nvPr/>
        </p:nvSpPr>
        <p:spPr>
          <a:xfrm>
            <a:off x="4108450" y="4794250"/>
            <a:ext cx="698500" cy="698500"/>
          </a:xfrm>
          <a:custGeom>
            <a:avLst/>
            <a:gdLst>
              <a:gd name="connsiteX0" fmla="*/ 349250 w 698500"/>
              <a:gd name="connsiteY0" fmla="*/ 6350 h 698500"/>
              <a:gd name="connsiteX1" fmla="*/ 692150 w 698500"/>
              <a:gd name="connsiteY1" fmla="*/ 349250 h 698500"/>
              <a:gd name="connsiteX2" fmla="*/ 349250 w 698500"/>
              <a:gd name="connsiteY2" fmla="*/ 692150 h 698500"/>
              <a:gd name="connsiteX3" fmla="*/ 6350 w 698500"/>
              <a:gd name="connsiteY3" fmla="*/ 349250 h 698500"/>
              <a:gd name="connsiteX4" fmla="*/ 349250 w 698500"/>
              <a:gd name="connsiteY4" fmla="*/ 6350 h 6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98500" h="698500">
                <a:moveTo>
                  <a:pt x="349250" y="6350"/>
                </a:moveTo>
                <a:cubicBezTo>
                  <a:pt x="543559" y="6350"/>
                  <a:pt x="692150" y="154940"/>
                  <a:pt x="692150" y="349250"/>
                </a:cubicBezTo>
                <a:cubicBezTo>
                  <a:pt x="692150" y="543559"/>
                  <a:pt x="543559" y="692150"/>
                  <a:pt x="349250" y="692150"/>
                </a:cubicBezTo>
                <a:cubicBezTo>
                  <a:pt x="154940" y="692150"/>
                  <a:pt x="6350" y="543559"/>
                  <a:pt x="6350" y="349250"/>
                </a:cubicBezTo>
                <a:cubicBezTo>
                  <a:pt x="6350" y="154940"/>
                  <a:pt x="154940" y="6350"/>
                  <a:pt x="349250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tx1"/>
              </a:solidFill>
            </a:endParaRPr>
          </a:p>
        </p:txBody>
      </p:sp>
      <p:sp>
        <p:nvSpPr>
          <p:cNvPr id="98" name="Freeform 3"/>
          <p:cNvSpPr/>
          <p:nvPr/>
        </p:nvSpPr>
        <p:spPr>
          <a:xfrm>
            <a:off x="679450" y="2851150"/>
            <a:ext cx="1000760" cy="13970"/>
          </a:xfrm>
          <a:custGeom>
            <a:avLst/>
            <a:gdLst>
              <a:gd name="connsiteX0" fmla="*/ 6350 w 1000760"/>
              <a:gd name="connsiteY0" fmla="*/ 6350 h 13970"/>
              <a:gd name="connsiteX1" fmla="*/ 994410 w 1000760"/>
              <a:gd name="connsiteY1" fmla="*/ 6350 h 1397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00760" h="13970">
                <a:moveTo>
                  <a:pt x="6350" y="6350"/>
                </a:moveTo>
                <a:lnTo>
                  <a:pt x="994410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99" name="Freeform 3"/>
          <p:cNvSpPr/>
          <p:nvPr/>
        </p:nvSpPr>
        <p:spPr>
          <a:xfrm>
            <a:off x="1666239" y="2804160"/>
            <a:ext cx="162560" cy="107950"/>
          </a:xfrm>
          <a:custGeom>
            <a:avLst/>
            <a:gdLst>
              <a:gd name="connsiteX0" fmla="*/ 162560 w 162560"/>
              <a:gd name="connsiteY0" fmla="*/ 53339 h 107950"/>
              <a:gd name="connsiteX1" fmla="*/ 0 w 162560"/>
              <a:gd name="connsiteY1" fmla="*/ 0 h 107950"/>
              <a:gd name="connsiteX2" fmla="*/ 0 w 162560"/>
              <a:gd name="connsiteY2" fmla="*/ 107950 h 107950"/>
              <a:gd name="connsiteX3" fmla="*/ 162560 w 162560"/>
              <a:gd name="connsiteY3" fmla="*/ 53339 h 1079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62560" h="107950">
                <a:moveTo>
                  <a:pt x="162560" y="53339"/>
                </a:moveTo>
                <a:lnTo>
                  <a:pt x="0" y="0"/>
                </a:lnTo>
                <a:lnTo>
                  <a:pt x="0" y="107950"/>
                </a:lnTo>
                <a:lnTo>
                  <a:pt x="162560" y="53339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tx1"/>
              </a:solidFill>
            </a:endParaRPr>
          </a:p>
        </p:txBody>
      </p:sp>
      <p:sp>
        <p:nvSpPr>
          <p:cNvPr id="100" name="Freeform 3"/>
          <p:cNvSpPr/>
          <p:nvPr/>
        </p:nvSpPr>
        <p:spPr>
          <a:xfrm>
            <a:off x="1922779" y="3093720"/>
            <a:ext cx="13970" cy="1658620"/>
          </a:xfrm>
          <a:custGeom>
            <a:avLst/>
            <a:gdLst>
              <a:gd name="connsiteX0" fmla="*/ 6350 w 13970"/>
              <a:gd name="connsiteY0" fmla="*/ 6350 h 1658620"/>
              <a:gd name="connsiteX1" fmla="*/ 6350 w 13970"/>
              <a:gd name="connsiteY1" fmla="*/ 1652270 h 16586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970" h="1658620">
                <a:moveTo>
                  <a:pt x="6350" y="6350"/>
                </a:moveTo>
                <a:lnTo>
                  <a:pt x="6350" y="165227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101" name="Freeform 3"/>
          <p:cNvSpPr/>
          <p:nvPr/>
        </p:nvSpPr>
        <p:spPr>
          <a:xfrm>
            <a:off x="1875789" y="4739640"/>
            <a:ext cx="107950" cy="161290"/>
          </a:xfrm>
          <a:custGeom>
            <a:avLst/>
            <a:gdLst>
              <a:gd name="connsiteX0" fmla="*/ 53339 w 107950"/>
              <a:gd name="connsiteY0" fmla="*/ 161289 h 161290"/>
              <a:gd name="connsiteX1" fmla="*/ 107950 w 107950"/>
              <a:gd name="connsiteY1" fmla="*/ 0 h 161290"/>
              <a:gd name="connsiteX2" fmla="*/ 0 w 107950"/>
              <a:gd name="connsiteY2" fmla="*/ 0 h 161290"/>
              <a:gd name="connsiteX3" fmla="*/ 53339 w 107950"/>
              <a:gd name="connsiteY3" fmla="*/ 161289 h 16129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7950" h="161290">
                <a:moveTo>
                  <a:pt x="53339" y="161289"/>
                </a:moveTo>
                <a:lnTo>
                  <a:pt x="107950" y="0"/>
                </a:lnTo>
                <a:lnTo>
                  <a:pt x="0" y="0"/>
                </a:lnTo>
                <a:lnTo>
                  <a:pt x="53339" y="161289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tx1"/>
              </a:solidFill>
            </a:endParaRPr>
          </a:p>
        </p:txBody>
      </p:sp>
      <p:sp>
        <p:nvSpPr>
          <p:cNvPr id="102" name="Freeform 3"/>
          <p:cNvSpPr/>
          <p:nvPr/>
        </p:nvSpPr>
        <p:spPr>
          <a:xfrm>
            <a:off x="2165350" y="3348990"/>
            <a:ext cx="13970" cy="1457960"/>
          </a:xfrm>
          <a:custGeom>
            <a:avLst/>
            <a:gdLst>
              <a:gd name="connsiteX0" fmla="*/ 6350 w 13970"/>
              <a:gd name="connsiteY0" fmla="*/ 1451609 h 1457960"/>
              <a:gd name="connsiteX1" fmla="*/ 6350 w 13970"/>
              <a:gd name="connsiteY1" fmla="*/ 6350 h 14579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970" h="1457960">
                <a:moveTo>
                  <a:pt x="6350" y="1451609"/>
                </a:moveTo>
                <a:lnTo>
                  <a:pt x="6350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103" name="Freeform 3"/>
          <p:cNvSpPr/>
          <p:nvPr/>
        </p:nvSpPr>
        <p:spPr>
          <a:xfrm>
            <a:off x="2118360" y="3200400"/>
            <a:ext cx="107950" cy="162559"/>
          </a:xfrm>
          <a:custGeom>
            <a:avLst/>
            <a:gdLst>
              <a:gd name="connsiteX0" fmla="*/ 53339 w 107950"/>
              <a:gd name="connsiteY0" fmla="*/ 0 h 162559"/>
              <a:gd name="connsiteX1" fmla="*/ 0 w 107950"/>
              <a:gd name="connsiteY1" fmla="*/ 162559 h 162559"/>
              <a:gd name="connsiteX2" fmla="*/ 107950 w 107950"/>
              <a:gd name="connsiteY2" fmla="*/ 162559 h 162559"/>
              <a:gd name="connsiteX3" fmla="*/ 53339 w 107950"/>
              <a:gd name="connsiteY3" fmla="*/ 0 h 1625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7950" h="162559">
                <a:moveTo>
                  <a:pt x="53339" y="0"/>
                </a:moveTo>
                <a:lnTo>
                  <a:pt x="0" y="162559"/>
                </a:lnTo>
                <a:lnTo>
                  <a:pt x="107950" y="162559"/>
                </a:lnTo>
                <a:lnTo>
                  <a:pt x="53339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tx1"/>
              </a:solidFill>
            </a:endParaRPr>
          </a:p>
        </p:txBody>
      </p:sp>
      <p:sp>
        <p:nvSpPr>
          <p:cNvPr id="104" name="Freeform 3"/>
          <p:cNvSpPr/>
          <p:nvPr/>
        </p:nvSpPr>
        <p:spPr>
          <a:xfrm>
            <a:off x="2663189" y="5137150"/>
            <a:ext cx="1457960" cy="13970"/>
          </a:xfrm>
          <a:custGeom>
            <a:avLst/>
            <a:gdLst>
              <a:gd name="connsiteX0" fmla="*/ 1451610 w 1457960"/>
              <a:gd name="connsiteY0" fmla="*/ 6350 h 13970"/>
              <a:gd name="connsiteX1" fmla="*/ 6350 w 1457960"/>
              <a:gd name="connsiteY1" fmla="*/ 6350 h 1397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457960" h="13970">
                <a:moveTo>
                  <a:pt x="1451610" y="6350"/>
                </a:moveTo>
                <a:lnTo>
                  <a:pt x="6350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105" name="Freeform 3"/>
          <p:cNvSpPr/>
          <p:nvPr/>
        </p:nvSpPr>
        <p:spPr>
          <a:xfrm>
            <a:off x="2514600" y="5090159"/>
            <a:ext cx="162560" cy="107950"/>
          </a:xfrm>
          <a:custGeom>
            <a:avLst/>
            <a:gdLst>
              <a:gd name="connsiteX0" fmla="*/ 0 w 162560"/>
              <a:gd name="connsiteY0" fmla="*/ 53340 h 107950"/>
              <a:gd name="connsiteX1" fmla="*/ 162560 w 162560"/>
              <a:gd name="connsiteY1" fmla="*/ 107950 h 107950"/>
              <a:gd name="connsiteX2" fmla="*/ 162560 w 162560"/>
              <a:gd name="connsiteY2" fmla="*/ 0 h 107950"/>
              <a:gd name="connsiteX3" fmla="*/ 0 w 162560"/>
              <a:gd name="connsiteY3" fmla="*/ 53340 h 1079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62560" h="107950">
                <a:moveTo>
                  <a:pt x="0" y="53340"/>
                </a:moveTo>
                <a:lnTo>
                  <a:pt x="162560" y="107950"/>
                </a:lnTo>
                <a:lnTo>
                  <a:pt x="162560" y="0"/>
                </a:lnTo>
                <a:lnTo>
                  <a:pt x="0" y="5334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tx1"/>
              </a:solidFill>
            </a:endParaRPr>
          </a:p>
        </p:txBody>
      </p:sp>
      <p:sp>
        <p:nvSpPr>
          <p:cNvPr id="106" name="Freeform 3"/>
          <p:cNvSpPr/>
          <p:nvPr/>
        </p:nvSpPr>
        <p:spPr>
          <a:xfrm>
            <a:off x="4451350" y="3194050"/>
            <a:ext cx="13970" cy="1457960"/>
          </a:xfrm>
          <a:custGeom>
            <a:avLst/>
            <a:gdLst>
              <a:gd name="connsiteX0" fmla="*/ 6350 w 13970"/>
              <a:gd name="connsiteY0" fmla="*/ 6350 h 1457960"/>
              <a:gd name="connsiteX1" fmla="*/ 6350 w 13970"/>
              <a:gd name="connsiteY1" fmla="*/ 1451609 h 14579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970" h="1457960">
                <a:moveTo>
                  <a:pt x="6350" y="6350"/>
                </a:moveTo>
                <a:lnTo>
                  <a:pt x="6350" y="1451609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107" name="Freeform 3"/>
          <p:cNvSpPr/>
          <p:nvPr/>
        </p:nvSpPr>
        <p:spPr>
          <a:xfrm>
            <a:off x="4404359" y="4638040"/>
            <a:ext cx="107950" cy="162559"/>
          </a:xfrm>
          <a:custGeom>
            <a:avLst/>
            <a:gdLst>
              <a:gd name="connsiteX0" fmla="*/ 53340 w 107950"/>
              <a:gd name="connsiteY0" fmla="*/ 162559 h 162559"/>
              <a:gd name="connsiteX1" fmla="*/ 107950 w 107950"/>
              <a:gd name="connsiteY1" fmla="*/ 0 h 162559"/>
              <a:gd name="connsiteX2" fmla="*/ 0 w 107950"/>
              <a:gd name="connsiteY2" fmla="*/ 0 h 162559"/>
              <a:gd name="connsiteX3" fmla="*/ 53340 w 107950"/>
              <a:gd name="connsiteY3" fmla="*/ 162559 h 1625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7950" h="162559">
                <a:moveTo>
                  <a:pt x="53340" y="162559"/>
                </a:moveTo>
                <a:lnTo>
                  <a:pt x="107950" y="0"/>
                </a:lnTo>
                <a:lnTo>
                  <a:pt x="0" y="0"/>
                </a:lnTo>
                <a:lnTo>
                  <a:pt x="53340" y="162559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tx1"/>
              </a:solidFill>
            </a:endParaRPr>
          </a:p>
        </p:txBody>
      </p:sp>
      <p:sp>
        <p:nvSpPr>
          <p:cNvPr id="108" name="Freeform 3"/>
          <p:cNvSpPr/>
          <p:nvPr/>
        </p:nvSpPr>
        <p:spPr>
          <a:xfrm>
            <a:off x="2407920" y="5379720"/>
            <a:ext cx="1658620" cy="13970"/>
          </a:xfrm>
          <a:custGeom>
            <a:avLst/>
            <a:gdLst>
              <a:gd name="connsiteX0" fmla="*/ 6350 w 1658620"/>
              <a:gd name="connsiteY0" fmla="*/ 6350 h 13970"/>
              <a:gd name="connsiteX1" fmla="*/ 1652270 w 1658620"/>
              <a:gd name="connsiteY1" fmla="*/ 6350 h 1397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658620" h="13970">
                <a:moveTo>
                  <a:pt x="6350" y="6350"/>
                </a:moveTo>
                <a:lnTo>
                  <a:pt x="1652270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109" name="Freeform 3"/>
          <p:cNvSpPr/>
          <p:nvPr/>
        </p:nvSpPr>
        <p:spPr>
          <a:xfrm>
            <a:off x="4053840" y="5331459"/>
            <a:ext cx="161290" cy="107950"/>
          </a:xfrm>
          <a:custGeom>
            <a:avLst/>
            <a:gdLst>
              <a:gd name="connsiteX0" fmla="*/ 161289 w 161290"/>
              <a:gd name="connsiteY0" fmla="*/ 54610 h 107950"/>
              <a:gd name="connsiteX1" fmla="*/ 0 w 161290"/>
              <a:gd name="connsiteY1" fmla="*/ 0 h 107950"/>
              <a:gd name="connsiteX2" fmla="*/ 0 w 161290"/>
              <a:gd name="connsiteY2" fmla="*/ 107950 h 107950"/>
              <a:gd name="connsiteX3" fmla="*/ 161289 w 161290"/>
              <a:gd name="connsiteY3" fmla="*/ 54610 h 1079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61290" h="107950">
                <a:moveTo>
                  <a:pt x="161289" y="54610"/>
                </a:moveTo>
                <a:lnTo>
                  <a:pt x="0" y="0"/>
                </a:lnTo>
                <a:lnTo>
                  <a:pt x="0" y="107950"/>
                </a:lnTo>
                <a:lnTo>
                  <a:pt x="161289" y="5461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tx1"/>
              </a:solidFill>
            </a:endParaRPr>
          </a:p>
        </p:txBody>
      </p:sp>
      <p:sp>
        <p:nvSpPr>
          <p:cNvPr id="110" name="Freeform 3"/>
          <p:cNvSpPr/>
          <p:nvPr/>
        </p:nvSpPr>
        <p:spPr>
          <a:xfrm>
            <a:off x="4693920" y="3248659"/>
            <a:ext cx="13970" cy="1658620"/>
          </a:xfrm>
          <a:custGeom>
            <a:avLst/>
            <a:gdLst>
              <a:gd name="connsiteX0" fmla="*/ 6350 w 13970"/>
              <a:gd name="connsiteY0" fmla="*/ 1652270 h 1658620"/>
              <a:gd name="connsiteX1" fmla="*/ 6350 w 13970"/>
              <a:gd name="connsiteY1" fmla="*/ 6350 h 16586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970" h="1658620">
                <a:moveTo>
                  <a:pt x="6350" y="1652270"/>
                </a:moveTo>
                <a:lnTo>
                  <a:pt x="6350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111" name="Freeform 3"/>
          <p:cNvSpPr/>
          <p:nvPr/>
        </p:nvSpPr>
        <p:spPr>
          <a:xfrm>
            <a:off x="4645659" y="3100070"/>
            <a:ext cx="107950" cy="161290"/>
          </a:xfrm>
          <a:custGeom>
            <a:avLst/>
            <a:gdLst>
              <a:gd name="connsiteX0" fmla="*/ 54610 w 107950"/>
              <a:gd name="connsiteY0" fmla="*/ 0 h 161290"/>
              <a:gd name="connsiteX1" fmla="*/ 0 w 107950"/>
              <a:gd name="connsiteY1" fmla="*/ 161289 h 161290"/>
              <a:gd name="connsiteX2" fmla="*/ 107950 w 107950"/>
              <a:gd name="connsiteY2" fmla="*/ 161289 h 161290"/>
              <a:gd name="connsiteX3" fmla="*/ 54610 w 107950"/>
              <a:gd name="connsiteY3" fmla="*/ 0 h 16129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7950" h="161290">
                <a:moveTo>
                  <a:pt x="54610" y="0"/>
                </a:moveTo>
                <a:lnTo>
                  <a:pt x="0" y="161289"/>
                </a:lnTo>
                <a:lnTo>
                  <a:pt x="107950" y="161289"/>
                </a:lnTo>
                <a:lnTo>
                  <a:pt x="5461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tx1"/>
              </a:solidFill>
            </a:endParaRPr>
          </a:p>
        </p:txBody>
      </p:sp>
      <p:sp>
        <p:nvSpPr>
          <p:cNvPr id="112" name="Freeform 3"/>
          <p:cNvSpPr/>
          <p:nvPr/>
        </p:nvSpPr>
        <p:spPr>
          <a:xfrm>
            <a:off x="2562860" y="2608579"/>
            <a:ext cx="1658620" cy="13970"/>
          </a:xfrm>
          <a:custGeom>
            <a:avLst/>
            <a:gdLst>
              <a:gd name="connsiteX0" fmla="*/ 1652269 w 1658620"/>
              <a:gd name="connsiteY0" fmla="*/ 6350 h 13970"/>
              <a:gd name="connsiteX1" fmla="*/ 6350 w 1658620"/>
              <a:gd name="connsiteY1" fmla="*/ 6350 h 1397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658620" h="13970">
                <a:moveTo>
                  <a:pt x="1652269" y="6350"/>
                </a:moveTo>
                <a:lnTo>
                  <a:pt x="6350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113" name="Freeform 3"/>
          <p:cNvSpPr/>
          <p:nvPr/>
        </p:nvSpPr>
        <p:spPr>
          <a:xfrm>
            <a:off x="2414270" y="2561589"/>
            <a:ext cx="161289" cy="107950"/>
          </a:xfrm>
          <a:custGeom>
            <a:avLst/>
            <a:gdLst>
              <a:gd name="connsiteX0" fmla="*/ 0 w 161289"/>
              <a:gd name="connsiteY0" fmla="*/ 53339 h 107950"/>
              <a:gd name="connsiteX1" fmla="*/ 161289 w 161289"/>
              <a:gd name="connsiteY1" fmla="*/ 107950 h 107950"/>
              <a:gd name="connsiteX2" fmla="*/ 161289 w 161289"/>
              <a:gd name="connsiteY2" fmla="*/ 0 h 107950"/>
              <a:gd name="connsiteX3" fmla="*/ 0 w 161289"/>
              <a:gd name="connsiteY3" fmla="*/ 53339 h 1079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61289" h="107950">
                <a:moveTo>
                  <a:pt x="0" y="53339"/>
                </a:moveTo>
                <a:lnTo>
                  <a:pt x="161289" y="107950"/>
                </a:lnTo>
                <a:lnTo>
                  <a:pt x="161289" y="0"/>
                </a:lnTo>
                <a:lnTo>
                  <a:pt x="0" y="53339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tx1"/>
              </a:solidFill>
            </a:endParaRPr>
          </a:p>
        </p:txBody>
      </p:sp>
      <p:sp>
        <p:nvSpPr>
          <p:cNvPr id="114" name="Freeform 3"/>
          <p:cNvSpPr/>
          <p:nvPr/>
        </p:nvSpPr>
        <p:spPr>
          <a:xfrm>
            <a:off x="1897379" y="2583179"/>
            <a:ext cx="548640" cy="548640"/>
          </a:xfrm>
          <a:custGeom>
            <a:avLst/>
            <a:gdLst>
              <a:gd name="connsiteX0" fmla="*/ 274320 w 548640"/>
              <a:gd name="connsiteY0" fmla="*/ 0 h 548640"/>
              <a:gd name="connsiteX1" fmla="*/ 548640 w 548640"/>
              <a:gd name="connsiteY1" fmla="*/ 274320 h 548640"/>
              <a:gd name="connsiteX2" fmla="*/ 274320 w 548640"/>
              <a:gd name="connsiteY2" fmla="*/ 548640 h 548640"/>
              <a:gd name="connsiteX3" fmla="*/ 0 w 548640"/>
              <a:gd name="connsiteY3" fmla="*/ 274320 h 548640"/>
              <a:gd name="connsiteX4" fmla="*/ 274320 w 548640"/>
              <a:gd name="connsiteY4" fmla="*/ 0 h 5486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48640" h="548640">
                <a:moveTo>
                  <a:pt x="274320" y="0"/>
                </a:moveTo>
                <a:cubicBezTo>
                  <a:pt x="429260" y="0"/>
                  <a:pt x="548640" y="118110"/>
                  <a:pt x="548640" y="274320"/>
                </a:cubicBezTo>
                <a:cubicBezTo>
                  <a:pt x="548640" y="429260"/>
                  <a:pt x="429260" y="548640"/>
                  <a:pt x="274320" y="548640"/>
                </a:cubicBezTo>
                <a:cubicBezTo>
                  <a:pt x="118110" y="548640"/>
                  <a:pt x="0" y="429260"/>
                  <a:pt x="0" y="274320"/>
                </a:cubicBezTo>
                <a:cubicBezTo>
                  <a:pt x="0" y="118110"/>
                  <a:pt x="118110" y="0"/>
                  <a:pt x="274320" y="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tx1"/>
              </a:solidFill>
            </a:endParaRPr>
          </a:p>
        </p:txBody>
      </p:sp>
      <p:sp>
        <p:nvSpPr>
          <p:cNvPr id="115" name="Freeform 3"/>
          <p:cNvSpPr/>
          <p:nvPr/>
        </p:nvSpPr>
        <p:spPr>
          <a:xfrm>
            <a:off x="1891029" y="2576829"/>
            <a:ext cx="561340" cy="561340"/>
          </a:xfrm>
          <a:custGeom>
            <a:avLst/>
            <a:gdLst>
              <a:gd name="connsiteX0" fmla="*/ 280670 w 561340"/>
              <a:gd name="connsiteY0" fmla="*/ 6350 h 561340"/>
              <a:gd name="connsiteX1" fmla="*/ 554990 w 561340"/>
              <a:gd name="connsiteY1" fmla="*/ 280670 h 561340"/>
              <a:gd name="connsiteX2" fmla="*/ 280670 w 561340"/>
              <a:gd name="connsiteY2" fmla="*/ 554990 h 561340"/>
              <a:gd name="connsiteX3" fmla="*/ 6350 w 561340"/>
              <a:gd name="connsiteY3" fmla="*/ 280670 h 561340"/>
              <a:gd name="connsiteX4" fmla="*/ 280670 w 561340"/>
              <a:gd name="connsiteY4" fmla="*/ 6350 h 5613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61340" h="561340">
                <a:moveTo>
                  <a:pt x="280670" y="6350"/>
                </a:moveTo>
                <a:cubicBezTo>
                  <a:pt x="435610" y="6350"/>
                  <a:pt x="554990" y="124460"/>
                  <a:pt x="554990" y="280670"/>
                </a:cubicBezTo>
                <a:cubicBezTo>
                  <a:pt x="554990" y="435610"/>
                  <a:pt x="435610" y="554990"/>
                  <a:pt x="280670" y="554990"/>
                </a:cubicBezTo>
                <a:cubicBezTo>
                  <a:pt x="124460" y="554990"/>
                  <a:pt x="6350" y="435610"/>
                  <a:pt x="6350" y="280670"/>
                </a:cubicBezTo>
                <a:cubicBezTo>
                  <a:pt x="6350" y="124460"/>
                  <a:pt x="124460" y="6350"/>
                  <a:pt x="280670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tx1"/>
              </a:solidFill>
            </a:endParaRPr>
          </a:p>
        </p:txBody>
      </p:sp>
      <p:sp>
        <p:nvSpPr>
          <p:cNvPr id="116" name="Freeform 3"/>
          <p:cNvSpPr/>
          <p:nvPr/>
        </p:nvSpPr>
        <p:spPr>
          <a:xfrm>
            <a:off x="1897379" y="4869179"/>
            <a:ext cx="548640" cy="548640"/>
          </a:xfrm>
          <a:custGeom>
            <a:avLst/>
            <a:gdLst>
              <a:gd name="connsiteX0" fmla="*/ 274320 w 548640"/>
              <a:gd name="connsiteY0" fmla="*/ 0 h 548640"/>
              <a:gd name="connsiteX1" fmla="*/ 548640 w 548640"/>
              <a:gd name="connsiteY1" fmla="*/ 274320 h 548640"/>
              <a:gd name="connsiteX2" fmla="*/ 274320 w 548640"/>
              <a:gd name="connsiteY2" fmla="*/ 548640 h 548640"/>
              <a:gd name="connsiteX3" fmla="*/ 0 w 548640"/>
              <a:gd name="connsiteY3" fmla="*/ 274320 h 548640"/>
              <a:gd name="connsiteX4" fmla="*/ 274320 w 548640"/>
              <a:gd name="connsiteY4" fmla="*/ 0 h 5486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48640" h="548640">
                <a:moveTo>
                  <a:pt x="274320" y="0"/>
                </a:moveTo>
                <a:cubicBezTo>
                  <a:pt x="429260" y="0"/>
                  <a:pt x="548640" y="118110"/>
                  <a:pt x="548640" y="274320"/>
                </a:cubicBezTo>
                <a:cubicBezTo>
                  <a:pt x="548640" y="429260"/>
                  <a:pt x="429260" y="548640"/>
                  <a:pt x="274320" y="548640"/>
                </a:cubicBezTo>
                <a:cubicBezTo>
                  <a:pt x="118110" y="548640"/>
                  <a:pt x="0" y="429260"/>
                  <a:pt x="0" y="274320"/>
                </a:cubicBezTo>
                <a:cubicBezTo>
                  <a:pt x="0" y="118110"/>
                  <a:pt x="118110" y="0"/>
                  <a:pt x="274320" y="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tx1"/>
              </a:solidFill>
            </a:endParaRPr>
          </a:p>
        </p:txBody>
      </p:sp>
      <p:sp>
        <p:nvSpPr>
          <p:cNvPr id="117" name="Freeform 3"/>
          <p:cNvSpPr/>
          <p:nvPr/>
        </p:nvSpPr>
        <p:spPr>
          <a:xfrm>
            <a:off x="1891029" y="4862829"/>
            <a:ext cx="561340" cy="561340"/>
          </a:xfrm>
          <a:custGeom>
            <a:avLst/>
            <a:gdLst>
              <a:gd name="connsiteX0" fmla="*/ 280670 w 561340"/>
              <a:gd name="connsiteY0" fmla="*/ 6350 h 561340"/>
              <a:gd name="connsiteX1" fmla="*/ 554990 w 561340"/>
              <a:gd name="connsiteY1" fmla="*/ 280670 h 561340"/>
              <a:gd name="connsiteX2" fmla="*/ 280670 w 561340"/>
              <a:gd name="connsiteY2" fmla="*/ 554990 h 561340"/>
              <a:gd name="connsiteX3" fmla="*/ 6350 w 561340"/>
              <a:gd name="connsiteY3" fmla="*/ 280670 h 561340"/>
              <a:gd name="connsiteX4" fmla="*/ 280670 w 561340"/>
              <a:gd name="connsiteY4" fmla="*/ 6350 h 5613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61340" h="561340">
                <a:moveTo>
                  <a:pt x="280670" y="6350"/>
                </a:moveTo>
                <a:cubicBezTo>
                  <a:pt x="435610" y="6350"/>
                  <a:pt x="554990" y="124460"/>
                  <a:pt x="554990" y="280670"/>
                </a:cubicBezTo>
                <a:cubicBezTo>
                  <a:pt x="554990" y="435610"/>
                  <a:pt x="435610" y="554990"/>
                  <a:pt x="280670" y="554990"/>
                </a:cubicBezTo>
                <a:cubicBezTo>
                  <a:pt x="124460" y="554990"/>
                  <a:pt x="6350" y="435610"/>
                  <a:pt x="6350" y="280670"/>
                </a:cubicBezTo>
                <a:cubicBezTo>
                  <a:pt x="6350" y="124460"/>
                  <a:pt x="124460" y="6350"/>
                  <a:pt x="280670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tx1"/>
              </a:solidFill>
            </a:endParaRPr>
          </a:p>
        </p:txBody>
      </p:sp>
      <p:sp>
        <p:nvSpPr>
          <p:cNvPr id="118" name="Freeform 3"/>
          <p:cNvSpPr/>
          <p:nvPr/>
        </p:nvSpPr>
        <p:spPr>
          <a:xfrm>
            <a:off x="4183379" y="2583179"/>
            <a:ext cx="548640" cy="548640"/>
          </a:xfrm>
          <a:custGeom>
            <a:avLst/>
            <a:gdLst>
              <a:gd name="connsiteX0" fmla="*/ 274320 w 548640"/>
              <a:gd name="connsiteY0" fmla="*/ 0 h 548640"/>
              <a:gd name="connsiteX1" fmla="*/ 548640 w 548640"/>
              <a:gd name="connsiteY1" fmla="*/ 274320 h 548640"/>
              <a:gd name="connsiteX2" fmla="*/ 274320 w 548640"/>
              <a:gd name="connsiteY2" fmla="*/ 548640 h 548640"/>
              <a:gd name="connsiteX3" fmla="*/ 0 w 548640"/>
              <a:gd name="connsiteY3" fmla="*/ 274320 h 548640"/>
              <a:gd name="connsiteX4" fmla="*/ 274320 w 548640"/>
              <a:gd name="connsiteY4" fmla="*/ 0 h 5486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48640" h="548640">
                <a:moveTo>
                  <a:pt x="274320" y="0"/>
                </a:moveTo>
                <a:cubicBezTo>
                  <a:pt x="429260" y="0"/>
                  <a:pt x="548640" y="118110"/>
                  <a:pt x="548640" y="274320"/>
                </a:cubicBezTo>
                <a:cubicBezTo>
                  <a:pt x="548640" y="429260"/>
                  <a:pt x="429260" y="548640"/>
                  <a:pt x="274320" y="548640"/>
                </a:cubicBezTo>
                <a:cubicBezTo>
                  <a:pt x="118110" y="548640"/>
                  <a:pt x="0" y="429260"/>
                  <a:pt x="0" y="274320"/>
                </a:cubicBezTo>
                <a:cubicBezTo>
                  <a:pt x="0" y="118110"/>
                  <a:pt x="118110" y="0"/>
                  <a:pt x="274320" y="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tx1"/>
              </a:solidFill>
            </a:endParaRPr>
          </a:p>
        </p:txBody>
      </p:sp>
      <p:sp>
        <p:nvSpPr>
          <p:cNvPr id="119" name="Freeform 3"/>
          <p:cNvSpPr/>
          <p:nvPr/>
        </p:nvSpPr>
        <p:spPr>
          <a:xfrm>
            <a:off x="4177029" y="2576829"/>
            <a:ext cx="561340" cy="561340"/>
          </a:xfrm>
          <a:custGeom>
            <a:avLst/>
            <a:gdLst>
              <a:gd name="connsiteX0" fmla="*/ 280670 w 561340"/>
              <a:gd name="connsiteY0" fmla="*/ 6350 h 561340"/>
              <a:gd name="connsiteX1" fmla="*/ 554990 w 561340"/>
              <a:gd name="connsiteY1" fmla="*/ 280670 h 561340"/>
              <a:gd name="connsiteX2" fmla="*/ 280670 w 561340"/>
              <a:gd name="connsiteY2" fmla="*/ 554990 h 561340"/>
              <a:gd name="connsiteX3" fmla="*/ 6350 w 561340"/>
              <a:gd name="connsiteY3" fmla="*/ 280670 h 561340"/>
              <a:gd name="connsiteX4" fmla="*/ 280670 w 561340"/>
              <a:gd name="connsiteY4" fmla="*/ 6350 h 5613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61340" h="561340">
                <a:moveTo>
                  <a:pt x="280670" y="6350"/>
                </a:moveTo>
                <a:cubicBezTo>
                  <a:pt x="435610" y="6350"/>
                  <a:pt x="554990" y="124460"/>
                  <a:pt x="554990" y="280670"/>
                </a:cubicBezTo>
                <a:cubicBezTo>
                  <a:pt x="554990" y="435610"/>
                  <a:pt x="435610" y="554990"/>
                  <a:pt x="280670" y="554990"/>
                </a:cubicBezTo>
                <a:cubicBezTo>
                  <a:pt x="124460" y="554990"/>
                  <a:pt x="6350" y="435610"/>
                  <a:pt x="6350" y="280670"/>
                </a:cubicBezTo>
                <a:cubicBezTo>
                  <a:pt x="6350" y="124460"/>
                  <a:pt x="124460" y="6350"/>
                  <a:pt x="280670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tx1"/>
              </a:solidFill>
            </a:endParaRPr>
          </a:p>
        </p:txBody>
      </p:sp>
      <p:sp>
        <p:nvSpPr>
          <p:cNvPr id="120" name="Freeform 3"/>
          <p:cNvSpPr/>
          <p:nvPr/>
        </p:nvSpPr>
        <p:spPr>
          <a:xfrm>
            <a:off x="2508250" y="2851150"/>
            <a:ext cx="1457960" cy="13970"/>
          </a:xfrm>
          <a:custGeom>
            <a:avLst/>
            <a:gdLst>
              <a:gd name="connsiteX0" fmla="*/ 6350 w 1457960"/>
              <a:gd name="connsiteY0" fmla="*/ 6350 h 13970"/>
              <a:gd name="connsiteX1" fmla="*/ 1451609 w 1457960"/>
              <a:gd name="connsiteY1" fmla="*/ 6350 h 1397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457960" h="13970">
                <a:moveTo>
                  <a:pt x="6350" y="6350"/>
                </a:moveTo>
                <a:lnTo>
                  <a:pt x="1451609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121" name="Freeform 3"/>
          <p:cNvSpPr/>
          <p:nvPr/>
        </p:nvSpPr>
        <p:spPr>
          <a:xfrm>
            <a:off x="3952240" y="2804160"/>
            <a:ext cx="162559" cy="107950"/>
          </a:xfrm>
          <a:custGeom>
            <a:avLst/>
            <a:gdLst>
              <a:gd name="connsiteX0" fmla="*/ 162559 w 162559"/>
              <a:gd name="connsiteY0" fmla="*/ 53339 h 107950"/>
              <a:gd name="connsiteX1" fmla="*/ 0 w 162559"/>
              <a:gd name="connsiteY1" fmla="*/ 0 h 107950"/>
              <a:gd name="connsiteX2" fmla="*/ 0 w 162559"/>
              <a:gd name="connsiteY2" fmla="*/ 107950 h 107950"/>
              <a:gd name="connsiteX3" fmla="*/ 162559 w 162559"/>
              <a:gd name="connsiteY3" fmla="*/ 53339 h 1079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62559" h="107950">
                <a:moveTo>
                  <a:pt x="162559" y="53339"/>
                </a:moveTo>
                <a:lnTo>
                  <a:pt x="0" y="0"/>
                </a:lnTo>
                <a:lnTo>
                  <a:pt x="0" y="107950"/>
                </a:lnTo>
                <a:lnTo>
                  <a:pt x="162559" y="53339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tx1"/>
              </a:solidFill>
            </a:endParaRPr>
          </a:p>
        </p:txBody>
      </p:sp>
      <p:sp>
        <p:nvSpPr>
          <p:cNvPr id="122" name="TextBox 1"/>
          <p:cNvSpPr txBox="1"/>
          <p:nvPr/>
        </p:nvSpPr>
        <p:spPr>
          <a:xfrm>
            <a:off x="1028700" y="2603500"/>
            <a:ext cx="706925" cy="33470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start</a:t>
            </a:r>
          </a:p>
        </p:txBody>
      </p:sp>
      <p:sp>
        <p:nvSpPr>
          <p:cNvPr id="123" name="TextBox 1"/>
          <p:cNvSpPr txBox="1"/>
          <p:nvPr/>
        </p:nvSpPr>
        <p:spPr>
          <a:xfrm>
            <a:off x="1689100" y="3873500"/>
            <a:ext cx="205184" cy="33470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0</a:t>
            </a:r>
          </a:p>
        </p:txBody>
      </p:sp>
      <p:sp>
        <p:nvSpPr>
          <p:cNvPr id="124" name="TextBox 1"/>
          <p:cNvSpPr txBox="1"/>
          <p:nvPr/>
        </p:nvSpPr>
        <p:spPr>
          <a:xfrm>
            <a:off x="2235200" y="3873500"/>
            <a:ext cx="205184" cy="33470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0</a:t>
            </a:r>
          </a:p>
        </p:txBody>
      </p:sp>
      <p:sp>
        <p:nvSpPr>
          <p:cNvPr id="125" name="TextBox 1"/>
          <p:cNvSpPr txBox="1"/>
          <p:nvPr/>
        </p:nvSpPr>
        <p:spPr>
          <a:xfrm>
            <a:off x="4203700" y="3873500"/>
            <a:ext cx="205184" cy="33470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0</a:t>
            </a:r>
          </a:p>
        </p:txBody>
      </p:sp>
      <p:sp>
        <p:nvSpPr>
          <p:cNvPr id="126" name="TextBox 1"/>
          <p:cNvSpPr txBox="1"/>
          <p:nvPr/>
        </p:nvSpPr>
        <p:spPr>
          <a:xfrm>
            <a:off x="3251200" y="4914900"/>
            <a:ext cx="205184" cy="93102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1</a:t>
            </a:r>
          </a:p>
          <a:p>
            <a:pPr>
              <a:lnSpc>
                <a:spcPts val="1000"/>
              </a:lnSpc>
            </a:pPr>
            <a:endParaRPr lang="en-US" altLang="zh-CN" sz="3200" dirty="0" smtClean="0"/>
          </a:p>
          <a:p>
            <a:pPr>
              <a:lnSpc>
                <a:spcPts val="1000"/>
              </a:lnSpc>
            </a:pPr>
            <a:endParaRPr lang="en-US" altLang="zh-CN" sz="3200" dirty="0" smtClean="0"/>
          </a:p>
          <a:p>
            <a:pPr>
              <a:lnSpc>
                <a:spcPts val="29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127" name="TextBox 1"/>
          <p:cNvSpPr txBox="1"/>
          <p:nvPr/>
        </p:nvSpPr>
        <p:spPr>
          <a:xfrm>
            <a:off x="4762500" y="3873500"/>
            <a:ext cx="205184" cy="33470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0</a:t>
            </a:r>
          </a:p>
        </p:txBody>
      </p:sp>
      <p:sp>
        <p:nvSpPr>
          <p:cNvPr id="128" name="TextBox 1"/>
          <p:cNvSpPr txBox="1"/>
          <p:nvPr/>
        </p:nvSpPr>
        <p:spPr>
          <a:xfrm>
            <a:off x="3251200" y="2387600"/>
            <a:ext cx="205184" cy="93102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1</a:t>
            </a:r>
          </a:p>
          <a:p>
            <a:pPr>
              <a:lnSpc>
                <a:spcPts val="1000"/>
              </a:lnSpc>
            </a:pPr>
            <a:endParaRPr lang="en-US" altLang="zh-CN" sz="3200" dirty="0" smtClean="0"/>
          </a:p>
          <a:p>
            <a:pPr>
              <a:lnSpc>
                <a:spcPts val="1000"/>
              </a:lnSpc>
            </a:pPr>
            <a:endParaRPr lang="en-US" altLang="zh-CN" sz="3200" dirty="0" smtClean="0"/>
          </a:p>
          <a:p>
            <a:pPr>
              <a:lnSpc>
                <a:spcPts val="29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40" name="TextBox 1"/>
          <p:cNvSpPr txBox="1"/>
          <p:nvPr/>
        </p:nvSpPr>
        <p:spPr>
          <a:xfrm>
            <a:off x="4318000" y="5014331"/>
            <a:ext cx="296556" cy="42126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  <a:tabLst>
                <a:tab pos="76200" algn="l"/>
              </a:tabLst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D</a:t>
            </a:r>
          </a:p>
        </p:txBody>
      </p:sp>
      <p:sp>
        <p:nvSpPr>
          <p:cNvPr id="44" name="TextBox 1"/>
          <p:cNvSpPr txBox="1"/>
          <p:nvPr/>
        </p:nvSpPr>
        <p:spPr>
          <a:xfrm>
            <a:off x="2038350" y="2759715"/>
            <a:ext cx="296556" cy="33470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A</a:t>
            </a:r>
          </a:p>
        </p:txBody>
      </p:sp>
      <p:sp>
        <p:nvSpPr>
          <p:cNvPr id="45" name="TextBox 1"/>
          <p:cNvSpPr txBox="1"/>
          <p:nvPr/>
        </p:nvSpPr>
        <p:spPr>
          <a:xfrm>
            <a:off x="2044700" y="5081843"/>
            <a:ext cx="274114" cy="33470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                <a:tab pos="152400" algn="l"/>
              </a:tabLst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C</a:t>
            </a:r>
          </a:p>
        </p:txBody>
      </p:sp>
      <p:sp>
        <p:nvSpPr>
          <p:cNvPr id="46" name="TextBox 1"/>
          <p:cNvSpPr txBox="1"/>
          <p:nvPr/>
        </p:nvSpPr>
        <p:spPr>
          <a:xfrm>
            <a:off x="4367736" y="2776793"/>
            <a:ext cx="274114" cy="33470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B</a:t>
            </a:r>
          </a:p>
        </p:txBody>
      </p:sp>
    </p:spTree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0079990" cy="7559040"/>
          </a:xfrm>
          <a:custGeom>
            <a:avLst/>
            <a:gdLst>
              <a:gd name="connsiteX0" fmla="*/ 0 w 10079990"/>
              <a:gd name="connsiteY0" fmla="*/ 0 h 7559040"/>
              <a:gd name="connsiteX1" fmla="*/ 10079990 w 10079990"/>
              <a:gd name="connsiteY1" fmla="*/ 0 h 7559040"/>
              <a:gd name="connsiteX2" fmla="*/ 10079990 w 10079990"/>
              <a:gd name="connsiteY2" fmla="*/ 7559040 h 7559040"/>
              <a:gd name="connsiteX3" fmla="*/ 0 w 10079990"/>
              <a:gd name="connsiteY3" fmla="*/ 7559040 h 7559040"/>
              <a:gd name="connsiteX4" fmla="*/ 0 w 10079990"/>
              <a:gd name="connsiteY4" fmla="*/ 0 h 75590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079990" h="7559040">
                <a:moveTo>
                  <a:pt x="0" y="0"/>
                </a:moveTo>
                <a:lnTo>
                  <a:pt x="10079990" y="0"/>
                </a:lnTo>
                <a:lnTo>
                  <a:pt x="10079990" y="7559040"/>
                </a:lnTo>
                <a:lnTo>
                  <a:pt x="0" y="755904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TextBox 47"/>
          <p:cNvSpPr txBox="1"/>
          <p:nvPr/>
        </p:nvSpPr>
        <p:spPr>
          <a:xfrm>
            <a:off x="3128356" y="622300"/>
            <a:ext cx="3437544" cy="70019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100"/>
              </a:lnSpc>
              <a:tabLst/>
            </a:pP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A Sample DFA</a:t>
            </a:r>
          </a:p>
        </p:txBody>
      </p:sp>
      <p:sp>
        <p:nvSpPr>
          <p:cNvPr id="89" name="Freeform 3"/>
          <p:cNvSpPr/>
          <p:nvPr/>
        </p:nvSpPr>
        <p:spPr>
          <a:xfrm>
            <a:off x="228600" y="2514600"/>
            <a:ext cx="457200" cy="685800"/>
          </a:xfrm>
          <a:custGeom>
            <a:avLst/>
            <a:gdLst>
              <a:gd name="connsiteX0" fmla="*/ 228600 w 457200"/>
              <a:gd name="connsiteY0" fmla="*/ 685800 h 685800"/>
              <a:gd name="connsiteX1" fmla="*/ 0 w 457200"/>
              <a:gd name="connsiteY1" fmla="*/ 685800 h 685800"/>
              <a:gd name="connsiteX2" fmla="*/ 0 w 457200"/>
              <a:gd name="connsiteY2" fmla="*/ 0 h 685800"/>
              <a:gd name="connsiteX3" fmla="*/ 457200 w 457200"/>
              <a:gd name="connsiteY3" fmla="*/ 0 h 685800"/>
              <a:gd name="connsiteX4" fmla="*/ 457200 w 457200"/>
              <a:gd name="connsiteY4" fmla="*/ 685800 h 685800"/>
              <a:gd name="connsiteX5" fmla="*/ 228600 w 457200"/>
              <a:gd name="connsiteY5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685800">
                <a:moveTo>
                  <a:pt x="228600" y="685800"/>
                </a:moveTo>
                <a:lnTo>
                  <a:pt x="0" y="685800"/>
                </a:lnTo>
                <a:lnTo>
                  <a:pt x="0" y="0"/>
                </a:lnTo>
                <a:lnTo>
                  <a:pt x="457200" y="0"/>
                </a:lnTo>
                <a:lnTo>
                  <a:pt x="457200" y="685800"/>
                </a:lnTo>
                <a:lnTo>
                  <a:pt x="228600" y="6858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tx1"/>
              </a:solidFill>
            </a:endParaRPr>
          </a:p>
        </p:txBody>
      </p:sp>
      <p:sp>
        <p:nvSpPr>
          <p:cNvPr id="90" name="Freeform 3"/>
          <p:cNvSpPr/>
          <p:nvPr/>
        </p:nvSpPr>
        <p:spPr>
          <a:xfrm>
            <a:off x="1828800" y="2514600"/>
            <a:ext cx="685800" cy="685800"/>
          </a:xfrm>
          <a:custGeom>
            <a:avLst/>
            <a:gdLst>
              <a:gd name="connsiteX0" fmla="*/ 342900 w 685800"/>
              <a:gd name="connsiteY0" fmla="*/ 0 h 685800"/>
              <a:gd name="connsiteX1" fmla="*/ 685800 w 685800"/>
              <a:gd name="connsiteY1" fmla="*/ 342900 h 685800"/>
              <a:gd name="connsiteX2" fmla="*/ 342900 w 685800"/>
              <a:gd name="connsiteY2" fmla="*/ 685800 h 685800"/>
              <a:gd name="connsiteX3" fmla="*/ 0 w 685800"/>
              <a:gd name="connsiteY3" fmla="*/ 342900 h 685800"/>
              <a:gd name="connsiteX4" fmla="*/ 342900 w 685800"/>
              <a:gd name="connsiteY4" fmla="*/ 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5800" h="685800">
                <a:moveTo>
                  <a:pt x="342900" y="0"/>
                </a:moveTo>
                <a:cubicBezTo>
                  <a:pt x="537210" y="0"/>
                  <a:pt x="685800" y="148589"/>
                  <a:pt x="685800" y="342900"/>
                </a:cubicBezTo>
                <a:cubicBezTo>
                  <a:pt x="685800" y="537210"/>
                  <a:pt x="537210" y="685800"/>
                  <a:pt x="342900" y="685800"/>
                </a:cubicBezTo>
                <a:cubicBezTo>
                  <a:pt x="148589" y="685800"/>
                  <a:pt x="0" y="537210"/>
                  <a:pt x="0" y="342900"/>
                </a:cubicBezTo>
                <a:cubicBezTo>
                  <a:pt x="0" y="148589"/>
                  <a:pt x="148589" y="0"/>
                  <a:pt x="342900" y="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tx1"/>
              </a:solidFill>
            </a:endParaRPr>
          </a:p>
        </p:txBody>
      </p:sp>
      <p:sp>
        <p:nvSpPr>
          <p:cNvPr id="91" name="Freeform 3"/>
          <p:cNvSpPr/>
          <p:nvPr/>
        </p:nvSpPr>
        <p:spPr>
          <a:xfrm>
            <a:off x="1822450" y="2508250"/>
            <a:ext cx="698500" cy="698500"/>
          </a:xfrm>
          <a:custGeom>
            <a:avLst/>
            <a:gdLst>
              <a:gd name="connsiteX0" fmla="*/ 349250 w 698500"/>
              <a:gd name="connsiteY0" fmla="*/ 6350 h 698500"/>
              <a:gd name="connsiteX1" fmla="*/ 692150 w 698500"/>
              <a:gd name="connsiteY1" fmla="*/ 349250 h 698500"/>
              <a:gd name="connsiteX2" fmla="*/ 349250 w 698500"/>
              <a:gd name="connsiteY2" fmla="*/ 692150 h 698500"/>
              <a:gd name="connsiteX3" fmla="*/ 6350 w 698500"/>
              <a:gd name="connsiteY3" fmla="*/ 349250 h 698500"/>
              <a:gd name="connsiteX4" fmla="*/ 349250 w 698500"/>
              <a:gd name="connsiteY4" fmla="*/ 6350 h 6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98500" h="698500">
                <a:moveTo>
                  <a:pt x="349250" y="6350"/>
                </a:moveTo>
                <a:cubicBezTo>
                  <a:pt x="543560" y="6350"/>
                  <a:pt x="692150" y="154939"/>
                  <a:pt x="692150" y="349250"/>
                </a:cubicBezTo>
                <a:cubicBezTo>
                  <a:pt x="692150" y="543560"/>
                  <a:pt x="543560" y="692150"/>
                  <a:pt x="349250" y="692150"/>
                </a:cubicBezTo>
                <a:cubicBezTo>
                  <a:pt x="154939" y="692150"/>
                  <a:pt x="6350" y="543560"/>
                  <a:pt x="6350" y="349250"/>
                </a:cubicBezTo>
                <a:cubicBezTo>
                  <a:pt x="6350" y="154939"/>
                  <a:pt x="154939" y="6350"/>
                  <a:pt x="349250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tx1"/>
              </a:solidFill>
            </a:endParaRPr>
          </a:p>
        </p:txBody>
      </p:sp>
      <p:sp>
        <p:nvSpPr>
          <p:cNvPr id="92" name="Freeform 3"/>
          <p:cNvSpPr/>
          <p:nvPr/>
        </p:nvSpPr>
        <p:spPr>
          <a:xfrm>
            <a:off x="4114800" y="2514600"/>
            <a:ext cx="685800" cy="685800"/>
          </a:xfrm>
          <a:custGeom>
            <a:avLst/>
            <a:gdLst>
              <a:gd name="connsiteX0" fmla="*/ 342900 w 685800"/>
              <a:gd name="connsiteY0" fmla="*/ 0 h 685800"/>
              <a:gd name="connsiteX1" fmla="*/ 685800 w 685800"/>
              <a:gd name="connsiteY1" fmla="*/ 342900 h 685800"/>
              <a:gd name="connsiteX2" fmla="*/ 342900 w 685800"/>
              <a:gd name="connsiteY2" fmla="*/ 685800 h 685800"/>
              <a:gd name="connsiteX3" fmla="*/ 0 w 685800"/>
              <a:gd name="connsiteY3" fmla="*/ 342900 h 685800"/>
              <a:gd name="connsiteX4" fmla="*/ 342900 w 685800"/>
              <a:gd name="connsiteY4" fmla="*/ 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5800" h="685800">
                <a:moveTo>
                  <a:pt x="342900" y="0"/>
                </a:moveTo>
                <a:cubicBezTo>
                  <a:pt x="537209" y="0"/>
                  <a:pt x="685800" y="148589"/>
                  <a:pt x="685800" y="342900"/>
                </a:cubicBezTo>
                <a:cubicBezTo>
                  <a:pt x="685800" y="537210"/>
                  <a:pt x="537209" y="685800"/>
                  <a:pt x="342900" y="685800"/>
                </a:cubicBezTo>
                <a:cubicBezTo>
                  <a:pt x="148590" y="685800"/>
                  <a:pt x="0" y="537210"/>
                  <a:pt x="0" y="342900"/>
                </a:cubicBezTo>
                <a:cubicBezTo>
                  <a:pt x="0" y="148589"/>
                  <a:pt x="148590" y="0"/>
                  <a:pt x="342900" y="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tx1"/>
              </a:solidFill>
            </a:endParaRPr>
          </a:p>
        </p:txBody>
      </p:sp>
      <p:sp>
        <p:nvSpPr>
          <p:cNvPr id="93" name="Freeform 3"/>
          <p:cNvSpPr/>
          <p:nvPr/>
        </p:nvSpPr>
        <p:spPr>
          <a:xfrm>
            <a:off x="4108450" y="2508250"/>
            <a:ext cx="698500" cy="698500"/>
          </a:xfrm>
          <a:custGeom>
            <a:avLst/>
            <a:gdLst>
              <a:gd name="connsiteX0" fmla="*/ 349250 w 698500"/>
              <a:gd name="connsiteY0" fmla="*/ 6350 h 698500"/>
              <a:gd name="connsiteX1" fmla="*/ 692150 w 698500"/>
              <a:gd name="connsiteY1" fmla="*/ 349250 h 698500"/>
              <a:gd name="connsiteX2" fmla="*/ 349250 w 698500"/>
              <a:gd name="connsiteY2" fmla="*/ 692150 h 698500"/>
              <a:gd name="connsiteX3" fmla="*/ 6350 w 698500"/>
              <a:gd name="connsiteY3" fmla="*/ 349250 h 698500"/>
              <a:gd name="connsiteX4" fmla="*/ 349250 w 698500"/>
              <a:gd name="connsiteY4" fmla="*/ 6350 h 6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98500" h="698500">
                <a:moveTo>
                  <a:pt x="349250" y="6350"/>
                </a:moveTo>
                <a:cubicBezTo>
                  <a:pt x="543559" y="6350"/>
                  <a:pt x="692150" y="154939"/>
                  <a:pt x="692150" y="349250"/>
                </a:cubicBezTo>
                <a:cubicBezTo>
                  <a:pt x="692150" y="543560"/>
                  <a:pt x="543559" y="692150"/>
                  <a:pt x="349250" y="692150"/>
                </a:cubicBezTo>
                <a:cubicBezTo>
                  <a:pt x="154940" y="692150"/>
                  <a:pt x="6350" y="543560"/>
                  <a:pt x="6350" y="349250"/>
                </a:cubicBezTo>
                <a:cubicBezTo>
                  <a:pt x="6350" y="154939"/>
                  <a:pt x="154940" y="6350"/>
                  <a:pt x="349250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tx1"/>
              </a:solidFill>
            </a:endParaRPr>
          </a:p>
        </p:txBody>
      </p:sp>
      <p:sp>
        <p:nvSpPr>
          <p:cNvPr id="94" name="Freeform 3"/>
          <p:cNvSpPr/>
          <p:nvPr/>
        </p:nvSpPr>
        <p:spPr>
          <a:xfrm>
            <a:off x="1828800" y="4800600"/>
            <a:ext cx="685800" cy="685800"/>
          </a:xfrm>
          <a:custGeom>
            <a:avLst/>
            <a:gdLst>
              <a:gd name="connsiteX0" fmla="*/ 342900 w 685800"/>
              <a:gd name="connsiteY0" fmla="*/ 0 h 685800"/>
              <a:gd name="connsiteX1" fmla="*/ 685800 w 685800"/>
              <a:gd name="connsiteY1" fmla="*/ 342900 h 685800"/>
              <a:gd name="connsiteX2" fmla="*/ 342900 w 685800"/>
              <a:gd name="connsiteY2" fmla="*/ 685800 h 685800"/>
              <a:gd name="connsiteX3" fmla="*/ 0 w 685800"/>
              <a:gd name="connsiteY3" fmla="*/ 342900 h 685800"/>
              <a:gd name="connsiteX4" fmla="*/ 342900 w 685800"/>
              <a:gd name="connsiteY4" fmla="*/ 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5800" h="685800">
                <a:moveTo>
                  <a:pt x="342900" y="0"/>
                </a:moveTo>
                <a:cubicBezTo>
                  <a:pt x="537210" y="0"/>
                  <a:pt x="685800" y="148590"/>
                  <a:pt x="685800" y="342900"/>
                </a:cubicBezTo>
                <a:cubicBezTo>
                  <a:pt x="685800" y="537209"/>
                  <a:pt x="537210" y="685800"/>
                  <a:pt x="342900" y="685800"/>
                </a:cubicBezTo>
                <a:cubicBezTo>
                  <a:pt x="148589" y="685800"/>
                  <a:pt x="0" y="537209"/>
                  <a:pt x="0" y="342900"/>
                </a:cubicBezTo>
                <a:cubicBezTo>
                  <a:pt x="0" y="148590"/>
                  <a:pt x="148589" y="0"/>
                  <a:pt x="342900" y="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tx1"/>
              </a:solidFill>
            </a:endParaRPr>
          </a:p>
        </p:txBody>
      </p:sp>
      <p:sp>
        <p:nvSpPr>
          <p:cNvPr id="95" name="Freeform 3"/>
          <p:cNvSpPr/>
          <p:nvPr/>
        </p:nvSpPr>
        <p:spPr>
          <a:xfrm>
            <a:off x="1822450" y="4794250"/>
            <a:ext cx="698500" cy="698500"/>
          </a:xfrm>
          <a:custGeom>
            <a:avLst/>
            <a:gdLst>
              <a:gd name="connsiteX0" fmla="*/ 349250 w 698500"/>
              <a:gd name="connsiteY0" fmla="*/ 6350 h 698500"/>
              <a:gd name="connsiteX1" fmla="*/ 692150 w 698500"/>
              <a:gd name="connsiteY1" fmla="*/ 349250 h 698500"/>
              <a:gd name="connsiteX2" fmla="*/ 349250 w 698500"/>
              <a:gd name="connsiteY2" fmla="*/ 692150 h 698500"/>
              <a:gd name="connsiteX3" fmla="*/ 6350 w 698500"/>
              <a:gd name="connsiteY3" fmla="*/ 349250 h 698500"/>
              <a:gd name="connsiteX4" fmla="*/ 349250 w 698500"/>
              <a:gd name="connsiteY4" fmla="*/ 6350 h 6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98500" h="698500">
                <a:moveTo>
                  <a:pt x="349250" y="6350"/>
                </a:moveTo>
                <a:cubicBezTo>
                  <a:pt x="543560" y="6350"/>
                  <a:pt x="692150" y="154940"/>
                  <a:pt x="692150" y="349250"/>
                </a:cubicBezTo>
                <a:cubicBezTo>
                  <a:pt x="692150" y="543559"/>
                  <a:pt x="543560" y="692150"/>
                  <a:pt x="349250" y="692150"/>
                </a:cubicBezTo>
                <a:cubicBezTo>
                  <a:pt x="154939" y="692150"/>
                  <a:pt x="6350" y="543559"/>
                  <a:pt x="6350" y="349250"/>
                </a:cubicBezTo>
                <a:cubicBezTo>
                  <a:pt x="6350" y="154940"/>
                  <a:pt x="154939" y="6350"/>
                  <a:pt x="349250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tx1"/>
              </a:solidFill>
            </a:endParaRPr>
          </a:p>
        </p:txBody>
      </p:sp>
      <p:sp>
        <p:nvSpPr>
          <p:cNvPr id="96" name="Freeform 3"/>
          <p:cNvSpPr/>
          <p:nvPr/>
        </p:nvSpPr>
        <p:spPr>
          <a:xfrm>
            <a:off x="4114800" y="4800600"/>
            <a:ext cx="685800" cy="685800"/>
          </a:xfrm>
          <a:custGeom>
            <a:avLst/>
            <a:gdLst>
              <a:gd name="connsiteX0" fmla="*/ 342900 w 685800"/>
              <a:gd name="connsiteY0" fmla="*/ 0 h 685800"/>
              <a:gd name="connsiteX1" fmla="*/ 685800 w 685800"/>
              <a:gd name="connsiteY1" fmla="*/ 342900 h 685800"/>
              <a:gd name="connsiteX2" fmla="*/ 342900 w 685800"/>
              <a:gd name="connsiteY2" fmla="*/ 685800 h 685800"/>
              <a:gd name="connsiteX3" fmla="*/ 0 w 685800"/>
              <a:gd name="connsiteY3" fmla="*/ 342900 h 685800"/>
              <a:gd name="connsiteX4" fmla="*/ 342900 w 685800"/>
              <a:gd name="connsiteY4" fmla="*/ 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5800" h="685800">
                <a:moveTo>
                  <a:pt x="342900" y="0"/>
                </a:moveTo>
                <a:cubicBezTo>
                  <a:pt x="537209" y="0"/>
                  <a:pt x="685800" y="148590"/>
                  <a:pt x="685800" y="342900"/>
                </a:cubicBezTo>
                <a:cubicBezTo>
                  <a:pt x="685800" y="537209"/>
                  <a:pt x="537209" y="685800"/>
                  <a:pt x="342900" y="685800"/>
                </a:cubicBezTo>
                <a:cubicBezTo>
                  <a:pt x="148590" y="685800"/>
                  <a:pt x="0" y="537209"/>
                  <a:pt x="0" y="342900"/>
                </a:cubicBezTo>
                <a:cubicBezTo>
                  <a:pt x="0" y="148590"/>
                  <a:pt x="148590" y="0"/>
                  <a:pt x="342900" y="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tx1"/>
              </a:solidFill>
            </a:endParaRPr>
          </a:p>
        </p:txBody>
      </p:sp>
      <p:sp>
        <p:nvSpPr>
          <p:cNvPr id="97" name="Freeform 3"/>
          <p:cNvSpPr/>
          <p:nvPr/>
        </p:nvSpPr>
        <p:spPr>
          <a:xfrm>
            <a:off x="4108450" y="4794250"/>
            <a:ext cx="698500" cy="698500"/>
          </a:xfrm>
          <a:custGeom>
            <a:avLst/>
            <a:gdLst>
              <a:gd name="connsiteX0" fmla="*/ 349250 w 698500"/>
              <a:gd name="connsiteY0" fmla="*/ 6350 h 698500"/>
              <a:gd name="connsiteX1" fmla="*/ 692150 w 698500"/>
              <a:gd name="connsiteY1" fmla="*/ 349250 h 698500"/>
              <a:gd name="connsiteX2" fmla="*/ 349250 w 698500"/>
              <a:gd name="connsiteY2" fmla="*/ 692150 h 698500"/>
              <a:gd name="connsiteX3" fmla="*/ 6350 w 698500"/>
              <a:gd name="connsiteY3" fmla="*/ 349250 h 698500"/>
              <a:gd name="connsiteX4" fmla="*/ 349250 w 698500"/>
              <a:gd name="connsiteY4" fmla="*/ 6350 h 6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98500" h="698500">
                <a:moveTo>
                  <a:pt x="349250" y="6350"/>
                </a:moveTo>
                <a:cubicBezTo>
                  <a:pt x="543559" y="6350"/>
                  <a:pt x="692150" y="154940"/>
                  <a:pt x="692150" y="349250"/>
                </a:cubicBezTo>
                <a:cubicBezTo>
                  <a:pt x="692150" y="543559"/>
                  <a:pt x="543559" y="692150"/>
                  <a:pt x="349250" y="692150"/>
                </a:cubicBezTo>
                <a:cubicBezTo>
                  <a:pt x="154940" y="692150"/>
                  <a:pt x="6350" y="543559"/>
                  <a:pt x="6350" y="349250"/>
                </a:cubicBezTo>
                <a:cubicBezTo>
                  <a:pt x="6350" y="154940"/>
                  <a:pt x="154940" y="6350"/>
                  <a:pt x="349250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tx1"/>
              </a:solidFill>
            </a:endParaRPr>
          </a:p>
        </p:txBody>
      </p:sp>
      <p:sp>
        <p:nvSpPr>
          <p:cNvPr id="98" name="Freeform 3"/>
          <p:cNvSpPr/>
          <p:nvPr/>
        </p:nvSpPr>
        <p:spPr>
          <a:xfrm>
            <a:off x="679450" y="2851150"/>
            <a:ext cx="1000760" cy="13970"/>
          </a:xfrm>
          <a:custGeom>
            <a:avLst/>
            <a:gdLst>
              <a:gd name="connsiteX0" fmla="*/ 6350 w 1000760"/>
              <a:gd name="connsiteY0" fmla="*/ 6350 h 13970"/>
              <a:gd name="connsiteX1" fmla="*/ 994410 w 1000760"/>
              <a:gd name="connsiteY1" fmla="*/ 6350 h 1397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00760" h="13970">
                <a:moveTo>
                  <a:pt x="6350" y="6350"/>
                </a:moveTo>
                <a:lnTo>
                  <a:pt x="994410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99" name="Freeform 3"/>
          <p:cNvSpPr/>
          <p:nvPr/>
        </p:nvSpPr>
        <p:spPr>
          <a:xfrm>
            <a:off x="1666239" y="2804160"/>
            <a:ext cx="162560" cy="107950"/>
          </a:xfrm>
          <a:custGeom>
            <a:avLst/>
            <a:gdLst>
              <a:gd name="connsiteX0" fmla="*/ 162560 w 162560"/>
              <a:gd name="connsiteY0" fmla="*/ 53339 h 107950"/>
              <a:gd name="connsiteX1" fmla="*/ 0 w 162560"/>
              <a:gd name="connsiteY1" fmla="*/ 0 h 107950"/>
              <a:gd name="connsiteX2" fmla="*/ 0 w 162560"/>
              <a:gd name="connsiteY2" fmla="*/ 107950 h 107950"/>
              <a:gd name="connsiteX3" fmla="*/ 162560 w 162560"/>
              <a:gd name="connsiteY3" fmla="*/ 53339 h 1079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62560" h="107950">
                <a:moveTo>
                  <a:pt x="162560" y="53339"/>
                </a:moveTo>
                <a:lnTo>
                  <a:pt x="0" y="0"/>
                </a:lnTo>
                <a:lnTo>
                  <a:pt x="0" y="107950"/>
                </a:lnTo>
                <a:lnTo>
                  <a:pt x="162560" y="53339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tx1"/>
              </a:solidFill>
            </a:endParaRPr>
          </a:p>
        </p:txBody>
      </p:sp>
      <p:sp>
        <p:nvSpPr>
          <p:cNvPr id="100" name="Freeform 3"/>
          <p:cNvSpPr/>
          <p:nvPr/>
        </p:nvSpPr>
        <p:spPr>
          <a:xfrm>
            <a:off x="1922779" y="3093720"/>
            <a:ext cx="13970" cy="1658620"/>
          </a:xfrm>
          <a:custGeom>
            <a:avLst/>
            <a:gdLst>
              <a:gd name="connsiteX0" fmla="*/ 6350 w 13970"/>
              <a:gd name="connsiteY0" fmla="*/ 6350 h 1658620"/>
              <a:gd name="connsiteX1" fmla="*/ 6350 w 13970"/>
              <a:gd name="connsiteY1" fmla="*/ 1652270 h 16586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970" h="1658620">
                <a:moveTo>
                  <a:pt x="6350" y="6350"/>
                </a:moveTo>
                <a:lnTo>
                  <a:pt x="6350" y="165227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101" name="Freeform 3"/>
          <p:cNvSpPr/>
          <p:nvPr/>
        </p:nvSpPr>
        <p:spPr>
          <a:xfrm>
            <a:off x="1875789" y="4739640"/>
            <a:ext cx="107950" cy="161290"/>
          </a:xfrm>
          <a:custGeom>
            <a:avLst/>
            <a:gdLst>
              <a:gd name="connsiteX0" fmla="*/ 53339 w 107950"/>
              <a:gd name="connsiteY0" fmla="*/ 161289 h 161290"/>
              <a:gd name="connsiteX1" fmla="*/ 107950 w 107950"/>
              <a:gd name="connsiteY1" fmla="*/ 0 h 161290"/>
              <a:gd name="connsiteX2" fmla="*/ 0 w 107950"/>
              <a:gd name="connsiteY2" fmla="*/ 0 h 161290"/>
              <a:gd name="connsiteX3" fmla="*/ 53339 w 107950"/>
              <a:gd name="connsiteY3" fmla="*/ 161289 h 16129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7950" h="161290">
                <a:moveTo>
                  <a:pt x="53339" y="161289"/>
                </a:moveTo>
                <a:lnTo>
                  <a:pt x="107950" y="0"/>
                </a:lnTo>
                <a:lnTo>
                  <a:pt x="0" y="0"/>
                </a:lnTo>
                <a:lnTo>
                  <a:pt x="53339" y="161289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tx1"/>
              </a:solidFill>
            </a:endParaRPr>
          </a:p>
        </p:txBody>
      </p:sp>
      <p:sp>
        <p:nvSpPr>
          <p:cNvPr id="102" name="Freeform 3"/>
          <p:cNvSpPr/>
          <p:nvPr/>
        </p:nvSpPr>
        <p:spPr>
          <a:xfrm>
            <a:off x="2165350" y="3348990"/>
            <a:ext cx="13970" cy="1457960"/>
          </a:xfrm>
          <a:custGeom>
            <a:avLst/>
            <a:gdLst>
              <a:gd name="connsiteX0" fmla="*/ 6350 w 13970"/>
              <a:gd name="connsiteY0" fmla="*/ 1451609 h 1457960"/>
              <a:gd name="connsiteX1" fmla="*/ 6350 w 13970"/>
              <a:gd name="connsiteY1" fmla="*/ 6350 h 14579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970" h="1457960">
                <a:moveTo>
                  <a:pt x="6350" y="1451609"/>
                </a:moveTo>
                <a:lnTo>
                  <a:pt x="6350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103" name="Freeform 3"/>
          <p:cNvSpPr/>
          <p:nvPr/>
        </p:nvSpPr>
        <p:spPr>
          <a:xfrm>
            <a:off x="2118360" y="3200400"/>
            <a:ext cx="107950" cy="162559"/>
          </a:xfrm>
          <a:custGeom>
            <a:avLst/>
            <a:gdLst>
              <a:gd name="connsiteX0" fmla="*/ 53339 w 107950"/>
              <a:gd name="connsiteY0" fmla="*/ 0 h 162559"/>
              <a:gd name="connsiteX1" fmla="*/ 0 w 107950"/>
              <a:gd name="connsiteY1" fmla="*/ 162559 h 162559"/>
              <a:gd name="connsiteX2" fmla="*/ 107950 w 107950"/>
              <a:gd name="connsiteY2" fmla="*/ 162559 h 162559"/>
              <a:gd name="connsiteX3" fmla="*/ 53339 w 107950"/>
              <a:gd name="connsiteY3" fmla="*/ 0 h 1625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7950" h="162559">
                <a:moveTo>
                  <a:pt x="53339" y="0"/>
                </a:moveTo>
                <a:lnTo>
                  <a:pt x="0" y="162559"/>
                </a:lnTo>
                <a:lnTo>
                  <a:pt x="107950" y="162559"/>
                </a:lnTo>
                <a:lnTo>
                  <a:pt x="53339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tx1"/>
              </a:solidFill>
            </a:endParaRPr>
          </a:p>
        </p:txBody>
      </p:sp>
      <p:sp>
        <p:nvSpPr>
          <p:cNvPr id="104" name="Freeform 3"/>
          <p:cNvSpPr/>
          <p:nvPr/>
        </p:nvSpPr>
        <p:spPr>
          <a:xfrm>
            <a:off x="2663189" y="5137150"/>
            <a:ext cx="1457960" cy="13970"/>
          </a:xfrm>
          <a:custGeom>
            <a:avLst/>
            <a:gdLst>
              <a:gd name="connsiteX0" fmla="*/ 1451610 w 1457960"/>
              <a:gd name="connsiteY0" fmla="*/ 6350 h 13970"/>
              <a:gd name="connsiteX1" fmla="*/ 6350 w 1457960"/>
              <a:gd name="connsiteY1" fmla="*/ 6350 h 1397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457960" h="13970">
                <a:moveTo>
                  <a:pt x="1451610" y="6350"/>
                </a:moveTo>
                <a:lnTo>
                  <a:pt x="6350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105" name="Freeform 3"/>
          <p:cNvSpPr/>
          <p:nvPr/>
        </p:nvSpPr>
        <p:spPr>
          <a:xfrm>
            <a:off x="2514600" y="5090159"/>
            <a:ext cx="162560" cy="107950"/>
          </a:xfrm>
          <a:custGeom>
            <a:avLst/>
            <a:gdLst>
              <a:gd name="connsiteX0" fmla="*/ 0 w 162560"/>
              <a:gd name="connsiteY0" fmla="*/ 53340 h 107950"/>
              <a:gd name="connsiteX1" fmla="*/ 162560 w 162560"/>
              <a:gd name="connsiteY1" fmla="*/ 107950 h 107950"/>
              <a:gd name="connsiteX2" fmla="*/ 162560 w 162560"/>
              <a:gd name="connsiteY2" fmla="*/ 0 h 107950"/>
              <a:gd name="connsiteX3" fmla="*/ 0 w 162560"/>
              <a:gd name="connsiteY3" fmla="*/ 53340 h 1079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62560" h="107950">
                <a:moveTo>
                  <a:pt x="0" y="53340"/>
                </a:moveTo>
                <a:lnTo>
                  <a:pt x="162560" y="107950"/>
                </a:lnTo>
                <a:lnTo>
                  <a:pt x="162560" y="0"/>
                </a:lnTo>
                <a:lnTo>
                  <a:pt x="0" y="5334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tx1"/>
              </a:solidFill>
            </a:endParaRPr>
          </a:p>
        </p:txBody>
      </p:sp>
      <p:sp>
        <p:nvSpPr>
          <p:cNvPr id="106" name="Freeform 3"/>
          <p:cNvSpPr/>
          <p:nvPr/>
        </p:nvSpPr>
        <p:spPr>
          <a:xfrm>
            <a:off x="4451350" y="3194050"/>
            <a:ext cx="13970" cy="1457960"/>
          </a:xfrm>
          <a:custGeom>
            <a:avLst/>
            <a:gdLst>
              <a:gd name="connsiteX0" fmla="*/ 6350 w 13970"/>
              <a:gd name="connsiteY0" fmla="*/ 6350 h 1457960"/>
              <a:gd name="connsiteX1" fmla="*/ 6350 w 13970"/>
              <a:gd name="connsiteY1" fmla="*/ 1451609 h 14579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970" h="1457960">
                <a:moveTo>
                  <a:pt x="6350" y="6350"/>
                </a:moveTo>
                <a:lnTo>
                  <a:pt x="6350" y="1451609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107" name="Freeform 3"/>
          <p:cNvSpPr/>
          <p:nvPr/>
        </p:nvSpPr>
        <p:spPr>
          <a:xfrm>
            <a:off x="4404359" y="4638040"/>
            <a:ext cx="107950" cy="162559"/>
          </a:xfrm>
          <a:custGeom>
            <a:avLst/>
            <a:gdLst>
              <a:gd name="connsiteX0" fmla="*/ 53340 w 107950"/>
              <a:gd name="connsiteY0" fmla="*/ 162559 h 162559"/>
              <a:gd name="connsiteX1" fmla="*/ 107950 w 107950"/>
              <a:gd name="connsiteY1" fmla="*/ 0 h 162559"/>
              <a:gd name="connsiteX2" fmla="*/ 0 w 107950"/>
              <a:gd name="connsiteY2" fmla="*/ 0 h 162559"/>
              <a:gd name="connsiteX3" fmla="*/ 53340 w 107950"/>
              <a:gd name="connsiteY3" fmla="*/ 162559 h 1625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7950" h="162559">
                <a:moveTo>
                  <a:pt x="53340" y="162559"/>
                </a:moveTo>
                <a:lnTo>
                  <a:pt x="107950" y="0"/>
                </a:lnTo>
                <a:lnTo>
                  <a:pt x="0" y="0"/>
                </a:lnTo>
                <a:lnTo>
                  <a:pt x="53340" y="162559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tx1"/>
              </a:solidFill>
            </a:endParaRPr>
          </a:p>
        </p:txBody>
      </p:sp>
      <p:sp>
        <p:nvSpPr>
          <p:cNvPr id="108" name="Freeform 3"/>
          <p:cNvSpPr/>
          <p:nvPr/>
        </p:nvSpPr>
        <p:spPr>
          <a:xfrm>
            <a:off x="2407920" y="5379720"/>
            <a:ext cx="1658620" cy="13970"/>
          </a:xfrm>
          <a:custGeom>
            <a:avLst/>
            <a:gdLst>
              <a:gd name="connsiteX0" fmla="*/ 6350 w 1658620"/>
              <a:gd name="connsiteY0" fmla="*/ 6350 h 13970"/>
              <a:gd name="connsiteX1" fmla="*/ 1652270 w 1658620"/>
              <a:gd name="connsiteY1" fmla="*/ 6350 h 1397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658620" h="13970">
                <a:moveTo>
                  <a:pt x="6350" y="6350"/>
                </a:moveTo>
                <a:lnTo>
                  <a:pt x="1652270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109" name="Freeform 3"/>
          <p:cNvSpPr/>
          <p:nvPr/>
        </p:nvSpPr>
        <p:spPr>
          <a:xfrm>
            <a:off x="4053840" y="5331459"/>
            <a:ext cx="161290" cy="107950"/>
          </a:xfrm>
          <a:custGeom>
            <a:avLst/>
            <a:gdLst>
              <a:gd name="connsiteX0" fmla="*/ 161289 w 161290"/>
              <a:gd name="connsiteY0" fmla="*/ 54610 h 107950"/>
              <a:gd name="connsiteX1" fmla="*/ 0 w 161290"/>
              <a:gd name="connsiteY1" fmla="*/ 0 h 107950"/>
              <a:gd name="connsiteX2" fmla="*/ 0 w 161290"/>
              <a:gd name="connsiteY2" fmla="*/ 107950 h 107950"/>
              <a:gd name="connsiteX3" fmla="*/ 161289 w 161290"/>
              <a:gd name="connsiteY3" fmla="*/ 54610 h 1079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61290" h="107950">
                <a:moveTo>
                  <a:pt x="161289" y="54610"/>
                </a:moveTo>
                <a:lnTo>
                  <a:pt x="0" y="0"/>
                </a:lnTo>
                <a:lnTo>
                  <a:pt x="0" y="107950"/>
                </a:lnTo>
                <a:lnTo>
                  <a:pt x="161289" y="5461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tx1"/>
              </a:solidFill>
            </a:endParaRPr>
          </a:p>
        </p:txBody>
      </p:sp>
      <p:sp>
        <p:nvSpPr>
          <p:cNvPr id="110" name="Freeform 3"/>
          <p:cNvSpPr/>
          <p:nvPr/>
        </p:nvSpPr>
        <p:spPr>
          <a:xfrm>
            <a:off x="4693920" y="3248659"/>
            <a:ext cx="13970" cy="1658620"/>
          </a:xfrm>
          <a:custGeom>
            <a:avLst/>
            <a:gdLst>
              <a:gd name="connsiteX0" fmla="*/ 6350 w 13970"/>
              <a:gd name="connsiteY0" fmla="*/ 1652270 h 1658620"/>
              <a:gd name="connsiteX1" fmla="*/ 6350 w 13970"/>
              <a:gd name="connsiteY1" fmla="*/ 6350 h 16586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970" h="1658620">
                <a:moveTo>
                  <a:pt x="6350" y="1652270"/>
                </a:moveTo>
                <a:lnTo>
                  <a:pt x="6350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111" name="Freeform 3"/>
          <p:cNvSpPr/>
          <p:nvPr/>
        </p:nvSpPr>
        <p:spPr>
          <a:xfrm>
            <a:off x="4645659" y="3100070"/>
            <a:ext cx="107950" cy="161290"/>
          </a:xfrm>
          <a:custGeom>
            <a:avLst/>
            <a:gdLst>
              <a:gd name="connsiteX0" fmla="*/ 54610 w 107950"/>
              <a:gd name="connsiteY0" fmla="*/ 0 h 161290"/>
              <a:gd name="connsiteX1" fmla="*/ 0 w 107950"/>
              <a:gd name="connsiteY1" fmla="*/ 161289 h 161290"/>
              <a:gd name="connsiteX2" fmla="*/ 107950 w 107950"/>
              <a:gd name="connsiteY2" fmla="*/ 161289 h 161290"/>
              <a:gd name="connsiteX3" fmla="*/ 54610 w 107950"/>
              <a:gd name="connsiteY3" fmla="*/ 0 h 16129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7950" h="161290">
                <a:moveTo>
                  <a:pt x="54610" y="0"/>
                </a:moveTo>
                <a:lnTo>
                  <a:pt x="0" y="161289"/>
                </a:lnTo>
                <a:lnTo>
                  <a:pt x="107950" y="161289"/>
                </a:lnTo>
                <a:lnTo>
                  <a:pt x="5461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tx1"/>
              </a:solidFill>
            </a:endParaRPr>
          </a:p>
        </p:txBody>
      </p:sp>
      <p:sp>
        <p:nvSpPr>
          <p:cNvPr id="112" name="Freeform 3"/>
          <p:cNvSpPr/>
          <p:nvPr/>
        </p:nvSpPr>
        <p:spPr>
          <a:xfrm>
            <a:off x="2562860" y="2608579"/>
            <a:ext cx="1658620" cy="13970"/>
          </a:xfrm>
          <a:custGeom>
            <a:avLst/>
            <a:gdLst>
              <a:gd name="connsiteX0" fmla="*/ 1652269 w 1658620"/>
              <a:gd name="connsiteY0" fmla="*/ 6350 h 13970"/>
              <a:gd name="connsiteX1" fmla="*/ 6350 w 1658620"/>
              <a:gd name="connsiteY1" fmla="*/ 6350 h 1397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658620" h="13970">
                <a:moveTo>
                  <a:pt x="1652269" y="6350"/>
                </a:moveTo>
                <a:lnTo>
                  <a:pt x="6350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113" name="Freeform 3"/>
          <p:cNvSpPr/>
          <p:nvPr/>
        </p:nvSpPr>
        <p:spPr>
          <a:xfrm>
            <a:off x="2414270" y="2561589"/>
            <a:ext cx="161289" cy="107950"/>
          </a:xfrm>
          <a:custGeom>
            <a:avLst/>
            <a:gdLst>
              <a:gd name="connsiteX0" fmla="*/ 0 w 161289"/>
              <a:gd name="connsiteY0" fmla="*/ 53339 h 107950"/>
              <a:gd name="connsiteX1" fmla="*/ 161289 w 161289"/>
              <a:gd name="connsiteY1" fmla="*/ 107950 h 107950"/>
              <a:gd name="connsiteX2" fmla="*/ 161289 w 161289"/>
              <a:gd name="connsiteY2" fmla="*/ 0 h 107950"/>
              <a:gd name="connsiteX3" fmla="*/ 0 w 161289"/>
              <a:gd name="connsiteY3" fmla="*/ 53339 h 1079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61289" h="107950">
                <a:moveTo>
                  <a:pt x="0" y="53339"/>
                </a:moveTo>
                <a:lnTo>
                  <a:pt x="161289" y="107950"/>
                </a:lnTo>
                <a:lnTo>
                  <a:pt x="161289" y="0"/>
                </a:lnTo>
                <a:lnTo>
                  <a:pt x="0" y="53339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tx1"/>
              </a:solidFill>
            </a:endParaRPr>
          </a:p>
        </p:txBody>
      </p:sp>
      <p:sp>
        <p:nvSpPr>
          <p:cNvPr id="114" name="Freeform 3"/>
          <p:cNvSpPr/>
          <p:nvPr/>
        </p:nvSpPr>
        <p:spPr>
          <a:xfrm>
            <a:off x="1897379" y="2583179"/>
            <a:ext cx="548640" cy="548640"/>
          </a:xfrm>
          <a:custGeom>
            <a:avLst/>
            <a:gdLst>
              <a:gd name="connsiteX0" fmla="*/ 274320 w 548640"/>
              <a:gd name="connsiteY0" fmla="*/ 0 h 548640"/>
              <a:gd name="connsiteX1" fmla="*/ 548640 w 548640"/>
              <a:gd name="connsiteY1" fmla="*/ 274320 h 548640"/>
              <a:gd name="connsiteX2" fmla="*/ 274320 w 548640"/>
              <a:gd name="connsiteY2" fmla="*/ 548640 h 548640"/>
              <a:gd name="connsiteX3" fmla="*/ 0 w 548640"/>
              <a:gd name="connsiteY3" fmla="*/ 274320 h 548640"/>
              <a:gd name="connsiteX4" fmla="*/ 274320 w 548640"/>
              <a:gd name="connsiteY4" fmla="*/ 0 h 5486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48640" h="548640">
                <a:moveTo>
                  <a:pt x="274320" y="0"/>
                </a:moveTo>
                <a:cubicBezTo>
                  <a:pt x="429260" y="0"/>
                  <a:pt x="548640" y="118110"/>
                  <a:pt x="548640" y="274320"/>
                </a:cubicBezTo>
                <a:cubicBezTo>
                  <a:pt x="548640" y="429260"/>
                  <a:pt x="429260" y="548640"/>
                  <a:pt x="274320" y="548640"/>
                </a:cubicBezTo>
                <a:cubicBezTo>
                  <a:pt x="118110" y="548640"/>
                  <a:pt x="0" y="429260"/>
                  <a:pt x="0" y="274320"/>
                </a:cubicBezTo>
                <a:cubicBezTo>
                  <a:pt x="0" y="118110"/>
                  <a:pt x="118110" y="0"/>
                  <a:pt x="274320" y="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tx1"/>
              </a:solidFill>
            </a:endParaRPr>
          </a:p>
        </p:txBody>
      </p:sp>
      <p:sp>
        <p:nvSpPr>
          <p:cNvPr id="115" name="Freeform 3"/>
          <p:cNvSpPr/>
          <p:nvPr/>
        </p:nvSpPr>
        <p:spPr>
          <a:xfrm>
            <a:off x="1891029" y="2576829"/>
            <a:ext cx="561340" cy="561340"/>
          </a:xfrm>
          <a:custGeom>
            <a:avLst/>
            <a:gdLst>
              <a:gd name="connsiteX0" fmla="*/ 280670 w 561340"/>
              <a:gd name="connsiteY0" fmla="*/ 6350 h 561340"/>
              <a:gd name="connsiteX1" fmla="*/ 554990 w 561340"/>
              <a:gd name="connsiteY1" fmla="*/ 280670 h 561340"/>
              <a:gd name="connsiteX2" fmla="*/ 280670 w 561340"/>
              <a:gd name="connsiteY2" fmla="*/ 554990 h 561340"/>
              <a:gd name="connsiteX3" fmla="*/ 6350 w 561340"/>
              <a:gd name="connsiteY3" fmla="*/ 280670 h 561340"/>
              <a:gd name="connsiteX4" fmla="*/ 280670 w 561340"/>
              <a:gd name="connsiteY4" fmla="*/ 6350 h 5613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61340" h="561340">
                <a:moveTo>
                  <a:pt x="280670" y="6350"/>
                </a:moveTo>
                <a:cubicBezTo>
                  <a:pt x="435610" y="6350"/>
                  <a:pt x="554990" y="124460"/>
                  <a:pt x="554990" y="280670"/>
                </a:cubicBezTo>
                <a:cubicBezTo>
                  <a:pt x="554990" y="435610"/>
                  <a:pt x="435610" y="554990"/>
                  <a:pt x="280670" y="554990"/>
                </a:cubicBezTo>
                <a:cubicBezTo>
                  <a:pt x="124460" y="554990"/>
                  <a:pt x="6350" y="435610"/>
                  <a:pt x="6350" y="280670"/>
                </a:cubicBezTo>
                <a:cubicBezTo>
                  <a:pt x="6350" y="124460"/>
                  <a:pt x="124460" y="6350"/>
                  <a:pt x="280670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tx1"/>
              </a:solidFill>
            </a:endParaRPr>
          </a:p>
        </p:txBody>
      </p:sp>
      <p:sp>
        <p:nvSpPr>
          <p:cNvPr id="116" name="Freeform 3"/>
          <p:cNvSpPr/>
          <p:nvPr/>
        </p:nvSpPr>
        <p:spPr>
          <a:xfrm>
            <a:off x="1897379" y="4869179"/>
            <a:ext cx="548640" cy="548640"/>
          </a:xfrm>
          <a:custGeom>
            <a:avLst/>
            <a:gdLst>
              <a:gd name="connsiteX0" fmla="*/ 274320 w 548640"/>
              <a:gd name="connsiteY0" fmla="*/ 0 h 548640"/>
              <a:gd name="connsiteX1" fmla="*/ 548640 w 548640"/>
              <a:gd name="connsiteY1" fmla="*/ 274320 h 548640"/>
              <a:gd name="connsiteX2" fmla="*/ 274320 w 548640"/>
              <a:gd name="connsiteY2" fmla="*/ 548640 h 548640"/>
              <a:gd name="connsiteX3" fmla="*/ 0 w 548640"/>
              <a:gd name="connsiteY3" fmla="*/ 274320 h 548640"/>
              <a:gd name="connsiteX4" fmla="*/ 274320 w 548640"/>
              <a:gd name="connsiteY4" fmla="*/ 0 h 5486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48640" h="548640">
                <a:moveTo>
                  <a:pt x="274320" y="0"/>
                </a:moveTo>
                <a:cubicBezTo>
                  <a:pt x="429260" y="0"/>
                  <a:pt x="548640" y="118110"/>
                  <a:pt x="548640" y="274320"/>
                </a:cubicBezTo>
                <a:cubicBezTo>
                  <a:pt x="548640" y="429260"/>
                  <a:pt x="429260" y="548640"/>
                  <a:pt x="274320" y="548640"/>
                </a:cubicBezTo>
                <a:cubicBezTo>
                  <a:pt x="118110" y="548640"/>
                  <a:pt x="0" y="429260"/>
                  <a:pt x="0" y="274320"/>
                </a:cubicBezTo>
                <a:cubicBezTo>
                  <a:pt x="0" y="118110"/>
                  <a:pt x="118110" y="0"/>
                  <a:pt x="274320" y="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tx1"/>
              </a:solidFill>
            </a:endParaRPr>
          </a:p>
        </p:txBody>
      </p:sp>
      <p:sp>
        <p:nvSpPr>
          <p:cNvPr id="117" name="Freeform 3"/>
          <p:cNvSpPr/>
          <p:nvPr/>
        </p:nvSpPr>
        <p:spPr>
          <a:xfrm>
            <a:off x="1891029" y="4862829"/>
            <a:ext cx="561340" cy="561340"/>
          </a:xfrm>
          <a:custGeom>
            <a:avLst/>
            <a:gdLst>
              <a:gd name="connsiteX0" fmla="*/ 280670 w 561340"/>
              <a:gd name="connsiteY0" fmla="*/ 6350 h 561340"/>
              <a:gd name="connsiteX1" fmla="*/ 554990 w 561340"/>
              <a:gd name="connsiteY1" fmla="*/ 280670 h 561340"/>
              <a:gd name="connsiteX2" fmla="*/ 280670 w 561340"/>
              <a:gd name="connsiteY2" fmla="*/ 554990 h 561340"/>
              <a:gd name="connsiteX3" fmla="*/ 6350 w 561340"/>
              <a:gd name="connsiteY3" fmla="*/ 280670 h 561340"/>
              <a:gd name="connsiteX4" fmla="*/ 280670 w 561340"/>
              <a:gd name="connsiteY4" fmla="*/ 6350 h 5613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61340" h="561340">
                <a:moveTo>
                  <a:pt x="280670" y="6350"/>
                </a:moveTo>
                <a:cubicBezTo>
                  <a:pt x="435610" y="6350"/>
                  <a:pt x="554990" y="124460"/>
                  <a:pt x="554990" y="280670"/>
                </a:cubicBezTo>
                <a:cubicBezTo>
                  <a:pt x="554990" y="435610"/>
                  <a:pt x="435610" y="554990"/>
                  <a:pt x="280670" y="554990"/>
                </a:cubicBezTo>
                <a:cubicBezTo>
                  <a:pt x="124460" y="554990"/>
                  <a:pt x="6350" y="435610"/>
                  <a:pt x="6350" y="280670"/>
                </a:cubicBezTo>
                <a:cubicBezTo>
                  <a:pt x="6350" y="124460"/>
                  <a:pt x="124460" y="6350"/>
                  <a:pt x="280670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tx1"/>
              </a:solidFill>
            </a:endParaRPr>
          </a:p>
        </p:txBody>
      </p:sp>
      <p:sp>
        <p:nvSpPr>
          <p:cNvPr id="118" name="Freeform 3"/>
          <p:cNvSpPr/>
          <p:nvPr/>
        </p:nvSpPr>
        <p:spPr>
          <a:xfrm>
            <a:off x="4183379" y="2583179"/>
            <a:ext cx="548640" cy="548640"/>
          </a:xfrm>
          <a:custGeom>
            <a:avLst/>
            <a:gdLst>
              <a:gd name="connsiteX0" fmla="*/ 274320 w 548640"/>
              <a:gd name="connsiteY0" fmla="*/ 0 h 548640"/>
              <a:gd name="connsiteX1" fmla="*/ 548640 w 548640"/>
              <a:gd name="connsiteY1" fmla="*/ 274320 h 548640"/>
              <a:gd name="connsiteX2" fmla="*/ 274320 w 548640"/>
              <a:gd name="connsiteY2" fmla="*/ 548640 h 548640"/>
              <a:gd name="connsiteX3" fmla="*/ 0 w 548640"/>
              <a:gd name="connsiteY3" fmla="*/ 274320 h 548640"/>
              <a:gd name="connsiteX4" fmla="*/ 274320 w 548640"/>
              <a:gd name="connsiteY4" fmla="*/ 0 h 5486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48640" h="548640">
                <a:moveTo>
                  <a:pt x="274320" y="0"/>
                </a:moveTo>
                <a:cubicBezTo>
                  <a:pt x="429260" y="0"/>
                  <a:pt x="548640" y="118110"/>
                  <a:pt x="548640" y="274320"/>
                </a:cubicBezTo>
                <a:cubicBezTo>
                  <a:pt x="548640" y="429260"/>
                  <a:pt x="429260" y="548640"/>
                  <a:pt x="274320" y="548640"/>
                </a:cubicBezTo>
                <a:cubicBezTo>
                  <a:pt x="118110" y="548640"/>
                  <a:pt x="0" y="429260"/>
                  <a:pt x="0" y="274320"/>
                </a:cubicBezTo>
                <a:cubicBezTo>
                  <a:pt x="0" y="118110"/>
                  <a:pt x="118110" y="0"/>
                  <a:pt x="274320" y="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tx1"/>
              </a:solidFill>
            </a:endParaRPr>
          </a:p>
        </p:txBody>
      </p:sp>
      <p:sp>
        <p:nvSpPr>
          <p:cNvPr id="119" name="Freeform 3"/>
          <p:cNvSpPr/>
          <p:nvPr/>
        </p:nvSpPr>
        <p:spPr>
          <a:xfrm>
            <a:off x="4177029" y="2576829"/>
            <a:ext cx="561340" cy="561340"/>
          </a:xfrm>
          <a:custGeom>
            <a:avLst/>
            <a:gdLst>
              <a:gd name="connsiteX0" fmla="*/ 280670 w 561340"/>
              <a:gd name="connsiteY0" fmla="*/ 6350 h 561340"/>
              <a:gd name="connsiteX1" fmla="*/ 554990 w 561340"/>
              <a:gd name="connsiteY1" fmla="*/ 280670 h 561340"/>
              <a:gd name="connsiteX2" fmla="*/ 280670 w 561340"/>
              <a:gd name="connsiteY2" fmla="*/ 554990 h 561340"/>
              <a:gd name="connsiteX3" fmla="*/ 6350 w 561340"/>
              <a:gd name="connsiteY3" fmla="*/ 280670 h 561340"/>
              <a:gd name="connsiteX4" fmla="*/ 280670 w 561340"/>
              <a:gd name="connsiteY4" fmla="*/ 6350 h 5613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61340" h="561340">
                <a:moveTo>
                  <a:pt x="280670" y="6350"/>
                </a:moveTo>
                <a:cubicBezTo>
                  <a:pt x="435610" y="6350"/>
                  <a:pt x="554990" y="124460"/>
                  <a:pt x="554990" y="280670"/>
                </a:cubicBezTo>
                <a:cubicBezTo>
                  <a:pt x="554990" y="435610"/>
                  <a:pt x="435610" y="554990"/>
                  <a:pt x="280670" y="554990"/>
                </a:cubicBezTo>
                <a:cubicBezTo>
                  <a:pt x="124460" y="554990"/>
                  <a:pt x="6350" y="435610"/>
                  <a:pt x="6350" y="280670"/>
                </a:cubicBezTo>
                <a:cubicBezTo>
                  <a:pt x="6350" y="124460"/>
                  <a:pt x="124460" y="6350"/>
                  <a:pt x="280670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tx1"/>
              </a:solidFill>
            </a:endParaRPr>
          </a:p>
        </p:txBody>
      </p:sp>
      <p:sp>
        <p:nvSpPr>
          <p:cNvPr id="120" name="Freeform 3"/>
          <p:cNvSpPr/>
          <p:nvPr/>
        </p:nvSpPr>
        <p:spPr>
          <a:xfrm>
            <a:off x="2508250" y="2851150"/>
            <a:ext cx="1457960" cy="13970"/>
          </a:xfrm>
          <a:custGeom>
            <a:avLst/>
            <a:gdLst>
              <a:gd name="connsiteX0" fmla="*/ 6350 w 1457960"/>
              <a:gd name="connsiteY0" fmla="*/ 6350 h 13970"/>
              <a:gd name="connsiteX1" fmla="*/ 1451609 w 1457960"/>
              <a:gd name="connsiteY1" fmla="*/ 6350 h 1397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457960" h="13970">
                <a:moveTo>
                  <a:pt x="6350" y="6350"/>
                </a:moveTo>
                <a:lnTo>
                  <a:pt x="1451609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121" name="Freeform 3"/>
          <p:cNvSpPr/>
          <p:nvPr/>
        </p:nvSpPr>
        <p:spPr>
          <a:xfrm>
            <a:off x="3952240" y="2804160"/>
            <a:ext cx="162559" cy="107950"/>
          </a:xfrm>
          <a:custGeom>
            <a:avLst/>
            <a:gdLst>
              <a:gd name="connsiteX0" fmla="*/ 162559 w 162559"/>
              <a:gd name="connsiteY0" fmla="*/ 53339 h 107950"/>
              <a:gd name="connsiteX1" fmla="*/ 0 w 162559"/>
              <a:gd name="connsiteY1" fmla="*/ 0 h 107950"/>
              <a:gd name="connsiteX2" fmla="*/ 0 w 162559"/>
              <a:gd name="connsiteY2" fmla="*/ 107950 h 107950"/>
              <a:gd name="connsiteX3" fmla="*/ 162559 w 162559"/>
              <a:gd name="connsiteY3" fmla="*/ 53339 h 1079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62559" h="107950">
                <a:moveTo>
                  <a:pt x="162559" y="53339"/>
                </a:moveTo>
                <a:lnTo>
                  <a:pt x="0" y="0"/>
                </a:lnTo>
                <a:lnTo>
                  <a:pt x="0" y="107950"/>
                </a:lnTo>
                <a:lnTo>
                  <a:pt x="162559" y="53339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tx1"/>
              </a:solidFill>
            </a:endParaRPr>
          </a:p>
        </p:txBody>
      </p:sp>
      <p:sp>
        <p:nvSpPr>
          <p:cNvPr id="122" name="TextBox 1"/>
          <p:cNvSpPr txBox="1"/>
          <p:nvPr/>
        </p:nvSpPr>
        <p:spPr>
          <a:xfrm>
            <a:off x="1028700" y="2603500"/>
            <a:ext cx="706925" cy="33470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start</a:t>
            </a:r>
          </a:p>
        </p:txBody>
      </p:sp>
      <p:sp>
        <p:nvSpPr>
          <p:cNvPr id="123" name="TextBox 1"/>
          <p:cNvSpPr txBox="1"/>
          <p:nvPr/>
        </p:nvSpPr>
        <p:spPr>
          <a:xfrm>
            <a:off x="1689100" y="3873500"/>
            <a:ext cx="205184" cy="33470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0</a:t>
            </a:r>
          </a:p>
        </p:txBody>
      </p:sp>
      <p:sp>
        <p:nvSpPr>
          <p:cNvPr id="124" name="TextBox 1"/>
          <p:cNvSpPr txBox="1"/>
          <p:nvPr/>
        </p:nvSpPr>
        <p:spPr>
          <a:xfrm>
            <a:off x="2235200" y="3873500"/>
            <a:ext cx="205184" cy="33470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0</a:t>
            </a:r>
          </a:p>
        </p:txBody>
      </p:sp>
      <p:sp>
        <p:nvSpPr>
          <p:cNvPr id="125" name="TextBox 1"/>
          <p:cNvSpPr txBox="1"/>
          <p:nvPr/>
        </p:nvSpPr>
        <p:spPr>
          <a:xfrm>
            <a:off x="4203700" y="3873500"/>
            <a:ext cx="205184" cy="33470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0</a:t>
            </a:r>
          </a:p>
        </p:txBody>
      </p:sp>
      <p:sp>
        <p:nvSpPr>
          <p:cNvPr id="126" name="TextBox 1"/>
          <p:cNvSpPr txBox="1"/>
          <p:nvPr/>
        </p:nvSpPr>
        <p:spPr>
          <a:xfrm>
            <a:off x="3251200" y="4914900"/>
            <a:ext cx="205184" cy="93102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1</a:t>
            </a:r>
          </a:p>
          <a:p>
            <a:pPr>
              <a:lnSpc>
                <a:spcPts val="1000"/>
              </a:lnSpc>
            </a:pPr>
            <a:endParaRPr lang="en-US" altLang="zh-CN" sz="3200" dirty="0" smtClean="0"/>
          </a:p>
          <a:p>
            <a:pPr>
              <a:lnSpc>
                <a:spcPts val="1000"/>
              </a:lnSpc>
            </a:pPr>
            <a:endParaRPr lang="en-US" altLang="zh-CN" sz="3200" dirty="0" smtClean="0"/>
          </a:p>
          <a:p>
            <a:pPr>
              <a:lnSpc>
                <a:spcPts val="29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127" name="TextBox 1"/>
          <p:cNvSpPr txBox="1"/>
          <p:nvPr/>
        </p:nvSpPr>
        <p:spPr>
          <a:xfrm>
            <a:off x="4762500" y="3873500"/>
            <a:ext cx="205184" cy="33470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0</a:t>
            </a:r>
          </a:p>
        </p:txBody>
      </p:sp>
      <p:sp>
        <p:nvSpPr>
          <p:cNvPr id="128" name="TextBox 1"/>
          <p:cNvSpPr txBox="1"/>
          <p:nvPr/>
        </p:nvSpPr>
        <p:spPr>
          <a:xfrm>
            <a:off x="3251200" y="2387600"/>
            <a:ext cx="205184" cy="93102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1</a:t>
            </a:r>
          </a:p>
          <a:p>
            <a:pPr>
              <a:lnSpc>
                <a:spcPts val="1000"/>
              </a:lnSpc>
            </a:pPr>
            <a:endParaRPr lang="en-US" altLang="zh-CN" sz="3200" dirty="0" smtClean="0"/>
          </a:p>
          <a:p>
            <a:pPr>
              <a:lnSpc>
                <a:spcPts val="1000"/>
              </a:lnSpc>
            </a:pPr>
            <a:endParaRPr lang="en-US" altLang="zh-CN" sz="3200" dirty="0" smtClean="0"/>
          </a:p>
          <a:p>
            <a:pPr>
              <a:lnSpc>
                <a:spcPts val="29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40" name="TextBox 1"/>
          <p:cNvSpPr txBox="1"/>
          <p:nvPr/>
        </p:nvSpPr>
        <p:spPr>
          <a:xfrm>
            <a:off x="4318000" y="5014331"/>
            <a:ext cx="296556" cy="42126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  <a:tabLst>
                <a:tab pos="76200" algn="l"/>
              </a:tabLst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D</a:t>
            </a:r>
          </a:p>
        </p:txBody>
      </p:sp>
      <p:sp>
        <p:nvSpPr>
          <p:cNvPr id="44" name="TextBox 1"/>
          <p:cNvSpPr txBox="1"/>
          <p:nvPr/>
        </p:nvSpPr>
        <p:spPr>
          <a:xfrm>
            <a:off x="2038350" y="2759715"/>
            <a:ext cx="296556" cy="33470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A</a:t>
            </a:r>
          </a:p>
        </p:txBody>
      </p:sp>
      <p:sp>
        <p:nvSpPr>
          <p:cNvPr id="45" name="TextBox 1"/>
          <p:cNvSpPr txBox="1"/>
          <p:nvPr/>
        </p:nvSpPr>
        <p:spPr>
          <a:xfrm>
            <a:off x="2044700" y="5081843"/>
            <a:ext cx="274114" cy="33470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                <a:tab pos="152400" algn="l"/>
              </a:tabLst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C</a:t>
            </a:r>
          </a:p>
        </p:txBody>
      </p:sp>
      <p:sp>
        <p:nvSpPr>
          <p:cNvPr id="46" name="TextBox 1"/>
          <p:cNvSpPr txBox="1"/>
          <p:nvPr/>
        </p:nvSpPr>
        <p:spPr>
          <a:xfrm>
            <a:off x="4367736" y="2776793"/>
            <a:ext cx="274114" cy="33470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B</a:t>
            </a:r>
          </a:p>
        </p:txBody>
      </p:sp>
      <p:sp>
        <p:nvSpPr>
          <p:cNvPr id="49" name="矩形 48"/>
          <p:cNvSpPr/>
          <p:nvPr/>
        </p:nvSpPr>
        <p:spPr>
          <a:xfrm>
            <a:off x="5613404" y="2349490"/>
            <a:ext cx="3714776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buFont typeface="Wingdings" pitchFamily="2" charset="2"/>
              <a:buNone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T（A，0）= C</a:t>
            </a:r>
          </a:p>
          <a:p>
            <a:pPr lvl="1">
              <a:buFont typeface="Wingdings" pitchFamily="2" charset="2"/>
              <a:buNone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T（A，1）= B </a:t>
            </a:r>
          </a:p>
          <a:p>
            <a:pPr lvl="1">
              <a:buFont typeface="Wingdings" pitchFamily="2" charset="2"/>
              <a:buNone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T（B，0）= D</a:t>
            </a:r>
          </a:p>
          <a:p>
            <a:pPr lvl="1">
              <a:buFont typeface="Wingdings" pitchFamily="2" charset="2"/>
              <a:buNone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T（B，1）= A</a:t>
            </a:r>
          </a:p>
          <a:p>
            <a:pPr lvl="1">
              <a:buFont typeface="Wingdings" pitchFamily="2" charset="2"/>
              <a:buNone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T（C，0）= A</a:t>
            </a:r>
          </a:p>
          <a:p>
            <a:pPr lvl="1">
              <a:buFont typeface="Wingdings" pitchFamily="2" charset="2"/>
              <a:buNone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T（C，1）= D</a:t>
            </a:r>
          </a:p>
          <a:p>
            <a:pPr lvl="1">
              <a:buFont typeface="Wingdings" pitchFamily="2" charset="2"/>
              <a:buNone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T（D，0）= B</a:t>
            </a:r>
          </a:p>
          <a:p>
            <a:pPr lvl="1">
              <a:buFont typeface="Wingdings" pitchFamily="2" charset="2"/>
              <a:buNone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T（D，1）= C</a:t>
            </a:r>
            <a:endParaRPr lang="en-US" altLang="zh-CN" dirty="0" smtClean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0079990" cy="7559040"/>
          </a:xfrm>
          <a:custGeom>
            <a:avLst/>
            <a:gdLst>
              <a:gd name="connsiteX0" fmla="*/ 0 w 10079990"/>
              <a:gd name="connsiteY0" fmla="*/ 0 h 7559040"/>
              <a:gd name="connsiteX1" fmla="*/ 10079990 w 10079990"/>
              <a:gd name="connsiteY1" fmla="*/ 0 h 7559040"/>
              <a:gd name="connsiteX2" fmla="*/ 10079990 w 10079990"/>
              <a:gd name="connsiteY2" fmla="*/ 7559040 h 7559040"/>
              <a:gd name="connsiteX3" fmla="*/ 0 w 10079990"/>
              <a:gd name="connsiteY3" fmla="*/ 7559040 h 7559040"/>
              <a:gd name="connsiteX4" fmla="*/ 0 w 10079990"/>
              <a:gd name="connsiteY4" fmla="*/ 0 h 75590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079990" h="7559040">
                <a:moveTo>
                  <a:pt x="0" y="0"/>
                </a:moveTo>
                <a:lnTo>
                  <a:pt x="10079990" y="0"/>
                </a:lnTo>
                <a:lnTo>
                  <a:pt x="10079990" y="7559040"/>
                </a:lnTo>
                <a:lnTo>
                  <a:pt x="0" y="755904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2286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C0C0C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" name="Freeform 3"/>
          <p:cNvSpPr/>
          <p:nvPr/>
        </p:nvSpPr>
        <p:spPr>
          <a:xfrm>
            <a:off x="2222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" name="Freeform 3"/>
          <p:cNvSpPr/>
          <p:nvPr/>
        </p:nvSpPr>
        <p:spPr>
          <a:xfrm>
            <a:off x="6858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C0C0C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" name="Freeform 3"/>
          <p:cNvSpPr/>
          <p:nvPr/>
        </p:nvSpPr>
        <p:spPr>
          <a:xfrm>
            <a:off x="6794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8" name="Freeform 3"/>
          <p:cNvSpPr/>
          <p:nvPr/>
        </p:nvSpPr>
        <p:spPr>
          <a:xfrm>
            <a:off x="11430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C0C0C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9" name="Freeform 3"/>
          <p:cNvSpPr/>
          <p:nvPr/>
        </p:nvSpPr>
        <p:spPr>
          <a:xfrm>
            <a:off x="11366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0" name="Freeform 3"/>
          <p:cNvSpPr/>
          <p:nvPr/>
        </p:nvSpPr>
        <p:spPr>
          <a:xfrm>
            <a:off x="16002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C0C0C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1" name="Freeform 3"/>
          <p:cNvSpPr/>
          <p:nvPr/>
        </p:nvSpPr>
        <p:spPr>
          <a:xfrm>
            <a:off x="15938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2" name="Freeform 3"/>
          <p:cNvSpPr/>
          <p:nvPr/>
        </p:nvSpPr>
        <p:spPr>
          <a:xfrm>
            <a:off x="20574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C0C0C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3" name="Freeform 3"/>
          <p:cNvSpPr/>
          <p:nvPr/>
        </p:nvSpPr>
        <p:spPr>
          <a:xfrm>
            <a:off x="20510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4" name="Freeform 3"/>
          <p:cNvSpPr/>
          <p:nvPr/>
        </p:nvSpPr>
        <p:spPr>
          <a:xfrm>
            <a:off x="25146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C0C0C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5" name="Freeform 3"/>
          <p:cNvSpPr/>
          <p:nvPr/>
        </p:nvSpPr>
        <p:spPr>
          <a:xfrm>
            <a:off x="25082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6" name="Freeform 3"/>
          <p:cNvSpPr/>
          <p:nvPr/>
        </p:nvSpPr>
        <p:spPr>
          <a:xfrm>
            <a:off x="29718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7" name="Freeform 3"/>
          <p:cNvSpPr/>
          <p:nvPr/>
        </p:nvSpPr>
        <p:spPr>
          <a:xfrm>
            <a:off x="29654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8" name="Freeform 3"/>
          <p:cNvSpPr/>
          <p:nvPr/>
        </p:nvSpPr>
        <p:spPr>
          <a:xfrm>
            <a:off x="34290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9" name="Freeform 3"/>
          <p:cNvSpPr/>
          <p:nvPr/>
        </p:nvSpPr>
        <p:spPr>
          <a:xfrm>
            <a:off x="34226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0" name="Freeform 3"/>
          <p:cNvSpPr/>
          <p:nvPr/>
        </p:nvSpPr>
        <p:spPr>
          <a:xfrm>
            <a:off x="48006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1" name="Freeform 3"/>
          <p:cNvSpPr/>
          <p:nvPr/>
        </p:nvSpPr>
        <p:spPr>
          <a:xfrm>
            <a:off x="47942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2" name="Freeform 3"/>
          <p:cNvSpPr/>
          <p:nvPr/>
        </p:nvSpPr>
        <p:spPr>
          <a:xfrm>
            <a:off x="52578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3" name="Freeform 3"/>
          <p:cNvSpPr/>
          <p:nvPr/>
        </p:nvSpPr>
        <p:spPr>
          <a:xfrm>
            <a:off x="52514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4" name="Freeform 3"/>
          <p:cNvSpPr/>
          <p:nvPr/>
        </p:nvSpPr>
        <p:spPr>
          <a:xfrm>
            <a:off x="57150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5" name="Freeform 3"/>
          <p:cNvSpPr/>
          <p:nvPr/>
        </p:nvSpPr>
        <p:spPr>
          <a:xfrm>
            <a:off x="57086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6" name="Freeform 3"/>
          <p:cNvSpPr/>
          <p:nvPr/>
        </p:nvSpPr>
        <p:spPr>
          <a:xfrm>
            <a:off x="61722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7" name="Freeform 3"/>
          <p:cNvSpPr/>
          <p:nvPr/>
        </p:nvSpPr>
        <p:spPr>
          <a:xfrm>
            <a:off x="61658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8" name="Freeform 3"/>
          <p:cNvSpPr/>
          <p:nvPr/>
        </p:nvSpPr>
        <p:spPr>
          <a:xfrm>
            <a:off x="66294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9" name="Freeform 3"/>
          <p:cNvSpPr/>
          <p:nvPr/>
        </p:nvSpPr>
        <p:spPr>
          <a:xfrm>
            <a:off x="66230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0" name="Freeform 3"/>
          <p:cNvSpPr/>
          <p:nvPr/>
        </p:nvSpPr>
        <p:spPr>
          <a:xfrm>
            <a:off x="70866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1" name="Freeform 3"/>
          <p:cNvSpPr/>
          <p:nvPr/>
        </p:nvSpPr>
        <p:spPr>
          <a:xfrm>
            <a:off x="70802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2" name="Freeform 3"/>
          <p:cNvSpPr/>
          <p:nvPr/>
        </p:nvSpPr>
        <p:spPr>
          <a:xfrm>
            <a:off x="75438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3" name="Freeform 3"/>
          <p:cNvSpPr/>
          <p:nvPr/>
        </p:nvSpPr>
        <p:spPr>
          <a:xfrm>
            <a:off x="75374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4" name="Freeform 3"/>
          <p:cNvSpPr/>
          <p:nvPr/>
        </p:nvSpPr>
        <p:spPr>
          <a:xfrm>
            <a:off x="84582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5" name="Freeform 3"/>
          <p:cNvSpPr/>
          <p:nvPr/>
        </p:nvSpPr>
        <p:spPr>
          <a:xfrm>
            <a:off x="84518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6" name="Freeform 3"/>
          <p:cNvSpPr/>
          <p:nvPr/>
        </p:nvSpPr>
        <p:spPr>
          <a:xfrm>
            <a:off x="89154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7" name="Freeform 3"/>
          <p:cNvSpPr/>
          <p:nvPr/>
        </p:nvSpPr>
        <p:spPr>
          <a:xfrm>
            <a:off x="89090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8" name="Freeform 3"/>
          <p:cNvSpPr/>
          <p:nvPr/>
        </p:nvSpPr>
        <p:spPr>
          <a:xfrm>
            <a:off x="93726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9" name="Freeform 3"/>
          <p:cNvSpPr/>
          <p:nvPr/>
        </p:nvSpPr>
        <p:spPr>
          <a:xfrm>
            <a:off x="93662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0" name="Freeform 3"/>
          <p:cNvSpPr/>
          <p:nvPr/>
        </p:nvSpPr>
        <p:spPr>
          <a:xfrm>
            <a:off x="38862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1" name="Freeform 3"/>
          <p:cNvSpPr/>
          <p:nvPr/>
        </p:nvSpPr>
        <p:spPr>
          <a:xfrm>
            <a:off x="38798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2" name="Freeform 3"/>
          <p:cNvSpPr/>
          <p:nvPr/>
        </p:nvSpPr>
        <p:spPr>
          <a:xfrm>
            <a:off x="80010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3" name="Freeform 3"/>
          <p:cNvSpPr/>
          <p:nvPr/>
        </p:nvSpPr>
        <p:spPr>
          <a:xfrm>
            <a:off x="79946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4" name="Freeform 3"/>
          <p:cNvSpPr/>
          <p:nvPr/>
        </p:nvSpPr>
        <p:spPr>
          <a:xfrm>
            <a:off x="84582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5" name="Freeform 3"/>
          <p:cNvSpPr/>
          <p:nvPr/>
        </p:nvSpPr>
        <p:spPr>
          <a:xfrm>
            <a:off x="84518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6" name="Freeform 3"/>
          <p:cNvSpPr/>
          <p:nvPr/>
        </p:nvSpPr>
        <p:spPr>
          <a:xfrm>
            <a:off x="457200" y="4114800"/>
            <a:ext cx="1371600" cy="685800"/>
          </a:xfrm>
          <a:custGeom>
            <a:avLst/>
            <a:gdLst>
              <a:gd name="connsiteX0" fmla="*/ 685800 w 1371600"/>
              <a:gd name="connsiteY0" fmla="*/ 685800 h 685800"/>
              <a:gd name="connsiteX1" fmla="*/ 0 w 1371600"/>
              <a:gd name="connsiteY1" fmla="*/ 685800 h 685800"/>
              <a:gd name="connsiteX2" fmla="*/ 0 w 1371600"/>
              <a:gd name="connsiteY2" fmla="*/ 0 h 685800"/>
              <a:gd name="connsiteX3" fmla="*/ 1371600 w 1371600"/>
              <a:gd name="connsiteY3" fmla="*/ 0 h 685800"/>
              <a:gd name="connsiteX4" fmla="*/ 1371600 w 1371600"/>
              <a:gd name="connsiteY4" fmla="*/ 685800 h 685800"/>
              <a:gd name="connsiteX5" fmla="*/ 685800 w 1371600"/>
              <a:gd name="connsiteY5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1371600" h="685800">
                <a:moveTo>
                  <a:pt x="685800" y="685800"/>
                </a:moveTo>
                <a:lnTo>
                  <a:pt x="0" y="685800"/>
                </a:lnTo>
                <a:lnTo>
                  <a:pt x="0" y="0"/>
                </a:lnTo>
                <a:lnTo>
                  <a:pt x="1371600" y="0"/>
                </a:lnTo>
                <a:lnTo>
                  <a:pt x="1371600" y="685800"/>
                </a:lnTo>
                <a:lnTo>
                  <a:pt x="685800" y="685800"/>
                </a:lnTo>
              </a:path>
            </a:pathLst>
          </a:custGeom>
          <a:solidFill>
            <a:srgbClr val="99CC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7" name="Freeform 3"/>
          <p:cNvSpPr/>
          <p:nvPr/>
        </p:nvSpPr>
        <p:spPr>
          <a:xfrm>
            <a:off x="450850" y="4108450"/>
            <a:ext cx="1384300" cy="698500"/>
          </a:xfrm>
          <a:custGeom>
            <a:avLst/>
            <a:gdLst>
              <a:gd name="connsiteX0" fmla="*/ 692150 w 1384300"/>
              <a:gd name="connsiteY0" fmla="*/ 692150 h 698500"/>
              <a:gd name="connsiteX1" fmla="*/ 6350 w 1384300"/>
              <a:gd name="connsiteY1" fmla="*/ 692150 h 698500"/>
              <a:gd name="connsiteX2" fmla="*/ 6350 w 1384300"/>
              <a:gd name="connsiteY2" fmla="*/ 6350 h 698500"/>
              <a:gd name="connsiteX3" fmla="*/ 1377950 w 1384300"/>
              <a:gd name="connsiteY3" fmla="*/ 6350 h 698500"/>
              <a:gd name="connsiteX4" fmla="*/ 1377950 w 1384300"/>
              <a:gd name="connsiteY4" fmla="*/ 692150 h 698500"/>
              <a:gd name="connsiteX5" fmla="*/ 692150 w 1384300"/>
              <a:gd name="connsiteY5" fmla="*/ 692150 h 6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1384300" h="698500">
                <a:moveTo>
                  <a:pt x="692150" y="692150"/>
                </a:moveTo>
                <a:lnTo>
                  <a:pt x="6350" y="692150"/>
                </a:lnTo>
                <a:lnTo>
                  <a:pt x="6350" y="6350"/>
                </a:lnTo>
                <a:lnTo>
                  <a:pt x="1377950" y="6350"/>
                </a:lnTo>
                <a:lnTo>
                  <a:pt x="1377950" y="692150"/>
                </a:lnTo>
                <a:lnTo>
                  <a:pt x="692150" y="692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8" name="Freeform 3"/>
          <p:cNvSpPr/>
          <p:nvPr/>
        </p:nvSpPr>
        <p:spPr>
          <a:xfrm>
            <a:off x="43434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9" name="Freeform 3"/>
          <p:cNvSpPr/>
          <p:nvPr/>
        </p:nvSpPr>
        <p:spPr>
          <a:xfrm>
            <a:off x="43370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0" name="TextBox 1"/>
          <p:cNvSpPr txBox="1"/>
          <p:nvPr/>
        </p:nvSpPr>
        <p:spPr>
          <a:xfrm>
            <a:off x="355600" y="1651000"/>
            <a:ext cx="2002151" cy="42428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  <a:tabLst/>
            </a:pPr>
            <a:r>
              <a:rPr lang="en-US" altLang="zh-CN" sz="2600" b="1" dirty="0" smtClean="0">
                <a:latin typeface="Courier New" pitchFamily="18" charset="0"/>
                <a:cs typeface="Courier New" pitchFamily="18" charset="0"/>
              </a:rPr>
              <a:t>w</a:t>
            </a: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 smtClean="0">
                <a:latin typeface="Courier New" pitchFamily="18" charset="0"/>
                <a:cs typeface="Courier New" pitchFamily="18" charset="0"/>
              </a:rPr>
              <a:t>h</a:t>
            </a: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 smtClean="0">
                <a:latin typeface="Courier New" pitchFamily="18" charset="0"/>
                <a:cs typeface="Courier New" pitchFamily="18" charset="0"/>
              </a:rPr>
              <a:t>i</a:t>
            </a: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 smtClean="0">
                <a:latin typeface="Courier New" pitchFamily="18" charset="0"/>
                <a:cs typeface="Courier New" pitchFamily="18" charset="0"/>
              </a:rPr>
              <a:t>l</a:t>
            </a: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 smtClean="0">
                <a:latin typeface="Courier New" pitchFamily="18" charset="0"/>
                <a:cs typeface="Courier New" pitchFamily="18" charset="0"/>
              </a:rPr>
              <a:t>e</a:t>
            </a:r>
          </a:p>
        </p:txBody>
      </p:sp>
      <p:sp>
        <p:nvSpPr>
          <p:cNvPr id="51" name="TextBox 1"/>
          <p:cNvSpPr txBox="1"/>
          <p:nvPr/>
        </p:nvSpPr>
        <p:spPr>
          <a:xfrm>
            <a:off x="5384800" y="1651000"/>
            <a:ext cx="200376" cy="42511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  <a:tabLst/>
            </a:pPr>
            <a:r>
              <a:rPr lang="en-US" altLang="zh-CN" sz="2600" b="1" dirty="0" smtClean="0">
                <a:latin typeface="Courier New" pitchFamily="18" charset="0"/>
                <a:cs typeface="Courier New" pitchFamily="18" charset="0"/>
              </a:rPr>
              <a:t>&lt;</a:t>
            </a:r>
          </a:p>
        </p:txBody>
      </p:sp>
      <p:sp>
        <p:nvSpPr>
          <p:cNvPr id="52" name="TextBox 1"/>
          <p:cNvSpPr txBox="1"/>
          <p:nvPr/>
        </p:nvSpPr>
        <p:spPr>
          <a:xfrm>
            <a:off x="6299200" y="1651000"/>
            <a:ext cx="3337452" cy="42428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  <a:tabLst/>
            </a:pPr>
            <a:r>
              <a:rPr lang="en-US" altLang="zh-CN" sz="2600" b="1" dirty="0" smtClean="0">
                <a:latin typeface="Courier New" pitchFamily="18" charset="0"/>
                <a:cs typeface="Courier New" pitchFamily="18" charset="0"/>
              </a:rPr>
              <a:t>i</a:t>
            </a: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 smtClean="0">
                <a:latin typeface="Courier New" pitchFamily="18" charset="0"/>
                <a:cs typeface="Courier New" pitchFamily="18" charset="0"/>
              </a:rPr>
              <a:t>)</a:t>
            </a: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600" b="1" dirty="0" smtClean="0">
                <a:latin typeface="Courier New" pitchFamily="18" charset="0"/>
                <a:cs typeface="Courier New" pitchFamily="18" charset="0"/>
              </a:rPr>
              <a:t>\n\t</a:t>
            </a: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600" b="1" dirty="0" smtClean="0">
                <a:latin typeface="Courier New" pitchFamily="18" charset="0"/>
                <a:cs typeface="Courier New" pitchFamily="18" charset="0"/>
              </a:rPr>
              <a:t>+</a:t>
            </a: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 smtClean="0">
                <a:latin typeface="Courier New" pitchFamily="18" charset="0"/>
                <a:cs typeface="Courier New" pitchFamily="18" charset="0"/>
              </a:rPr>
              <a:t>+</a:t>
            </a: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 smtClean="0">
                <a:latin typeface="Courier New" pitchFamily="18" charset="0"/>
                <a:cs typeface="Courier New" pitchFamily="18" charset="0"/>
              </a:rPr>
              <a:t>i</a:t>
            </a: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 smtClean="0">
                <a:latin typeface="Courier New" pitchFamily="18" charset="0"/>
                <a:cs typeface="Courier New" pitchFamily="18" charset="0"/>
              </a:rPr>
              <a:t>;</a:t>
            </a:r>
          </a:p>
        </p:txBody>
      </p:sp>
      <p:sp>
        <p:nvSpPr>
          <p:cNvPr id="53" name="TextBox 1"/>
          <p:cNvSpPr txBox="1"/>
          <p:nvPr/>
        </p:nvSpPr>
        <p:spPr>
          <a:xfrm>
            <a:off x="546100" y="4305300"/>
            <a:ext cx="1189428" cy="36163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/>
            </a:pPr>
            <a:r>
              <a:rPr lang="en-US" altLang="zh-CN" sz="2200" b="1" dirty="0" smtClean="0">
                <a:latin typeface="Courier New" pitchFamily="18" charset="0"/>
                <a:cs typeface="Courier New" pitchFamily="18" charset="0"/>
              </a:rPr>
              <a:t>T_While</a:t>
            </a:r>
          </a:p>
        </p:txBody>
      </p:sp>
      <p:sp>
        <p:nvSpPr>
          <p:cNvPr id="54" name="TextBox 1"/>
          <p:cNvSpPr txBox="1"/>
          <p:nvPr/>
        </p:nvSpPr>
        <p:spPr>
          <a:xfrm>
            <a:off x="3098800" y="1651000"/>
            <a:ext cx="1551707" cy="42428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  <a:tabLst/>
            </a:pPr>
            <a:r>
              <a:rPr lang="en-US" altLang="zh-CN" sz="2600" b="1" dirty="0" smtClean="0">
                <a:latin typeface="Courier New" pitchFamily="18" charset="0"/>
                <a:cs typeface="Courier New" pitchFamily="18" charset="0"/>
              </a:rPr>
              <a:t>(</a:t>
            </a: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 smtClean="0">
                <a:latin typeface="Courier New" pitchFamily="18" charset="0"/>
                <a:cs typeface="Courier New" pitchFamily="18" charset="0"/>
              </a:rPr>
              <a:t>1</a:t>
            </a: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 smtClean="0">
                <a:latin typeface="Courier New" pitchFamily="18" charset="0"/>
                <a:cs typeface="Courier New" pitchFamily="18" charset="0"/>
              </a:rPr>
              <a:t>3</a:t>
            </a: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 smtClean="0">
                <a:latin typeface="Courier New" pitchFamily="18" charset="0"/>
                <a:cs typeface="Courier New" pitchFamily="18" charset="0"/>
              </a:rPr>
              <a:t>7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2262525" y="622300"/>
            <a:ext cx="5217775" cy="70019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100"/>
              </a:lnSpc>
              <a:tabLst/>
            </a:pP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Scanning a Source File</a:t>
            </a:r>
          </a:p>
        </p:txBody>
      </p:sp>
    </p:spTree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0083800" cy="75565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7023100" y="3810000"/>
            <a:ext cx="359073" cy="194412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000"/>
              </a:lnSpc>
              <a:tabLst>
                <a:tab pos="25400" algn="l"/>
              </a:tabLst>
            </a:pPr>
            <a:r>
              <a:rPr lang="en-US" altLang="zh-CN" sz="3600" dirty="0" smtClean="0">
                <a:latin typeface="Times New Roman" pitchFamily="18" charset="0"/>
                <a:cs typeface="Times New Roman" pitchFamily="18" charset="0"/>
              </a:rPr>
              <a:t>D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4400"/>
              </a:lnSpc>
              <a:tabLst>
                <a:tab pos="25400" algn="l"/>
              </a:tabLst>
            </a:pPr>
            <a:r>
              <a:rPr lang="en-US" altLang="zh-CN" dirty="0" smtClean="0"/>
              <a:t>	</a:t>
            </a:r>
            <a:r>
              <a:rPr lang="en-US" altLang="zh-CN" sz="3600" dirty="0" smtClean="0">
                <a:latin typeface="Times New Roman" pitchFamily="18" charset="0"/>
                <a:cs typeface="Times New Roman" pitchFamily="18" charset="0"/>
              </a:rPr>
              <a:t>A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4400"/>
              </a:lnSpc>
              <a:tabLst>
                <a:tab pos="25400" algn="l"/>
              </a:tabLst>
            </a:pPr>
            <a:r>
              <a:rPr lang="en-US" altLang="zh-CN" dirty="0" smtClean="0"/>
              <a:t>	</a:t>
            </a:r>
            <a:r>
              <a:rPr lang="en-US" altLang="zh-CN" sz="3600" dirty="0" smtClean="0">
                <a:latin typeface="Times New Roman" pitchFamily="18" charset="0"/>
                <a:cs typeface="Times New Roman" pitchFamily="18" charset="0"/>
              </a:rPr>
              <a:t>B</a:t>
            </a:r>
          </a:p>
        </p:txBody>
      </p:sp>
      <p:sp>
        <p:nvSpPr>
          <p:cNvPr id="3" name="TextBox 1"/>
          <p:cNvSpPr txBox="1"/>
          <p:nvPr/>
        </p:nvSpPr>
        <p:spPr>
          <a:xfrm>
            <a:off x="7708900" y="3810000"/>
            <a:ext cx="359073" cy="194412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000"/>
              </a:lnSpc>
              <a:tabLst>
                <a:tab pos="25400" algn="l"/>
              </a:tabLst>
            </a:pPr>
            <a:r>
              <a:rPr lang="en-US" altLang="zh-CN" dirty="0" smtClean="0"/>
              <a:t>	</a:t>
            </a:r>
            <a:r>
              <a:rPr lang="en-US" altLang="zh-CN" sz="3600" dirty="0" smtClean="0">
                <a:latin typeface="Times New Roman" pitchFamily="18" charset="0"/>
                <a:cs typeface="Times New Roman" pitchFamily="18" charset="0"/>
              </a:rPr>
              <a:t>A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4400"/>
              </a:lnSpc>
              <a:tabLst>
                <a:tab pos="25400" algn="l"/>
              </a:tabLst>
            </a:pPr>
            <a:r>
              <a:rPr lang="en-US" altLang="zh-CN" sz="3600" dirty="0" smtClean="0">
                <a:latin typeface="Times New Roman" pitchFamily="18" charset="0"/>
                <a:cs typeface="Times New Roman" pitchFamily="18" charset="0"/>
              </a:rPr>
              <a:t>D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4400"/>
              </a:lnSpc>
              <a:tabLst>
                <a:tab pos="25400" algn="l"/>
              </a:tabLst>
            </a:pPr>
            <a:r>
              <a:rPr lang="en-US" altLang="zh-CN" sz="3600" dirty="0" smtClean="0">
                <a:latin typeface="Times New Roman" pitchFamily="18" charset="0"/>
                <a:cs typeface="Times New Roman" pitchFamily="18" charset="0"/>
              </a:rPr>
              <a:t>C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6362700" y="3073400"/>
            <a:ext cx="333425" cy="5591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000"/>
              </a:lnSpc>
              <a:tabLst/>
            </a:pPr>
            <a:r>
              <a:rPr lang="en-US" altLang="zh-CN" sz="3600" dirty="0" smtClean="0">
                <a:latin typeface="Times New Roman" pitchFamily="18" charset="0"/>
                <a:cs typeface="Times New Roman" pitchFamily="18" charset="0"/>
              </a:rPr>
              <a:t>A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6337300" y="3810000"/>
            <a:ext cx="333425" cy="194412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000"/>
              </a:lnSpc>
              <a:tabLst>
                <a:tab pos="25400" algn="l"/>
              </a:tabLst>
            </a:pPr>
            <a:r>
              <a:rPr lang="en-US" altLang="zh-CN" dirty="0" smtClean="0"/>
              <a:t>	</a:t>
            </a:r>
            <a:r>
              <a:rPr lang="en-US" altLang="zh-CN" sz="3600" dirty="0" smtClean="0">
                <a:latin typeface="Times New Roman" pitchFamily="18" charset="0"/>
                <a:cs typeface="Times New Roman" pitchFamily="18" charset="0"/>
              </a:rPr>
              <a:t>B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4400"/>
              </a:lnSpc>
              <a:tabLst>
                <a:tab pos="25400" algn="l"/>
              </a:tabLst>
            </a:pPr>
            <a:r>
              <a:rPr lang="en-US" altLang="zh-CN" sz="3600" dirty="0" smtClean="0">
                <a:latin typeface="Times New Roman" pitchFamily="18" charset="0"/>
                <a:cs typeface="Times New Roman" pitchFamily="18" charset="0"/>
              </a:rPr>
              <a:t>C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4400"/>
              </a:lnSpc>
              <a:tabLst>
                <a:tab pos="25400" algn="l"/>
              </a:tabLst>
            </a:pPr>
            <a:r>
              <a:rPr lang="en-US" altLang="zh-CN" sz="3600" dirty="0" smtClean="0">
                <a:latin typeface="Times New Roman" pitchFamily="18" charset="0"/>
                <a:cs typeface="Times New Roman" pitchFamily="18" charset="0"/>
              </a:rPr>
              <a:t>D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7023100" y="2413000"/>
            <a:ext cx="307777" cy="121873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000"/>
              </a:lnSpc>
              <a:tabLst>
                <a:tab pos="50800" algn="l"/>
              </a:tabLst>
            </a:pPr>
            <a:r>
              <a:rPr lang="en-US" altLang="zh-CN" dirty="0" smtClean="0"/>
              <a:t>	</a:t>
            </a:r>
            <a:r>
              <a:rPr lang="en-US" altLang="zh-CN" sz="3600" dirty="0" smtClean="0">
                <a:latin typeface="Times New Roman" pitchFamily="18" charset="0"/>
                <a:cs typeface="Times New Roman" pitchFamily="18" charset="0"/>
              </a:rPr>
              <a:t>0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4400"/>
              </a:lnSpc>
              <a:tabLst>
                <a:tab pos="50800" algn="l"/>
              </a:tabLst>
            </a:pPr>
            <a:r>
              <a:rPr lang="en-US" altLang="zh-CN" sz="3600" dirty="0" smtClean="0">
                <a:latin typeface="Times New Roman" pitchFamily="18" charset="0"/>
                <a:cs typeface="Times New Roman" pitchFamily="18" charset="0"/>
              </a:rPr>
              <a:t>C</a:t>
            </a:r>
          </a:p>
        </p:txBody>
      </p:sp>
      <p:sp>
        <p:nvSpPr>
          <p:cNvPr id="17" name="TextBox 1"/>
          <p:cNvSpPr txBox="1"/>
          <p:nvPr/>
        </p:nvSpPr>
        <p:spPr>
          <a:xfrm>
            <a:off x="7734300" y="2413000"/>
            <a:ext cx="307777" cy="121873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000"/>
              </a:lnSpc>
              <a:tabLst>
                <a:tab pos="25400" algn="l"/>
              </a:tabLst>
            </a:pPr>
            <a:r>
              <a:rPr lang="en-US" altLang="zh-CN" dirty="0" smtClean="0"/>
              <a:t>	</a:t>
            </a:r>
            <a:r>
              <a:rPr lang="en-US" altLang="zh-CN" sz="3600" dirty="0" smtClean="0">
                <a:latin typeface="Times New Roman" pitchFamily="18" charset="0"/>
                <a:cs typeface="Times New Roman" pitchFamily="18" charset="0"/>
              </a:rPr>
              <a:t>1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4400"/>
              </a:lnSpc>
              <a:tabLst>
                <a:tab pos="25400" algn="l"/>
              </a:tabLst>
            </a:pPr>
            <a:r>
              <a:rPr lang="en-US" altLang="zh-CN" sz="3600" dirty="0" smtClean="0">
                <a:latin typeface="Times New Roman" pitchFamily="18" charset="0"/>
                <a:cs typeface="Times New Roman" pitchFamily="18" charset="0"/>
              </a:rPr>
              <a:t>B</a:t>
            </a:r>
          </a:p>
        </p:txBody>
      </p:sp>
      <p:sp>
        <p:nvSpPr>
          <p:cNvPr id="19" name="TextBox 1"/>
          <p:cNvSpPr txBox="1"/>
          <p:nvPr/>
        </p:nvSpPr>
        <p:spPr>
          <a:xfrm>
            <a:off x="1028700" y="2603500"/>
            <a:ext cx="706925" cy="33470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start</a:t>
            </a:r>
          </a:p>
        </p:txBody>
      </p:sp>
      <p:sp>
        <p:nvSpPr>
          <p:cNvPr id="20" name="TextBox 1"/>
          <p:cNvSpPr txBox="1"/>
          <p:nvPr/>
        </p:nvSpPr>
        <p:spPr>
          <a:xfrm>
            <a:off x="1689100" y="3873500"/>
            <a:ext cx="205184" cy="33470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0</a:t>
            </a:r>
          </a:p>
        </p:txBody>
      </p:sp>
      <p:sp>
        <p:nvSpPr>
          <p:cNvPr id="21" name="TextBox 1"/>
          <p:cNvSpPr txBox="1"/>
          <p:nvPr/>
        </p:nvSpPr>
        <p:spPr>
          <a:xfrm>
            <a:off x="2235200" y="3873500"/>
            <a:ext cx="205184" cy="33470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0</a:t>
            </a:r>
          </a:p>
        </p:txBody>
      </p:sp>
      <p:sp>
        <p:nvSpPr>
          <p:cNvPr id="22" name="TextBox 1"/>
          <p:cNvSpPr txBox="1"/>
          <p:nvPr/>
        </p:nvSpPr>
        <p:spPr>
          <a:xfrm>
            <a:off x="4203700" y="3873500"/>
            <a:ext cx="205184" cy="33470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0</a:t>
            </a:r>
          </a:p>
        </p:txBody>
      </p:sp>
      <p:sp>
        <p:nvSpPr>
          <p:cNvPr id="23" name="TextBox 1"/>
          <p:cNvSpPr txBox="1"/>
          <p:nvPr/>
        </p:nvSpPr>
        <p:spPr>
          <a:xfrm>
            <a:off x="3251200" y="4914900"/>
            <a:ext cx="205184" cy="93102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1</a:t>
            </a:r>
          </a:p>
          <a:p>
            <a:pPr>
              <a:lnSpc>
                <a:spcPts val="1000"/>
              </a:lnSpc>
            </a:pPr>
            <a:endParaRPr lang="en-US" altLang="zh-CN" sz="3200" dirty="0" smtClean="0"/>
          </a:p>
          <a:p>
            <a:pPr>
              <a:lnSpc>
                <a:spcPts val="1000"/>
              </a:lnSpc>
            </a:pPr>
            <a:endParaRPr lang="en-US" altLang="zh-CN" sz="3200" dirty="0" smtClean="0"/>
          </a:p>
          <a:p>
            <a:pPr>
              <a:lnSpc>
                <a:spcPts val="29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24" name="TextBox 1"/>
          <p:cNvSpPr txBox="1"/>
          <p:nvPr/>
        </p:nvSpPr>
        <p:spPr>
          <a:xfrm>
            <a:off x="4762500" y="3873500"/>
            <a:ext cx="205184" cy="33470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0</a:t>
            </a:r>
          </a:p>
        </p:txBody>
      </p:sp>
      <p:sp>
        <p:nvSpPr>
          <p:cNvPr id="25" name="TextBox 1"/>
          <p:cNvSpPr txBox="1"/>
          <p:nvPr/>
        </p:nvSpPr>
        <p:spPr>
          <a:xfrm>
            <a:off x="3251200" y="2387600"/>
            <a:ext cx="205184" cy="93102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1</a:t>
            </a:r>
          </a:p>
          <a:p>
            <a:pPr>
              <a:lnSpc>
                <a:spcPts val="1000"/>
              </a:lnSpc>
            </a:pPr>
            <a:endParaRPr lang="en-US" altLang="zh-CN" sz="3200" dirty="0" smtClean="0"/>
          </a:p>
          <a:p>
            <a:pPr>
              <a:lnSpc>
                <a:spcPts val="1000"/>
              </a:lnSpc>
            </a:pPr>
            <a:endParaRPr lang="en-US" altLang="zh-CN" sz="3200" dirty="0" smtClean="0"/>
          </a:p>
          <a:p>
            <a:pPr>
              <a:lnSpc>
                <a:spcPts val="29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26" name="TextBox 1"/>
          <p:cNvSpPr txBox="1"/>
          <p:nvPr/>
        </p:nvSpPr>
        <p:spPr>
          <a:xfrm>
            <a:off x="4318000" y="5014331"/>
            <a:ext cx="296556" cy="42126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  <a:tabLst>
                <a:tab pos="76200" algn="l"/>
              </a:tabLst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D</a:t>
            </a:r>
          </a:p>
        </p:txBody>
      </p:sp>
      <p:sp>
        <p:nvSpPr>
          <p:cNvPr id="27" name="TextBox 1"/>
          <p:cNvSpPr txBox="1"/>
          <p:nvPr/>
        </p:nvSpPr>
        <p:spPr>
          <a:xfrm>
            <a:off x="2038350" y="2759715"/>
            <a:ext cx="296556" cy="33470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A</a:t>
            </a:r>
          </a:p>
        </p:txBody>
      </p:sp>
      <p:sp>
        <p:nvSpPr>
          <p:cNvPr id="28" name="TextBox 1"/>
          <p:cNvSpPr txBox="1"/>
          <p:nvPr/>
        </p:nvSpPr>
        <p:spPr>
          <a:xfrm>
            <a:off x="2044700" y="5081843"/>
            <a:ext cx="274114" cy="33470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                <a:tab pos="152400" algn="l"/>
              </a:tabLst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C</a:t>
            </a:r>
          </a:p>
        </p:txBody>
      </p:sp>
      <p:sp>
        <p:nvSpPr>
          <p:cNvPr id="29" name="TextBox 1"/>
          <p:cNvSpPr txBox="1"/>
          <p:nvPr/>
        </p:nvSpPr>
        <p:spPr>
          <a:xfrm>
            <a:off x="4367736" y="2776793"/>
            <a:ext cx="274114" cy="33470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B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128356" y="622300"/>
            <a:ext cx="3437544" cy="70019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100"/>
              </a:lnSpc>
              <a:tabLst/>
            </a:pP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A Sample DFA</a:t>
            </a:r>
          </a:p>
        </p:txBody>
      </p:sp>
    </p:spTree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0079990" cy="7559040"/>
          </a:xfrm>
          <a:custGeom>
            <a:avLst/>
            <a:gdLst>
              <a:gd name="connsiteX0" fmla="*/ 0 w 10079990"/>
              <a:gd name="connsiteY0" fmla="*/ 0 h 7559040"/>
              <a:gd name="connsiteX1" fmla="*/ 10079990 w 10079990"/>
              <a:gd name="connsiteY1" fmla="*/ 0 h 7559040"/>
              <a:gd name="connsiteX2" fmla="*/ 10079990 w 10079990"/>
              <a:gd name="connsiteY2" fmla="*/ 7559040 h 7559040"/>
              <a:gd name="connsiteX3" fmla="*/ 0 w 10079990"/>
              <a:gd name="connsiteY3" fmla="*/ 7559040 h 7559040"/>
              <a:gd name="connsiteX4" fmla="*/ 0 w 10079990"/>
              <a:gd name="connsiteY4" fmla="*/ 0 h 75590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079990" h="7559040">
                <a:moveTo>
                  <a:pt x="0" y="0"/>
                </a:moveTo>
                <a:lnTo>
                  <a:pt x="10079990" y="0"/>
                </a:lnTo>
                <a:lnTo>
                  <a:pt x="10079990" y="7559040"/>
                </a:lnTo>
                <a:lnTo>
                  <a:pt x="0" y="755904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3205454" y="622300"/>
            <a:ext cx="3436646" cy="70019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100"/>
              </a:lnSpc>
              <a:tabLst/>
            </a:pP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Code for DFAs</a:t>
            </a:r>
          </a:p>
        </p:txBody>
      </p:sp>
      <p:sp>
        <p:nvSpPr>
          <p:cNvPr id="3" name="TextBox 1"/>
          <p:cNvSpPr txBox="1"/>
          <p:nvPr/>
        </p:nvSpPr>
        <p:spPr>
          <a:xfrm>
            <a:off x="495300" y="1663700"/>
            <a:ext cx="7248779" cy="36676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/>
            </a:pPr>
            <a:r>
              <a:rPr lang="en-US" altLang="zh-CN" sz="2200" dirty="0" smtClean="0">
                <a:solidFill>
                  <a:srgbClr val="CC3399"/>
                </a:solidFill>
                <a:latin typeface="Comic Sans MS" pitchFamily="66" charset="0"/>
                <a:cs typeface="Times New Roman" pitchFamily="18" charset="0"/>
              </a:rPr>
              <a:t>int</a:t>
            </a:r>
            <a:r>
              <a:rPr lang="en-US" altLang="zh-CN" sz="2200" dirty="0" smtClean="0">
                <a:latin typeface="Comic Sans MS" pitchFamily="66" charset="0"/>
                <a:cs typeface="Times New Roman" pitchFamily="18" charset="0"/>
              </a:rPr>
              <a:t>  kTransitionTable[kNumStates][kNumSymbols]  =  {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1333500" y="1993900"/>
            <a:ext cx="2949525" cy="36676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/>
            </a:pPr>
            <a:r>
              <a:rPr lang="en-US" altLang="zh-CN" sz="2200" dirty="0" smtClean="0">
                <a:latin typeface="Comic Sans MS" pitchFamily="66" charset="0"/>
                <a:cs typeface="Times New Roman" pitchFamily="18" charset="0"/>
              </a:rPr>
              <a:t>{2,  1,  3,  0,  0,  3,  …},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1498600" y="2311400"/>
            <a:ext cx="190758" cy="36676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/>
            </a:pPr>
            <a:r>
              <a:rPr lang="en-US" altLang="zh-CN" sz="2200" dirty="0" smtClean="0">
                <a:latin typeface="Comic Sans MS" pitchFamily="66" charset="0"/>
                <a:cs typeface="Times New Roman" pitchFamily="18" charset="0"/>
              </a:rPr>
              <a:t>…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495300" y="2641600"/>
            <a:ext cx="187552" cy="36676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/>
            </a:pPr>
            <a:r>
              <a:rPr lang="en-US" altLang="zh-CN" sz="2200" dirty="0" smtClean="0">
                <a:latin typeface="Comic Sans MS" pitchFamily="66" charset="0"/>
                <a:cs typeface="Times New Roman" pitchFamily="18" charset="0"/>
              </a:rPr>
              <a:t>};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495300" y="2971800"/>
            <a:ext cx="4970913" cy="36676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/>
            </a:pPr>
            <a:r>
              <a:rPr lang="en-US" altLang="zh-CN" sz="2200" dirty="0" smtClean="0">
                <a:solidFill>
                  <a:srgbClr val="CC3399"/>
                </a:solidFill>
                <a:latin typeface="Comic Sans MS" pitchFamily="66" charset="0"/>
                <a:cs typeface="Times New Roman" pitchFamily="18" charset="0"/>
              </a:rPr>
              <a:t>bool</a:t>
            </a:r>
            <a:r>
              <a:rPr lang="en-US" altLang="zh-CN" sz="2200" dirty="0" smtClean="0">
                <a:latin typeface="Comic Sans MS" pitchFamily="66" charset="0"/>
                <a:cs typeface="Times New Roman" pitchFamily="18" charset="0"/>
              </a:rPr>
              <a:t>  kAcceptTable[kNumStates]  =  {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1168400" y="3327400"/>
            <a:ext cx="931345" cy="132856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/>
            </a:pPr>
            <a:r>
              <a:rPr lang="en-US" altLang="zh-CN" sz="2200" dirty="0" smtClean="0">
                <a:solidFill>
                  <a:srgbClr val="CC3399"/>
                </a:solidFill>
                <a:latin typeface="Comic Sans MS" pitchFamily="66" charset="0"/>
                <a:cs typeface="Times New Roman" pitchFamily="18" charset="0"/>
              </a:rPr>
              <a:t>true,</a:t>
            </a:r>
          </a:p>
          <a:p>
            <a:pPr>
              <a:lnSpc>
                <a:spcPts val="2500"/>
              </a:lnSpc>
              <a:tabLst/>
            </a:pPr>
            <a:r>
              <a:rPr lang="en-US" altLang="zh-CN" sz="2200" dirty="0" smtClean="0">
                <a:solidFill>
                  <a:srgbClr val="CC3399"/>
                </a:solidFill>
                <a:latin typeface="Comic Sans MS" pitchFamily="66" charset="0"/>
                <a:cs typeface="Times New Roman" pitchFamily="18" charset="0"/>
              </a:rPr>
              <a:t>true,</a:t>
            </a:r>
          </a:p>
          <a:p>
            <a:pPr>
              <a:lnSpc>
                <a:spcPts val="2500"/>
              </a:lnSpc>
              <a:tabLst/>
            </a:pPr>
            <a:r>
              <a:rPr lang="en-US" altLang="zh-CN" sz="2200" dirty="0" smtClean="0">
                <a:solidFill>
                  <a:srgbClr val="CC3399"/>
                </a:solidFill>
                <a:latin typeface="Comic Sans MS" pitchFamily="66" charset="0"/>
                <a:cs typeface="Times New Roman" pitchFamily="18" charset="0"/>
              </a:rPr>
              <a:t>true,</a:t>
            </a:r>
          </a:p>
          <a:p>
            <a:pPr>
              <a:lnSpc>
                <a:spcPts val="2500"/>
              </a:lnSpc>
              <a:tabLst/>
            </a:pPr>
            <a:r>
              <a:rPr lang="en-US" altLang="zh-CN" sz="2200" dirty="0" smtClean="0">
                <a:solidFill>
                  <a:srgbClr val="CC3399"/>
                </a:solidFill>
                <a:latin typeface="Comic Sans MS" pitchFamily="66" charset="0"/>
                <a:cs typeface="Times New Roman" pitchFamily="18" charset="0"/>
              </a:rPr>
              <a:t>false …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495300" y="4584700"/>
            <a:ext cx="187552" cy="36676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/>
            </a:pPr>
            <a:r>
              <a:rPr lang="en-US" altLang="zh-CN" sz="2200" dirty="0" smtClean="0">
                <a:solidFill>
                  <a:srgbClr val="3C3C3C"/>
                </a:solidFill>
                <a:latin typeface="Comic Sans MS" pitchFamily="66" charset="0"/>
                <a:cs typeface="Times New Roman" pitchFamily="18" charset="0"/>
              </a:rPr>
              <a:t>};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495300" y="4914900"/>
            <a:ext cx="4472378" cy="36676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/>
            </a:pPr>
            <a:r>
              <a:rPr lang="en-US" altLang="zh-CN" sz="2200" dirty="0" smtClean="0">
                <a:solidFill>
                  <a:srgbClr val="CC3399"/>
                </a:solidFill>
                <a:latin typeface="Comic Sans MS" pitchFamily="66" charset="0"/>
                <a:cs typeface="Times New Roman" pitchFamily="18" charset="0"/>
              </a:rPr>
              <a:t>bool</a:t>
            </a:r>
            <a:r>
              <a:rPr lang="en-US" altLang="zh-CN" sz="2200" dirty="0" smtClean="0">
                <a:latin typeface="Comic Sans MS" pitchFamily="66" charset="0"/>
                <a:cs typeface="Times New Roman" pitchFamily="18" charset="0"/>
              </a:rPr>
              <a:t>  simulateDFA(string  input)  {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1168400" y="5245100"/>
            <a:ext cx="1971694" cy="36676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/>
            </a:pPr>
            <a:r>
              <a:rPr lang="en-US" altLang="zh-CN" sz="2200" dirty="0" smtClean="0">
                <a:solidFill>
                  <a:srgbClr val="CC3399"/>
                </a:solidFill>
                <a:latin typeface="Comic Sans MS" pitchFamily="66" charset="0"/>
                <a:cs typeface="Times New Roman" pitchFamily="18" charset="0"/>
              </a:rPr>
              <a:t>int</a:t>
            </a:r>
            <a:r>
              <a:rPr lang="en-US" altLang="zh-CN" sz="2200" dirty="0" smtClean="0">
                <a:latin typeface="Comic Sans MS" pitchFamily="66" charset="0"/>
                <a:cs typeface="Times New Roman" pitchFamily="18" charset="0"/>
              </a:rPr>
              <a:t>  state  =  0;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1168400" y="5562600"/>
            <a:ext cx="2781211" cy="36676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/>
            </a:pPr>
            <a:r>
              <a:rPr lang="en-US" altLang="zh-CN" sz="2200" dirty="0" smtClean="0">
                <a:solidFill>
                  <a:srgbClr val="CC3399"/>
                </a:solidFill>
                <a:latin typeface="Comic Sans MS" pitchFamily="66" charset="0"/>
                <a:cs typeface="Times New Roman" pitchFamily="18" charset="0"/>
              </a:rPr>
              <a:t>for</a:t>
            </a:r>
            <a:r>
              <a:rPr lang="en-US" altLang="zh-CN" sz="2200" dirty="0" smtClean="0">
                <a:latin typeface="Comic Sans MS" pitchFamily="66" charset="0"/>
                <a:cs typeface="Times New Roman" pitchFamily="18" charset="0"/>
              </a:rPr>
              <a:t>  (char  ch:  input)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1841500" y="5892800"/>
            <a:ext cx="4935647" cy="36676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/>
            </a:pPr>
            <a:r>
              <a:rPr lang="en-US" altLang="zh-CN" sz="2200" dirty="0" smtClean="0">
                <a:latin typeface="Comic Sans MS" pitchFamily="66" charset="0"/>
                <a:cs typeface="Times New Roman" pitchFamily="18" charset="0"/>
              </a:rPr>
              <a:t>state  =  kTransitionTable[state][ch];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1168400" y="6210300"/>
            <a:ext cx="3994683" cy="36676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/>
            </a:pPr>
            <a:r>
              <a:rPr lang="en-US" altLang="zh-CN" sz="2200" dirty="0" smtClean="0">
                <a:solidFill>
                  <a:srgbClr val="CC3399"/>
                </a:solidFill>
                <a:latin typeface="Comic Sans MS" pitchFamily="66" charset="0"/>
                <a:cs typeface="Times New Roman" pitchFamily="18" charset="0"/>
              </a:rPr>
              <a:t>return</a:t>
            </a:r>
            <a:r>
              <a:rPr lang="en-US" altLang="zh-CN" sz="2200" dirty="0" smtClean="0">
                <a:latin typeface="Comic Sans MS" pitchFamily="66" charset="0"/>
                <a:cs typeface="Times New Roman" pitchFamily="18" charset="0"/>
              </a:rPr>
              <a:t>  kAcceptTable[state];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495300" y="6540500"/>
            <a:ext cx="102592" cy="36676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/>
            </a:pPr>
            <a:r>
              <a:rPr lang="en-US" altLang="zh-CN" sz="2200" dirty="0" smtClean="0">
                <a:solidFill>
                  <a:srgbClr val="3C3C3C"/>
                </a:solidFill>
                <a:latin typeface="Comic Sans MS" pitchFamily="66" charset="0"/>
                <a:cs typeface="Times New Roman" pitchFamily="18" charset="0"/>
              </a:rPr>
              <a:t>}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0079990" cy="7559040"/>
          </a:xfrm>
          <a:custGeom>
            <a:avLst/>
            <a:gdLst>
              <a:gd name="connsiteX0" fmla="*/ 0 w 10079990"/>
              <a:gd name="connsiteY0" fmla="*/ 0 h 7559040"/>
              <a:gd name="connsiteX1" fmla="*/ 10079990 w 10079990"/>
              <a:gd name="connsiteY1" fmla="*/ 0 h 7559040"/>
              <a:gd name="connsiteX2" fmla="*/ 10079990 w 10079990"/>
              <a:gd name="connsiteY2" fmla="*/ 7559040 h 7559040"/>
              <a:gd name="connsiteX3" fmla="*/ 0 w 10079990"/>
              <a:gd name="connsiteY3" fmla="*/ 7559040 h 7559040"/>
              <a:gd name="connsiteX4" fmla="*/ 0 w 10079990"/>
              <a:gd name="connsiteY4" fmla="*/ 0 h 75590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079990" h="7559040">
                <a:moveTo>
                  <a:pt x="0" y="0"/>
                </a:moveTo>
                <a:lnTo>
                  <a:pt x="10079990" y="0"/>
                </a:lnTo>
                <a:lnTo>
                  <a:pt x="10079990" y="7559040"/>
                </a:lnTo>
                <a:lnTo>
                  <a:pt x="0" y="755904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3205454" y="622300"/>
            <a:ext cx="3436646" cy="70019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100"/>
              </a:lnSpc>
              <a:tabLst/>
            </a:pP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Code for DFAs</a:t>
            </a:r>
          </a:p>
        </p:txBody>
      </p:sp>
      <p:sp>
        <p:nvSpPr>
          <p:cNvPr id="17" name="Freeform 3"/>
          <p:cNvSpPr/>
          <p:nvPr/>
        </p:nvSpPr>
        <p:spPr>
          <a:xfrm>
            <a:off x="6153870" y="3410670"/>
            <a:ext cx="3237059" cy="1512399"/>
          </a:xfrm>
          <a:custGeom>
            <a:avLst/>
            <a:gdLst>
              <a:gd name="connsiteX0" fmla="*/ 1618529 w 3237059"/>
              <a:gd name="connsiteY0" fmla="*/ 1494070 h 1512399"/>
              <a:gd name="connsiteX1" fmla="*/ 18329 w 3237059"/>
              <a:gd name="connsiteY1" fmla="*/ 1494070 h 1512399"/>
              <a:gd name="connsiteX2" fmla="*/ 18329 w 3237059"/>
              <a:gd name="connsiteY2" fmla="*/ 18329 h 1512399"/>
              <a:gd name="connsiteX3" fmla="*/ 3218729 w 3237059"/>
              <a:gd name="connsiteY3" fmla="*/ 18329 h 1512399"/>
              <a:gd name="connsiteX4" fmla="*/ 3218729 w 3237059"/>
              <a:gd name="connsiteY4" fmla="*/ 1494070 h 1512399"/>
              <a:gd name="connsiteX5" fmla="*/ 1618529 w 3237059"/>
              <a:gd name="connsiteY5" fmla="*/ 1494070 h 151239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3237059" h="1512399">
                <a:moveTo>
                  <a:pt x="1618529" y="1494070"/>
                </a:moveTo>
                <a:lnTo>
                  <a:pt x="18329" y="1494070"/>
                </a:lnTo>
                <a:lnTo>
                  <a:pt x="18329" y="18329"/>
                </a:lnTo>
                <a:lnTo>
                  <a:pt x="3218729" y="18329"/>
                </a:lnTo>
                <a:lnTo>
                  <a:pt x="3218729" y="1494070"/>
                </a:lnTo>
                <a:lnTo>
                  <a:pt x="1618529" y="1494070"/>
                </a:ln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TextBox 1"/>
          <p:cNvSpPr txBox="1"/>
          <p:nvPr/>
        </p:nvSpPr>
        <p:spPr>
          <a:xfrm>
            <a:off x="6184900" y="3549650"/>
            <a:ext cx="3254096" cy="133882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ctr">
              <a:tabLst>
                <a:tab pos="38100" algn="l"/>
                <a:tab pos="342900" algn="l"/>
              </a:tabLst>
            </a:pPr>
            <a:r>
              <a:rPr lang="en-US" altLang="zh-CN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adley Hand ITC" pitchFamily="66" charset="0"/>
                <a:cs typeface="Times New Roman" pitchFamily="18" charset="0"/>
              </a:rPr>
              <a:t>Runs  in  time O(m) </a:t>
            </a:r>
          </a:p>
          <a:p>
            <a:pPr algn="ctr">
              <a:tabLst>
                <a:tab pos="38100" algn="l"/>
                <a:tab pos="342900" algn="l"/>
              </a:tabLst>
            </a:pPr>
            <a:r>
              <a:rPr lang="en-US" altLang="zh-CN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adley Hand ITC" pitchFamily="66" charset="0"/>
                <a:cs typeface="Times New Roman" pitchFamily="18" charset="0"/>
              </a:rPr>
              <a:t>on  a  string  of  </a:t>
            </a:r>
          </a:p>
          <a:p>
            <a:pPr algn="ctr">
              <a:tabLst>
                <a:tab pos="38100" algn="l"/>
                <a:tab pos="342900" algn="l"/>
              </a:tabLst>
            </a:pPr>
            <a:r>
              <a:rPr lang="en-US" altLang="zh-CN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adley Hand ITC" pitchFamily="66" charset="0"/>
                <a:cs typeface="Times New Roman" pitchFamily="18" charset="0"/>
              </a:rPr>
              <a:t>Length  m.</a:t>
            </a:r>
          </a:p>
        </p:txBody>
      </p:sp>
      <p:sp>
        <p:nvSpPr>
          <p:cNvPr id="20" name="TextBox 1"/>
          <p:cNvSpPr txBox="1"/>
          <p:nvPr/>
        </p:nvSpPr>
        <p:spPr>
          <a:xfrm>
            <a:off x="495300" y="1663700"/>
            <a:ext cx="7248779" cy="36676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/>
            </a:pPr>
            <a:r>
              <a:rPr lang="en-US" altLang="zh-CN" sz="2200" dirty="0" smtClean="0">
                <a:solidFill>
                  <a:srgbClr val="CC3399"/>
                </a:solidFill>
                <a:latin typeface="Comic Sans MS" pitchFamily="66" charset="0"/>
                <a:cs typeface="Times New Roman" pitchFamily="18" charset="0"/>
              </a:rPr>
              <a:t>int</a:t>
            </a:r>
            <a:r>
              <a:rPr lang="en-US" altLang="zh-CN" sz="2200" dirty="0" smtClean="0">
                <a:latin typeface="Comic Sans MS" pitchFamily="66" charset="0"/>
                <a:cs typeface="Times New Roman" pitchFamily="18" charset="0"/>
              </a:rPr>
              <a:t>  kTransitionTable[kNumStates][kNumSymbols]  =  {</a:t>
            </a:r>
          </a:p>
        </p:txBody>
      </p:sp>
      <p:sp>
        <p:nvSpPr>
          <p:cNvPr id="21" name="TextBox 1"/>
          <p:cNvSpPr txBox="1"/>
          <p:nvPr/>
        </p:nvSpPr>
        <p:spPr>
          <a:xfrm>
            <a:off x="1333500" y="1993900"/>
            <a:ext cx="2949525" cy="36676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/>
            </a:pPr>
            <a:r>
              <a:rPr lang="en-US" altLang="zh-CN" sz="2200" dirty="0" smtClean="0">
                <a:latin typeface="Comic Sans MS" pitchFamily="66" charset="0"/>
                <a:cs typeface="Times New Roman" pitchFamily="18" charset="0"/>
              </a:rPr>
              <a:t>{2,  1,  3,  0,  0,  3,  …},</a:t>
            </a:r>
          </a:p>
        </p:txBody>
      </p:sp>
      <p:sp>
        <p:nvSpPr>
          <p:cNvPr id="22" name="TextBox 1"/>
          <p:cNvSpPr txBox="1"/>
          <p:nvPr/>
        </p:nvSpPr>
        <p:spPr>
          <a:xfrm>
            <a:off x="1498600" y="2311400"/>
            <a:ext cx="190758" cy="36676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/>
            </a:pPr>
            <a:r>
              <a:rPr lang="en-US" altLang="zh-CN" sz="2200" dirty="0" smtClean="0">
                <a:latin typeface="Comic Sans MS" pitchFamily="66" charset="0"/>
                <a:cs typeface="Times New Roman" pitchFamily="18" charset="0"/>
              </a:rPr>
              <a:t>…</a:t>
            </a:r>
          </a:p>
        </p:txBody>
      </p:sp>
      <p:sp>
        <p:nvSpPr>
          <p:cNvPr id="23" name="TextBox 1"/>
          <p:cNvSpPr txBox="1"/>
          <p:nvPr/>
        </p:nvSpPr>
        <p:spPr>
          <a:xfrm>
            <a:off x="495300" y="2641600"/>
            <a:ext cx="187552" cy="36676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/>
            </a:pPr>
            <a:r>
              <a:rPr lang="en-US" altLang="zh-CN" sz="2200" dirty="0" smtClean="0">
                <a:latin typeface="Comic Sans MS" pitchFamily="66" charset="0"/>
                <a:cs typeface="Times New Roman" pitchFamily="18" charset="0"/>
              </a:rPr>
              <a:t>};</a:t>
            </a:r>
          </a:p>
        </p:txBody>
      </p:sp>
      <p:sp>
        <p:nvSpPr>
          <p:cNvPr id="24" name="TextBox 1"/>
          <p:cNvSpPr txBox="1"/>
          <p:nvPr/>
        </p:nvSpPr>
        <p:spPr>
          <a:xfrm>
            <a:off x="495300" y="2971800"/>
            <a:ext cx="4970913" cy="36676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/>
            </a:pPr>
            <a:r>
              <a:rPr lang="en-US" altLang="zh-CN" sz="2200" dirty="0" smtClean="0">
                <a:solidFill>
                  <a:srgbClr val="CC3399"/>
                </a:solidFill>
                <a:latin typeface="Comic Sans MS" pitchFamily="66" charset="0"/>
                <a:cs typeface="Times New Roman" pitchFamily="18" charset="0"/>
              </a:rPr>
              <a:t>bool</a:t>
            </a:r>
            <a:r>
              <a:rPr lang="en-US" altLang="zh-CN" sz="2200" dirty="0" smtClean="0">
                <a:latin typeface="Comic Sans MS" pitchFamily="66" charset="0"/>
                <a:cs typeface="Times New Roman" pitchFamily="18" charset="0"/>
              </a:rPr>
              <a:t>  kAcceptTable[kNumStates]  =  {</a:t>
            </a:r>
          </a:p>
        </p:txBody>
      </p:sp>
      <p:sp>
        <p:nvSpPr>
          <p:cNvPr id="25" name="TextBox 1"/>
          <p:cNvSpPr txBox="1"/>
          <p:nvPr/>
        </p:nvSpPr>
        <p:spPr>
          <a:xfrm>
            <a:off x="1168400" y="3327400"/>
            <a:ext cx="931345" cy="132856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/>
            </a:pPr>
            <a:r>
              <a:rPr lang="en-US" altLang="zh-CN" sz="2200" dirty="0" smtClean="0">
                <a:solidFill>
                  <a:srgbClr val="CC3399"/>
                </a:solidFill>
                <a:latin typeface="Comic Sans MS" pitchFamily="66" charset="0"/>
                <a:cs typeface="Times New Roman" pitchFamily="18" charset="0"/>
              </a:rPr>
              <a:t>true,</a:t>
            </a:r>
          </a:p>
          <a:p>
            <a:pPr>
              <a:lnSpc>
                <a:spcPts val="2500"/>
              </a:lnSpc>
              <a:tabLst/>
            </a:pPr>
            <a:r>
              <a:rPr lang="en-US" altLang="zh-CN" sz="2200" dirty="0" smtClean="0">
                <a:solidFill>
                  <a:srgbClr val="CC3399"/>
                </a:solidFill>
                <a:latin typeface="Comic Sans MS" pitchFamily="66" charset="0"/>
                <a:cs typeface="Times New Roman" pitchFamily="18" charset="0"/>
              </a:rPr>
              <a:t>true,</a:t>
            </a:r>
          </a:p>
          <a:p>
            <a:pPr>
              <a:lnSpc>
                <a:spcPts val="2500"/>
              </a:lnSpc>
              <a:tabLst/>
            </a:pPr>
            <a:r>
              <a:rPr lang="en-US" altLang="zh-CN" sz="2200" dirty="0" smtClean="0">
                <a:solidFill>
                  <a:srgbClr val="CC3399"/>
                </a:solidFill>
                <a:latin typeface="Comic Sans MS" pitchFamily="66" charset="0"/>
                <a:cs typeface="Times New Roman" pitchFamily="18" charset="0"/>
              </a:rPr>
              <a:t>true,</a:t>
            </a:r>
          </a:p>
          <a:p>
            <a:pPr>
              <a:lnSpc>
                <a:spcPts val="2500"/>
              </a:lnSpc>
              <a:tabLst/>
            </a:pPr>
            <a:r>
              <a:rPr lang="en-US" altLang="zh-CN" sz="2200" dirty="0" smtClean="0">
                <a:solidFill>
                  <a:srgbClr val="CC3399"/>
                </a:solidFill>
                <a:latin typeface="Comic Sans MS" pitchFamily="66" charset="0"/>
                <a:cs typeface="Times New Roman" pitchFamily="18" charset="0"/>
              </a:rPr>
              <a:t>false …</a:t>
            </a:r>
          </a:p>
        </p:txBody>
      </p:sp>
      <p:sp>
        <p:nvSpPr>
          <p:cNvPr id="26" name="TextBox 1"/>
          <p:cNvSpPr txBox="1"/>
          <p:nvPr/>
        </p:nvSpPr>
        <p:spPr>
          <a:xfrm>
            <a:off x="495300" y="4584700"/>
            <a:ext cx="187552" cy="36676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/>
            </a:pPr>
            <a:r>
              <a:rPr lang="en-US" altLang="zh-CN" sz="2200" dirty="0" smtClean="0">
                <a:solidFill>
                  <a:srgbClr val="3C3C3C"/>
                </a:solidFill>
                <a:latin typeface="Comic Sans MS" pitchFamily="66" charset="0"/>
                <a:cs typeface="Times New Roman" pitchFamily="18" charset="0"/>
              </a:rPr>
              <a:t>};</a:t>
            </a:r>
          </a:p>
        </p:txBody>
      </p:sp>
      <p:sp>
        <p:nvSpPr>
          <p:cNvPr id="27" name="TextBox 1"/>
          <p:cNvSpPr txBox="1"/>
          <p:nvPr/>
        </p:nvSpPr>
        <p:spPr>
          <a:xfrm>
            <a:off x="495300" y="4914900"/>
            <a:ext cx="4472378" cy="36676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/>
            </a:pPr>
            <a:r>
              <a:rPr lang="en-US" altLang="zh-CN" sz="2200" dirty="0" smtClean="0">
                <a:solidFill>
                  <a:srgbClr val="CC3399"/>
                </a:solidFill>
                <a:latin typeface="Comic Sans MS" pitchFamily="66" charset="0"/>
                <a:cs typeface="Times New Roman" pitchFamily="18" charset="0"/>
              </a:rPr>
              <a:t>bool</a:t>
            </a:r>
            <a:r>
              <a:rPr lang="en-US" altLang="zh-CN" sz="2200" dirty="0" smtClean="0">
                <a:latin typeface="Comic Sans MS" pitchFamily="66" charset="0"/>
                <a:cs typeface="Times New Roman" pitchFamily="18" charset="0"/>
              </a:rPr>
              <a:t>  simulateDFA(string  input)  {</a:t>
            </a:r>
          </a:p>
        </p:txBody>
      </p:sp>
      <p:sp>
        <p:nvSpPr>
          <p:cNvPr id="28" name="TextBox 1"/>
          <p:cNvSpPr txBox="1"/>
          <p:nvPr/>
        </p:nvSpPr>
        <p:spPr>
          <a:xfrm>
            <a:off x="1168400" y="5245100"/>
            <a:ext cx="1971694" cy="36676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/>
            </a:pPr>
            <a:r>
              <a:rPr lang="en-US" altLang="zh-CN" sz="2200" dirty="0" smtClean="0">
                <a:solidFill>
                  <a:srgbClr val="CC3399"/>
                </a:solidFill>
                <a:latin typeface="Comic Sans MS" pitchFamily="66" charset="0"/>
                <a:cs typeface="Times New Roman" pitchFamily="18" charset="0"/>
              </a:rPr>
              <a:t>int</a:t>
            </a:r>
            <a:r>
              <a:rPr lang="en-US" altLang="zh-CN" sz="2200" dirty="0" smtClean="0">
                <a:latin typeface="Comic Sans MS" pitchFamily="66" charset="0"/>
                <a:cs typeface="Times New Roman" pitchFamily="18" charset="0"/>
              </a:rPr>
              <a:t>  state  =  0;</a:t>
            </a:r>
          </a:p>
        </p:txBody>
      </p:sp>
      <p:sp>
        <p:nvSpPr>
          <p:cNvPr id="29" name="TextBox 1"/>
          <p:cNvSpPr txBox="1"/>
          <p:nvPr/>
        </p:nvSpPr>
        <p:spPr>
          <a:xfrm>
            <a:off x="1168400" y="5562600"/>
            <a:ext cx="2781211" cy="36676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/>
            </a:pPr>
            <a:r>
              <a:rPr lang="en-US" altLang="zh-CN" sz="2200" dirty="0" smtClean="0">
                <a:solidFill>
                  <a:srgbClr val="CC3399"/>
                </a:solidFill>
                <a:latin typeface="Comic Sans MS" pitchFamily="66" charset="0"/>
                <a:cs typeface="Times New Roman" pitchFamily="18" charset="0"/>
              </a:rPr>
              <a:t>for</a:t>
            </a:r>
            <a:r>
              <a:rPr lang="en-US" altLang="zh-CN" sz="2200" dirty="0" smtClean="0">
                <a:latin typeface="Comic Sans MS" pitchFamily="66" charset="0"/>
                <a:cs typeface="Times New Roman" pitchFamily="18" charset="0"/>
              </a:rPr>
              <a:t>  (char  ch:  input)</a:t>
            </a:r>
          </a:p>
        </p:txBody>
      </p:sp>
      <p:sp>
        <p:nvSpPr>
          <p:cNvPr id="30" name="TextBox 1"/>
          <p:cNvSpPr txBox="1"/>
          <p:nvPr/>
        </p:nvSpPr>
        <p:spPr>
          <a:xfrm>
            <a:off x="1841500" y="5892800"/>
            <a:ext cx="4935647" cy="36676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/>
            </a:pPr>
            <a:r>
              <a:rPr lang="en-US" altLang="zh-CN" sz="2200" dirty="0" smtClean="0">
                <a:latin typeface="Comic Sans MS" pitchFamily="66" charset="0"/>
                <a:cs typeface="Times New Roman" pitchFamily="18" charset="0"/>
              </a:rPr>
              <a:t>state  =  kTransitionTable[state][ch];</a:t>
            </a:r>
          </a:p>
        </p:txBody>
      </p:sp>
      <p:sp>
        <p:nvSpPr>
          <p:cNvPr id="31" name="TextBox 1"/>
          <p:cNvSpPr txBox="1"/>
          <p:nvPr/>
        </p:nvSpPr>
        <p:spPr>
          <a:xfrm>
            <a:off x="1168400" y="6210300"/>
            <a:ext cx="3994683" cy="36676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/>
            </a:pPr>
            <a:r>
              <a:rPr lang="en-US" altLang="zh-CN" sz="2200" dirty="0" smtClean="0">
                <a:solidFill>
                  <a:srgbClr val="CC3399"/>
                </a:solidFill>
                <a:latin typeface="Comic Sans MS" pitchFamily="66" charset="0"/>
                <a:cs typeface="Times New Roman" pitchFamily="18" charset="0"/>
              </a:rPr>
              <a:t>return</a:t>
            </a:r>
            <a:r>
              <a:rPr lang="en-US" altLang="zh-CN" sz="2200" dirty="0" smtClean="0">
                <a:latin typeface="Comic Sans MS" pitchFamily="66" charset="0"/>
                <a:cs typeface="Times New Roman" pitchFamily="18" charset="0"/>
              </a:rPr>
              <a:t>  kAcceptTable[state];</a:t>
            </a:r>
          </a:p>
        </p:txBody>
      </p:sp>
      <p:sp>
        <p:nvSpPr>
          <p:cNvPr id="32" name="TextBox 1"/>
          <p:cNvSpPr txBox="1"/>
          <p:nvPr/>
        </p:nvSpPr>
        <p:spPr>
          <a:xfrm>
            <a:off x="495300" y="6540500"/>
            <a:ext cx="102592" cy="36676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/>
            </a:pPr>
            <a:r>
              <a:rPr lang="en-US" altLang="zh-CN" sz="2200" dirty="0" smtClean="0">
                <a:solidFill>
                  <a:srgbClr val="3C3C3C"/>
                </a:solidFill>
                <a:latin typeface="Comic Sans MS" pitchFamily="66" charset="0"/>
                <a:cs typeface="Times New Roman" pitchFamily="18" charset="0"/>
              </a:rPr>
              <a:t>}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928100" cy="1143000"/>
          </a:xfrm>
        </p:spPr>
        <p:txBody>
          <a:bodyPr>
            <a:normAutofit/>
          </a:bodyPr>
          <a:lstStyle/>
          <a:p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Speeding up Matching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928100" cy="4525963"/>
          </a:xfrm>
        </p:spPr>
        <p:txBody>
          <a:bodyPr/>
          <a:lstStyle/>
          <a:p>
            <a:pPr>
              <a:lnSpc>
                <a:spcPts val="3700"/>
              </a:lnSpc>
              <a:tabLst/>
            </a:pP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In the worst-case, an NFA with </a:t>
            </a:r>
            <a:r>
              <a:rPr lang="en-US" altLang="zh-CN" i="1" dirty="0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 states takes time O(</a:t>
            </a:r>
            <a:r>
              <a:rPr lang="en-US" altLang="zh-CN" i="1" dirty="0" smtClean="0">
                <a:latin typeface="Times New Roman" pitchFamily="18" charset="0"/>
                <a:cs typeface="Times New Roman" pitchFamily="18" charset="0"/>
              </a:rPr>
              <a:t>mn</a:t>
            </a:r>
            <a:r>
              <a:rPr lang="en-US" altLang="zh-CN" i="1" baseline="30000" dirty="0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) to match a string of length </a:t>
            </a:r>
            <a:r>
              <a:rPr lang="en-US" altLang="zh-CN" i="1" dirty="0" smtClean="0"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.</a:t>
            </a:r>
            <a:endParaRPr lang="en-US" altLang="zh-CN" dirty="0" smtClean="0"/>
          </a:p>
          <a:p>
            <a:pPr>
              <a:lnSpc>
                <a:spcPts val="4100"/>
              </a:lnSpc>
              <a:tabLst/>
            </a:pP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DFAs, on the other hand, take only O(</a:t>
            </a:r>
            <a:r>
              <a:rPr lang="en-US" altLang="zh-CN" i="1" dirty="0" smtClean="0"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).</a:t>
            </a:r>
            <a:endParaRPr lang="en-US" altLang="zh-CN" dirty="0" smtClean="0"/>
          </a:p>
          <a:p>
            <a:pPr>
              <a:lnSpc>
                <a:spcPts val="4100"/>
              </a:lnSpc>
              <a:tabLst/>
            </a:pP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There is another (beautiful!) algorithm to convert NFAs to DFAs.</a:t>
            </a:r>
          </a:p>
          <a:p>
            <a:endParaRPr lang="zh-CN" altLang="en-US" dirty="0"/>
          </a:p>
        </p:txBody>
      </p:sp>
      <p:sp>
        <p:nvSpPr>
          <p:cNvPr id="27" name="Text Box 4"/>
          <p:cNvSpPr txBox="1">
            <a:spLocks noChangeArrowheads="1"/>
          </p:cNvSpPr>
          <p:nvPr/>
        </p:nvSpPr>
        <p:spPr bwMode="auto">
          <a:xfrm>
            <a:off x="2471702" y="4997450"/>
            <a:ext cx="1431995" cy="707886"/>
          </a:xfrm>
          <a:prstGeom prst="rect">
            <a:avLst/>
          </a:prstGeom>
          <a:solidFill>
            <a:srgbClr val="FFC000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altLang="zh-CN" sz="2000">
                <a:latin typeface="Times New Roman" pitchFamily="18" charset="0"/>
                <a:ea typeface="宋体" charset="-122"/>
                <a:cs typeface="Times New Roman" pitchFamily="18" charset="0"/>
              </a:rPr>
              <a:t>Regular</a:t>
            </a:r>
          </a:p>
          <a:p>
            <a:pPr algn="ctr"/>
            <a:r>
              <a:rPr lang="en-US" altLang="zh-CN" sz="2000">
                <a:latin typeface="Times New Roman" pitchFamily="18" charset="0"/>
                <a:ea typeface="宋体" charset="-122"/>
                <a:cs typeface="Times New Roman" pitchFamily="18" charset="0"/>
              </a:rPr>
              <a:t>expressions</a:t>
            </a:r>
          </a:p>
        </p:txBody>
      </p:sp>
      <p:sp>
        <p:nvSpPr>
          <p:cNvPr id="28" name="Text Box 5"/>
          <p:cNvSpPr txBox="1">
            <a:spLocks noChangeArrowheads="1"/>
          </p:cNvSpPr>
          <p:nvPr/>
        </p:nvSpPr>
        <p:spPr bwMode="auto">
          <a:xfrm>
            <a:off x="4691418" y="4235450"/>
            <a:ext cx="694614" cy="400110"/>
          </a:xfrm>
          <a:prstGeom prst="rect">
            <a:avLst/>
          </a:prstGeom>
          <a:solidFill>
            <a:srgbClr val="FFC000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altLang="zh-CN" sz="2000">
                <a:latin typeface="Times New Roman" pitchFamily="18" charset="0"/>
                <a:ea typeface="宋体" charset="-122"/>
                <a:cs typeface="Times New Roman" pitchFamily="18" charset="0"/>
              </a:rPr>
              <a:t>NFA</a:t>
            </a:r>
          </a:p>
        </p:txBody>
      </p:sp>
      <p:sp>
        <p:nvSpPr>
          <p:cNvPr id="29" name="Text Box 6"/>
          <p:cNvSpPr txBox="1">
            <a:spLocks noChangeArrowheads="1"/>
          </p:cNvSpPr>
          <p:nvPr/>
        </p:nvSpPr>
        <p:spPr bwMode="auto">
          <a:xfrm>
            <a:off x="7042506" y="5302250"/>
            <a:ext cx="694614" cy="400110"/>
          </a:xfrm>
          <a:prstGeom prst="rect">
            <a:avLst/>
          </a:prstGeom>
          <a:solidFill>
            <a:srgbClr val="FFC000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altLang="zh-CN" sz="2000">
                <a:latin typeface="Times New Roman" pitchFamily="18" charset="0"/>
                <a:ea typeface="宋体" charset="-122"/>
                <a:cs typeface="Times New Roman" pitchFamily="18" charset="0"/>
              </a:rPr>
              <a:t>DFA</a:t>
            </a:r>
          </a:p>
        </p:txBody>
      </p:sp>
      <p:sp>
        <p:nvSpPr>
          <p:cNvPr id="30" name="Text Box 7"/>
          <p:cNvSpPr txBox="1">
            <a:spLocks noChangeArrowheads="1"/>
          </p:cNvSpPr>
          <p:nvPr/>
        </p:nvSpPr>
        <p:spPr bwMode="auto">
          <a:xfrm>
            <a:off x="2389266" y="6537325"/>
            <a:ext cx="1592104" cy="707886"/>
          </a:xfrm>
          <a:prstGeom prst="rect">
            <a:avLst/>
          </a:prstGeom>
          <a:solidFill>
            <a:srgbClr val="FFC000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altLang="zh-CN" sz="2000" dirty="0">
                <a:latin typeface="Times New Roman" pitchFamily="18" charset="0"/>
                <a:ea typeface="宋体" charset="-122"/>
                <a:cs typeface="Times New Roman" pitchFamily="18" charset="0"/>
              </a:rPr>
              <a:t>Lexical</a:t>
            </a:r>
          </a:p>
          <a:p>
            <a:pPr algn="ctr"/>
            <a:r>
              <a:rPr lang="en-US" altLang="zh-CN" sz="2000" dirty="0">
                <a:latin typeface="Times New Roman" pitchFamily="18" charset="0"/>
                <a:ea typeface="宋体" charset="-122"/>
                <a:cs typeface="Times New Roman" pitchFamily="18" charset="0"/>
              </a:rPr>
              <a:t>Specification</a:t>
            </a:r>
          </a:p>
        </p:txBody>
      </p:sp>
      <p:sp>
        <p:nvSpPr>
          <p:cNvPr id="31" name="Text Box 8"/>
          <p:cNvSpPr txBox="1">
            <a:spLocks noChangeArrowheads="1"/>
          </p:cNvSpPr>
          <p:nvPr/>
        </p:nvSpPr>
        <p:spPr bwMode="auto">
          <a:xfrm>
            <a:off x="6067101" y="6613525"/>
            <a:ext cx="2640659" cy="707886"/>
          </a:xfrm>
          <a:prstGeom prst="rect">
            <a:avLst/>
          </a:prstGeom>
          <a:solidFill>
            <a:srgbClr val="FFC000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altLang="zh-CN" sz="2000">
                <a:latin typeface="Times New Roman" pitchFamily="18" charset="0"/>
                <a:ea typeface="宋体" charset="-122"/>
                <a:cs typeface="Times New Roman" pitchFamily="18" charset="0"/>
              </a:rPr>
              <a:t>Table-driven </a:t>
            </a:r>
          </a:p>
          <a:p>
            <a:pPr algn="ctr"/>
            <a:r>
              <a:rPr lang="en-US" altLang="zh-CN" sz="2000">
                <a:latin typeface="Times New Roman" pitchFamily="18" charset="0"/>
                <a:ea typeface="宋体" charset="-122"/>
                <a:cs typeface="Times New Roman" pitchFamily="18" charset="0"/>
              </a:rPr>
              <a:t>Implementation of DFA</a:t>
            </a:r>
          </a:p>
        </p:txBody>
      </p:sp>
      <p:cxnSp>
        <p:nvCxnSpPr>
          <p:cNvPr id="32" name="AutoShape 9"/>
          <p:cNvCxnSpPr>
            <a:cxnSpLocks noChangeShapeType="1"/>
            <a:stCxn id="30" idx="0"/>
            <a:endCxn id="27" idx="2"/>
          </p:cNvCxnSpPr>
          <p:nvPr/>
        </p:nvCxnSpPr>
        <p:spPr bwMode="auto">
          <a:xfrm flipV="1">
            <a:off x="3185318" y="5705336"/>
            <a:ext cx="2382" cy="831989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33" name="AutoShape 10"/>
          <p:cNvCxnSpPr>
            <a:cxnSpLocks noChangeShapeType="1"/>
            <a:stCxn id="27" idx="0"/>
            <a:endCxn id="28" idx="1"/>
          </p:cNvCxnSpPr>
          <p:nvPr/>
        </p:nvCxnSpPr>
        <p:spPr bwMode="auto">
          <a:xfrm flipV="1">
            <a:off x="3187700" y="4435505"/>
            <a:ext cx="1503718" cy="56194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34" name="AutoShape 11"/>
          <p:cNvCxnSpPr>
            <a:cxnSpLocks noChangeShapeType="1"/>
            <a:stCxn id="28" idx="3"/>
            <a:endCxn id="29" idx="0"/>
          </p:cNvCxnSpPr>
          <p:nvPr/>
        </p:nvCxnSpPr>
        <p:spPr bwMode="auto">
          <a:xfrm>
            <a:off x="5386032" y="4435505"/>
            <a:ext cx="2003781" cy="86674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35" name="AutoShape 12"/>
          <p:cNvCxnSpPr>
            <a:cxnSpLocks noChangeShapeType="1"/>
            <a:stCxn id="29" idx="2"/>
            <a:endCxn id="31" idx="0"/>
          </p:cNvCxnSpPr>
          <p:nvPr/>
        </p:nvCxnSpPr>
        <p:spPr bwMode="auto">
          <a:xfrm flipH="1">
            <a:off x="7387431" y="5702360"/>
            <a:ext cx="2382" cy="91116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2603497832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9004300" cy="1143000"/>
          </a:xfrm>
        </p:spPr>
        <p:txBody>
          <a:bodyPr>
            <a:normAutofit/>
          </a:bodyPr>
          <a:lstStyle/>
          <a:p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Subset Construction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9004300" cy="4525963"/>
          </a:xfrm>
        </p:spPr>
        <p:txBody>
          <a:bodyPr>
            <a:normAutofit/>
          </a:bodyPr>
          <a:lstStyle/>
          <a:p>
            <a:pPr>
              <a:lnSpc>
                <a:spcPts val="3500"/>
              </a:lnSpc>
              <a:tabLst/>
            </a:pP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NFAs can be in many states at once, while DFAs can only be in a single state at a time.</a:t>
            </a:r>
            <a:endParaRPr lang="en-US" altLang="zh-CN" dirty="0" smtClean="0"/>
          </a:p>
          <a:p>
            <a:pPr>
              <a:lnSpc>
                <a:spcPts val="3800"/>
              </a:lnSpc>
              <a:tabLst/>
            </a:pP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Key idea: </a:t>
            </a:r>
            <a:r>
              <a:rPr lang="en-US" altLang="zh-CN" b="1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Make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the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DFA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simulate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the NFA</a:t>
            </a:r>
            <a:r>
              <a:rPr lang="en-US" altLang="zh-CN" dirty="0" smtClean="0">
                <a:solidFill>
                  <a:srgbClr val="3C3C3C"/>
                </a:solidFill>
                <a:latin typeface="Times New Roman" pitchFamily="18" charset="0"/>
                <a:cs typeface="Times New Roman" pitchFamily="18" charset="0"/>
              </a:rPr>
              <a:t>.</a:t>
            </a:r>
            <a:endParaRPr lang="en-US" altLang="zh-CN" dirty="0" smtClean="0"/>
          </a:p>
          <a:p>
            <a:pPr>
              <a:lnSpc>
                <a:spcPts val="3800"/>
              </a:lnSpc>
              <a:tabLst/>
            </a:pP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Have the states of the DFA correspond to the </a:t>
            </a:r>
            <a:r>
              <a:rPr lang="en-US" altLang="zh-CN" b="1" i="1" dirty="0" smtClean="0">
                <a:latin typeface="Times New Roman" pitchFamily="18" charset="0"/>
                <a:cs typeface="Times New Roman" pitchFamily="18" charset="0"/>
              </a:rPr>
              <a:t>sets</a:t>
            </a:r>
            <a:r>
              <a:rPr lang="en-US" altLang="zh-CN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i="1" dirty="0" smtClean="0">
                <a:latin typeface="Times New Roman" pitchFamily="18" charset="0"/>
                <a:cs typeface="Times New Roman" pitchFamily="18" charset="0"/>
              </a:rPr>
              <a:t>of</a:t>
            </a:r>
            <a:r>
              <a:rPr lang="en-US" altLang="zh-CN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i="1" dirty="0" smtClean="0">
                <a:latin typeface="Times New Roman" pitchFamily="18" charset="0"/>
                <a:cs typeface="Times New Roman" pitchFamily="18" charset="0"/>
              </a:rPr>
              <a:t>states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 of the NFA.</a:t>
            </a:r>
            <a:endParaRPr lang="en-US" altLang="zh-CN" dirty="0" smtClean="0"/>
          </a:p>
          <a:p>
            <a:pPr>
              <a:lnSpc>
                <a:spcPts val="3800"/>
              </a:lnSpc>
              <a:tabLst/>
            </a:pP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Transitions between states of DFA correspond to transitions between </a:t>
            </a:r>
            <a:r>
              <a:rPr lang="en-US" altLang="zh-CN" b="1" i="1" dirty="0" smtClean="0">
                <a:latin typeface="Times New Roman" pitchFamily="18" charset="0"/>
                <a:cs typeface="Times New Roman" pitchFamily="18" charset="0"/>
              </a:rPr>
              <a:t>sets</a:t>
            </a:r>
            <a:r>
              <a:rPr lang="en-US" altLang="zh-CN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i="1" dirty="0" smtClean="0">
                <a:latin typeface="Times New Roman" pitchFamily="18" charset="0"/>
                <a:cs typeface="Times New Roman" pitchFamily="18" charset="0"/>
              </a:rPr>
              <a:t>of states</a:t>
            </a:r>
            <a:r>
              <a:rPr lang="en-US" altLang="zh-CN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in the NFA.</a:t>
            </a:r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0079990" cy="7559040"/>
          </a:xfrm>
          <a:custGeom>
            <a:avLst/>
            <a:gdLst>
              <a:gd name="connsiteX0" fmla="*/ 0 w 10079990"/>
              <a:gd name="connsiteY0" fmla="*/ 0 h 7559040"/>
              <a:gd name="connsiteX1" fmla="*/ 10079990 w 10079990"/>
              <a:gd name="connsiteY1" fmla="*/ 0 h 7559040"/>
              <a:gd name="connsiteX2" fmla="*/ 10079990 w 10079990"/>
              <a:gd name="connsiteY2" fmla="*/ 7559040 h 7559040"/>
              <a:gd name="connsiteX3" fmla="*/ 0 w 10079990"/>
              <a:gd name="connsiteY3" fmla="*/ 7559040 h 7559040"/>
              <a:gd name="connsiteX4" fmla="*/ 0 w 10079990"/>
              <a:gd name="connsiteY4" fmla="*/ 0 h 75590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079990" h="7559040">
                <a:moveTo>
                  <a:pt x="0" y="0"/>
                </a:moveTo>
                <a:lnTo>
                  <a:pt x="10079990" y="0"/>
                </a:lnTo>
                <a:lnTo>
                  <a:pt x="10079990" y="7559040"/>
                </a:lnTo>
                <a:lnTo>
                  <a:pt x="0" y="755904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2795468" y="622300"/>
            <a:ext cx="4227632" cy="70019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100"/>
              </a:lnSpc>
              <a:tabLst/>
            </a:pP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From NFA to DFA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0083800" cy="7556500"/>
          </a:xfrm>
          <a:prstGeom prst="rect">
            <a:avLst/>
          </a:prstGeom>
          <a:noFill/>
        </p:spPr>
      </p:pic>
      <p:sp>
        <p:nvSpPr>
          <p:cNvPr id="3" name="TextBox 1"/>
          <p:cNvSpPr txBox="1"/>
          <p:nvPr/>
        </p:nvSpPr>
        <p:spPr>
          <a:xfrm>
            <a:off x="2451100" y="1930400"/>
            <a:ext cx="128240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4" name="TextBox 1"/>
          <p:cNvSpPr txBox="1"/>
          <p:nvPr/>
        </p:nvSpPr>
        <p:spPr>
          <a:xfrm>
            <a:off x="3822700" y="1930400"/>
            <a:ext cx="128240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2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4965700" y="1930400"/>
            <a:ext cx="128240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3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3136900" y="1803400"/>
            <a:ext cx="20518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d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4394200" y="1803400"/>
            <a:ext cx="20518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o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2451100" y="2616200"/>
            <a:ext cx="128240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4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3822700" y="2616200"/>
            <a:ext cx="128240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5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4965700" y="2616200"/>
            <a:ext cx="128240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6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3136900" y="2489200"/>
            <a:ext cx="20518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d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4394200" y="2489200"/>
            <a:ext cx="20518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o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6108700" y="2616200"/>
            <a:ext cx="128240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7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5537200" y="2489200"/>
            <a:ext cx="20518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u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7251700" y="2616200"/>
            <a:ext cx="128240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8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6680200" y="2489200"/>
            <a:ext cx="20518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b</a:t>
            </a:r>
          </a:p>
        </p:txBody>
      </p:sp>
      <p:sp>
        <p:nvSpPr>
          <p:cNvPr id="17" name="TextBox 1"/>
          <p:cNvSpPr txBox="1"/>
          <p:nvPr/>
        </p:nvSpPr>
        <p:spPr>
          <a:xfrm>
            <a:off x="8394700" y="2616200"/>
            <a:ext cx="128240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9</a:t>
            </a:r>
          </a:p>
        </p:txBody>
      </p:sp>
      <p:sp>
        <p:nvSpPr>
          <p:cNvPr id="18" name="TextBox 1"/>
          <p:cNvSpPr txBox="1"/>
          <p:nvPr/>
        </p:nvSpPr>
        <p:spPr>
          <a:xfrm>
            <a:off x="7861300" y="2489200"/>
            <a:ext cx="11381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l</a:t>
            </a:r>
          </a:p>
        </p:txBody>
      </p:sp>
      <p:sp>
        <p:nvSpPr>
          <p:cNvPr id="19" name="TextBox 1"/>
          <p:cNvSpPr txBox="1"/>
          <p:nvPr/>
        </p:nvSpPr>
        <p:spPr>
          <a:xfrm>
            <a:off x="9474200" y="2616200"/>
            <a:ext cx="256480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10</a:t>
            </a:r>
          </a:p>
        </p:txBody>
      </p:sp>
      <p:sp>
        <p:nvSpPr>
          <p:cNvPr id="20" name="TextBox 1"/>
          <p:cNvSpPr txBox="1"/>
          <p:nvPr/>
        </p:nvSpPr>
        <p:spPr>
          <a:xfrm>
            <a:off x="8966200" y="2489200"/>
            <a:ext cx="182742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e</a:t>
            </a:r>
          </a:p>
        </p:txBody>
      </p:sp>
      <p:sp>
        <p:nvSpPr>
          <p:cNvPr id="21" name="TextBox 1"/>
          <p:cNvSpPr txBox="1"/>
          <p:nvPr/>
        </p:nvSpPr>
        <p:spPr>
          <a:xfrm>
            <a:off x="2387600" y="3302000"/>
            <a:ext cx="246991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11</a:t>
            </a:r>
          </a:p>
        </p:txBody>
      </p:sp>
      <p:sp>
        <p:nvSpPr>
          <p:cNvPr id="22" name="TextBox 1"/>
          <p:cNvSpPr txBox="1"/>
          <p:nvPr/>
        </p:nvSpPr>
        <p:spPr>
          <a:xfrm>
            <a:off x="3759200" y="3302000"/>
            <a:ext cx="256480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12</a:t>
            </a:r>
          </a:p>
        </p:txBody>
      </p:sp>
      <p:sp>
        <p:nvSpPr>
          <p:cNvPr id="23" name="TextBox 1"/>
          <p:cNvSpPr txBox="1"/>
          <p:nvPr/>
        </p:nvSpPr>
        <p:spPr>
          <a:xfrm>
            <a:off x="3124200" y="3175000"/>
            <a:ext cx="238848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Σ</a:t>
            </a:r>
          </a:p>
        </p:txBody>
      </p:sp>
      <p:sp>
        <p:nvSpPr>
          <p:cNvPr id="24" name="TextBox 1"/>
          <p:cNvSpPr txBox="1"/>
          <p:nvPr/>
        </p:nvSpPr>
        <p:spPr>
          <a:xfrm>
            <a:off x="1308100" y="2616200"/>
            <a:ext cx="128240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0</a:t>
            </a:r>
          </a:p>
        </p:txBody>
      </p:sp>
      <p:sp>
        <p:nvSpPr>
          <p:cNvPr id="25" name="TextBox 1"/>
          <p:cNvSpPr txBox="1"/>
          <p:nvPr/>
        </p:nvSpPr>
        <p:spPr>
          <a:xfrm>
            <a:off x="1892300" y="1739900"/>
            <a:ext cx="173124" cy="41806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ε</a:t>
            </a:r>
          </a:p>
        </p:txBody>
      </p:sp>
      <p:sp>
        <p:nvSpPr>
          <p:cNvPr id="26" name="TextBox 1"/>
          <p:cNvSpPr txBox="1"/>
          <p:nvPr/>
        </p:nvSpPr>
        <p:spPr>
          <a:xfrm>
            <a:off x="1866900" y="2374900"/>
            <a:ext cx="173124" cy="41806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ε</a:t>
            </a:r>
          </a:p>
        </p:txBody>
      </p:sp>
      <p:sp>
        <p:nvSpPr>
          <p:cNvPr id="27" name="TextBox 1"/>
          <p:cNvSpPr txBox="1"/>
          <p:nvPr/>
        </p:nvSpPr>
        <p:spPr>
          <a:xfrm>
            <a:off x="1892300" y="3022600"/>
            <a:ext cx="173124" cy="41806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ε</a:t>
            </a:r>
          </a:p>
        </p:txBody>
      </p:sp>
      <p:sp>
        <p:nvSpPr>
          <p:cNvPr id="28" name="TextBox 1"/>
          <p:cNvSpPr txBox="1"/>
          <p:nvPr/>
        </p:nvSpPr>
        <p:spPr>
          <a:xfrm>
            <a:off x="317500" y="2789803"/>
            <a:ext cx="706925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start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2795468" y="622300"/>
            <a:ext cx="4227632" cy="70019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100"/>
              </a:lnSpc>
              <a:tabLst/>
            </a:pP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From NFA to DFA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0083800" cy="7556500"/>
          </a:xfrm>
          <a:prstGeom prst="rect">
            <a:avLst/>
          </a:prstGeom>
          <a:noFill/>
        </p:spPr>
      </p:pic>
      <p:sp>
        <p:nvSpPr>
          <p:cNvPr id="30" name="TextBox 1"/>
          <p:cNvSpPr txBox="1"/>
          <p:nvPr/>
        </p:nvSpPr>
        <p:spPr>
          <a:xfrm>
            <a:off x="2451100" y="1930400"/>
            <a:ext cx="128240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31" name="TextBox 1"/>
          <p:cNvSpPr txBox="1"/>
          <p:nvPr/>
        </p:nvSpPr>
        <p:spPr>
          <a:xfrm>
            <a:off x="3822700" y="1930400"/>
            <a:ext cx="128240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2</a:t>
            </a:r>
          </a:p>
        </p:txBody>
      </p:sp>
      <p:sp>
        <p:nvSpPr>
          <p:cNvPr id="32" name="TextBox 1"/>
          <p:cNvSpPr txBox="1"/>
          <p:nvPr/>
        </p:nvSpPr>
        <p:spPr>
          <a:xfrm>
            <a:off x="4965700" y="1930400"/>
            <a:ext cx="128240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3</a:t>
            </a:r>
          </a:p>
        </p:txBody>
      </p:sp>
      <p:sp>
        <p:nvSpPr>
          <p:cNvPr id="33" name="TextBox 1"/>
          <p:cNvSpPr txBox="1"/>
          <p:nvPr/>
        </p:nvSpPr>
        <p:spPr>
          <a:xfrm>
            <a:off x="3136900" y="1803400"/>
            <a:ext cx="20518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d</a:t>
            </a:r>
          </a:p>
        </p:txBody>
      </p:sp>
      <p:sp>
        <p:nvSpPr>
          <p:cNvPr id="34" name="TextBox 1"/>
          <p:cNvSpPr txBox="1"/>
          <p:nvPr/>
        </p:nvSpPr>
        <p:spPr>
          <a:xfrm>
            <a:off x="4394200" y="1803400"/>
            <a:ext cx="20518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o</a:t>
            </a:r>
          </a:p>
        </p:txBody>
      </p:sp>
      <p:sp>
        <p:nvSpPr>
          <p:cNvPr id="35" name="TextBox 1"/>
          <p:cNvSpPr txBox="1"/>
          <p:nvPr/>
        </p:nvSpPr>
        <p:spPr>
          <a:xfrm>
            <a:off x="2451100" y="2616200"/>
            <a:ext cx="128240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4</a:t>
            </a:r>
          </a:p>
        </p:txBody>
      </p:sp>
      <p:sp>
        <p:nvSpPr>
          <p:cNvPr id="36" name="TextBox 1"/>
          <p:cNvSpPr txBox="1"/>
          <p:nvPr/>
        </p:nvSpPr>
        <p:spPr>
          <a:xfrm>
            <a:off x="3822700" y="2616200"/>
            <a:ext cx="128240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5</a:t>
            </a:r>
          </a:p>
        </p:txBody>
      </p:sp>
      <p:sp>
        <p:nvSpPr>
          <p:cNvPr id="37" name="TextBox 1"/>
          <p:cNvSpPr txBox="1"/>
          <p:nvPr/>
        </p:nvSpPr>
        <p:spPr>
          <a:xfrm>
            <a:off x="4965700" y="2616200"/>
            <a:ext cx="128240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6</a:t>
            </a:r>
          </a:p>
        </p:txBody>
      </p:sp>
      <p:sp>
        <p:nvSpPr>
          <p:cNvPr id="38" name="TextBox 1"/>
          <p:cNvSpPr txBox="1"/>
          <p:nvPr/>
        </p:nvSpPr>
        <p:spPr>
          <a:xfrm>
            <a:off x="3136900" y="2489200"/>
            <a:ext cx="20518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d</a:t>
            </a:r>
          </a:p>
        </p:txBody>
      </p:sp>
      <p:sp>
        <p:nvSpPr>
          <p:cNvPr id="39" name="TextBox 1"/>
          <p:cNvSpPr txBox="1"/>
          <p:nvPr/>
        </p:nvSpPr>
        <p:spPr>
          <a:xfrm>
            <a:off x="4394200" y="2489200"/>
            <a:ext cx="20518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o</a:t>
            </a:r>
          </a:p>
        </p:txBody>
      </p:sp>
      <p:sp>
        <p:nvSpPr>
          <p:cNvPr id="40" name="TextBox 1"/>
          <p:cNvSpPr txBox="1"/>
          <p:nvPr/>
        </p:nvSpPr>
        <p:spPr>
          <a:xfrm>
            <a:off x="6108700" y="2616200"/>
            <a:ext cx="128240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7</a:t>
            </a:r>
          </a:p>
        </p:txBody>
      </p:sp>
      <p:sp>
        <p:nvSpPr>
          <p:cNvPr id="41" name="TextBox 1"/>
          <p:cNvSpPr txBox="1"/>
          <p:nvPr/>
        </p:nvSpPr>
        <p:spPr>
          <a:xfrm>
            <a:off x="5537200" y="2489200"/>
            <a:ext cx="20518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u</a:t>
            </a:r>
          </a:p>
        </p:txBody>
      </p:sp>
      <p:sp>
        <p:nvSpPr>
          <p:cNvPr id="42" name="TextBox 1"/>
          <p:cNvSpPr txBox="1"/>
          <p:nvPr/>
        </p:nvSpPr>
        <p:spPr>
          <a:xfrm>
            <a:off x="7251700" y="2616200"/>
            <a:ext cx="128240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8</a:t>
            </a:r>
          </a:p>
        </p:txBody>
      </p:sp>
      <p:sp>
        <p:nvSpPr>
          <p:cNvPr id="43" name="TextBox 1"/>
          <p:cNvSpPr txBox="1"/>
          <p:nvPr/>
        </p:nvSpPr>
        <p:spPr>
          <a:xfrm>
            <a:off x="6680200" y="2489200"/>
            <a:ext cx="20518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b</a:t>
            </a:r>
          </a:p>
        </p:txBody>
      </p:sp>
      <p:sp>
        <p:nvSpPr>
          <p:cNvPr id="44" name="TextBox 1"/>
          <p:cNvSpPr txBox="1"/>
          <p:nvPr/>
        </p:nvSpPr>
        <p:spPr>
          <a:xfrm>
            <a:off x="8394700" y="2616200"/>
            <a:ext cx="128240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9</a:t>
            </a:r>
          </a:p>
        </p:txBody>
      </p:sp>
      <p:sp>
        <p:nvSpPr>
          <p:cNvPr id="45" name="TextBox 1"/>
          <p:cNvSpPr txBox="1"/>
          <p:nvPr/>
        </p:nvSpPr>
        <p:spPr>
          <a:xfrm>
            <a:off x="7861300" y="2489200"/>
            <a:ext cx="11381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l</a:t>
            </a:r>
          </a:p>
        </p:txBody>
      </p:sp>
      <p:sp>
        <p:nvSpPr>
          <p:cNvPr id="46" name="TextBox 1"/>
          <p:cNvSpPr txBox="1"/>
          <p:nvPr/>
        </p:nvSpPr>
        <p:spPr>
          <a:xfrm>
            <a:off x="9474200" y="2616200"/>
            <a:ext cx="256480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10</a:t>
            </a:r>
          </a:p>
        </p:txBody>
      </p:sp>
      <p:sp>
        <p:nvSpPr>
          <p:cNvPr id="47" name="TextBox 1"/>
          <p:cNvSpPr txBox="1"/>
          <p:nvPr/>
        </p:nvSpPr>
        <p:spPr>
          <a:xfrm>
            <a:off x="8966200" y="2489200"/>
            <a:ext cx="182742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e</a:t>
            </a:r>
          </a:p>
        </p:txBody>
      </p:sp>
      <p:sp>
        <p:nvSpPr>
          <p:cNvPr id="48" name="TextBox 1"/>
          <p:cNvSpPr txBox="1"/>
          <p:nvPr/>
        </p:nvSpPr>
        <p:spPr>
          <a:xfrm>
            <a:off x="2387600" y="3302000"/>
            <a:ext cx="246991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11</a:t>
            </a:r>
          </a:p>
        </p:txBody>
      </p:sp>
      <p:sp>
        <p:nvSpPr>
          <p:cNvPr id="49" name="TextBox 1"/>
          <p:cNvSpPr txBox="1"/>
          <p:nvPr/>
        </p:nvSpPr>
        <p:spPr>
          <a:xfrm>
            <a:off x="3759200" y="3302000"/>
            <a:ext cx="256480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12</a:t>
            </a:r>
          </a:p>
        </p:txBody>
      </p:sp>
      <p:sp>
        <p:nvSpPr>
          <p:cNvPr id="50" name="TextBox 1"/>
          <p:cNvSpPr txBox="1"/>
          <p:nvPr/>
        </p:nvSpPr>
        <p:spPr>
          <a:xfrm>
            <a:off x="3124200" y="3175000"/>
            <a:ext cx="238848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Σ</a:t>
            </a:r>
          </a:p>
        </p:txBody>
      </p:sp>
      <p:sp>
        <p:nvSpPr>
          <p:cNvPr id="51" name="TextBox 1"/>
          <p:cNvSpPr txBox="1"/>
          <p:nvPr/>
        </p:nvSpPr>
        <p:spPr>
          <a:xfrm>
            <a:off x="1308100" y="2616200"/>
            <a:ext cx="128240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0</a:t>
            </a:r>
          </a:p>
        </p:txBody>
      </p:sp>
      <p:sp>
        <p:nvSpPr>
          <p:cNvPr id="52" name="TextBox 1"/>
          <p:cNvSpPr txBox="1"/>
          <p:nvPr/>
        </p:nvSpPr>
        <p:spPr>
          <a:xfrm>
            <a:off x="1892300" y="1739900"/>
            <a:ext cx="173124" cy="41806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ε</a:t>
            </a:r>
          </a:p>
        </p:txBody>
      </p:sp>
      <p:sp>
        <p:nvSpPr>
          <p:cNvPr id="53" name="TextBox 1"/>
          <p:cNvSpPr txBox="1"/>
          <p:nvPr/>
        </p:nvSpPr>
        <p:spPr>
          <a:xfrm>
            <a:off x="1866900" y="2374900"/>
            <a:ext cx="173124" cy="41806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ε</a:t>
            </a:r>
          </a:p>
        </p:txBody>
      </p:sp>
      <p:sp>
        <p:nvSpPr>
          <p:cNvPr id="54" name="TextBox 1"/>
          <p:cNvSpPr txBox="1"/>
          <p:nvPr/>
        </p:nvSpPr>
        <p:spPr>
          <a:xfrm>
            <a:off x="1892300" y="3022600"/>
            <a:ext cx="173124" cy="41806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ε</a:t>
            </a:r>
          </a:p>
        </p:txBody>
      </p:sp>
      <p:sp>
        <p:nvSpPr>
          <p:cNvPr id="55" name="TextBox 1"/>
          <p:cNvSpPr txBox="1"/>
          <p:nvPr/>
        </p:nvSpPr>
        <p:spPr>
          <a:xfrm>
            <a:off x="317500" y="2789803"/>
            <a:ext cx="706925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start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2795468" y="622300"/>
            <a:ext cx="4227632" cy="70019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100"/>
              </a:lnSpc>
              <a:tabLst/>
            </a:pP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From NFA to DFA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0083800" cy="7556500"/>
          </a:xfrm>
          <a:prstGeom prst="rect">
            <a:avLst/>
          </a:prstGeom>
          <a:noFill/>
        </p:spPr>
      </p:pic>
      <p:sp>
        <p:nvSpPr>
          <p:cNvPr id="29" name="TextBox 1"/>
          <p:cNvSpPr txBox="1"/>
          <p:nvPr/>
        </p:nvSpPr>
        <p:spPr>
          <a:xfrm>
            <a:off x="1320800" y="5130800"/>
            <a:ext cx="1118063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2200" dirty="0" smtClean="0">
                <a:latin typeface="Times New Roman" pitchFamily="18" charset="0"/>
                <a:cs typeface="Times New Roman" pitchFamily="18" charset="0"/>
              </a:rPr>
              <a:t>0, 1, 4, 11</a:t>
            </a:r>
          </a:p>
        </p:txBody>
      </p:sp>
      <p:sp>
        <p:nvSpPr>
          <p:cNvPr id="30" name="TextBox 1"/>
          <p:cNvSpPr txBox="1"/>
          <p:nvPr/>
        </p:nvSpPr>
        <p:spPr>
          <a:xfrm>
            <a:off x="241300" y="5149850"/>
            <a:ext cx="706925" cy="33470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start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2795468" y="622300"/>
            <a:ext cx="4227632" cy="70019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100"/>
              </a:lnSpc>
              <a:tabLst/>
            </a:pP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From NFA to DFA</a:t>
            </a:r>
          </a:p>
        </p:txBody>
      </p:sp>
      <p:sp>
        <p:nvSpPr>
          <p:cNvPr id="33" name="TextBox 1"/>
          <p:cNvSpPr txBox="1"/>
          <p:nvPr/>
        </p:nvSpPr>
        <p:spPr>
          <a:xfrm>
            <a:off x="2451100" y="1930400"/>
            <a:ext cx="128240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34" name="TextBox 1"/>
          <p:cNvSpPr txBox="1"/>
          <p:nvPr/>
        </p:nvSpPr>
        <p:spPr>
          <a:xfrm>
            <a:off x="3822700" y="1930400"/>
            <a:ext cx="128240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2</a:t>
            </a:r>
          </a:p>
        </p:txBody>
      </p:sp>
      <p:sp>
        <p:nvSpPr>
          <p:cNvPr id="35" name="TextBox 1"/>
          <p:cNvSpPr txBox="1"/>
          <p:nvPr/>
        </p:nvSpPr>
        <p:spPr>
          <a:xfrm>
            <a:off x="4965700" y="1930400"/>
            <a:ext cx="128240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3</a:t>
            </a:r>
          </a:p>
        </p:txBody>
      </p:sp>
      <p:sp>
        <p:nvSpPr>
          <p:cNvPr id="36" name="TextBox 1"/>
          <p:cNvSpPr txBox="1"/>
          <p:nvPr/>
        </p:nvSpPr>
        <p:spPr>
          <a:xfrm>
            <a:off x="3136900" y="1803400"/>
            <a:ext cx="20518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d</a:t>
            </a:r>
          </a:p>
        </p:txBody>
      </p:sp>
      <p:sp>
        <p:nvSpPr>
          <p:cNvPr id="37" name="TextBox 1"/>
          <p:cNvSpPr txBox="1"/>
          <p:nvPr/>
        </p:nvSpPr>
        <p:spPr>
          <a:xfrm>
            <a:off x="4394200" y="1803400"/>
            <a:ext cx="20518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o</a:t>
            </a:r>
          </a:p>
        </p:txBody>
      </p:sp>
      <p:sp>
        <p:nvSpPr>
          <p:cNvPr id="38" name="TextBox 1"/>
          <p:cNvSpPr txBox="1"/>
          <p:nvPr/>
        </p:nvSpPr>
        <p:spPr>
          <a:xfrm>
            <a:off x="2451100" y="2616200"/>
            <a:ext cx="128240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4</a:t>
            </a:r>
          </a:p>
        </p:txBody>
      </p:sp>
      <p:sp>
        <p:nvSpPr>
          <p:cNvPr id="39" name="TextBox 1"/>
          <p:cNvSpPr txBox="1"/>
          <p:nvPr/>
        </p:nvSpPr>
        <p:spPr>
          <a:xfrm>
            <a:off x="3822700" y="2616200"/>
            <a:ext cx="128240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5</a:t>
            </a:r>
          </a:p>
        </p:txBody>
      </p:sp>
      <p:sp>
        <p:nvSpPr>
          <p:cNvPr id="40" name="TextBox 1"/>
          <p:cNvSpPr txBox="1"/>
          <p:nvPr/>
        </p:nvSpPr>
        <p:spPr>
          <a:xfrm>
            <a:off x="4965700" y="2616200"/>
            <a:ext cx="128240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6</a:t>
            </a:r>
          </a:p>
        </p:txBody>
      </p:sp>
      <p:sp>
        <p:nvSpPr>
          <p:cNvPr id="41" name="TextBox 1"/>
          <p:cNvSpPr txBox="1"/>
          <p:nvPr/>
        </p:nvSpPr>
        <p:spPr>
          <a:xfrm>
            <a:off x="3136900" y="2489200"/>
            <a:ext cx="20518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d</a:t>
            </a:r>
          </a:p>
        </p:txBody>
      </p:sp>
      <p:sp>
        <p:nvSpPr>
          <p:cNvPr id="42" name="TextBox 1"/>
          <p:cNvSpPr txBox="1"/>
          <p:nvPr/>
        </p:nvSpPr>
        <p:spPr>
          <a:xfrm>
            <a:off x="4394200" y="2489200"/>
            <a:ext cx="20518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o</a:t>
            </a:r>
          </a:p>
        </p:txBody>
      </p:sp>
      <p:sp>
        <p:nvSpPr>
          <p:cNvPr id="43" name="TextBox 1"/>
          <p:cNvSpPr txBox="1"/>
          <p:nvPr/>
        </p:nvSpPr>
        <p:spPr>
          <a:xfrm>
            <a:off x="6108700" y="2616200"/>
            <a:ext cx="128240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7</a:t>
            </a:r>
          </a:p>
        </p:txBody>
      </p:sp>
      <p:sp>
        <p:nvSpPr>
          <p:cNvPr id="44" name="TextBox 1"/>
          <p:cNvSpPr txBox="1"/>
          <p:nvPr/>
        </p:nvSpPr>
        <p:spPr>
          <a:xfrm>
            <a:off x="5537200" y="2489200"/>
            <a:ext cx="20518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u</a:t>
            </a:r>
          </a:p>
        </p:txBody>
      </p:sp>
      <p:sp>
        <p:nvSpPr>
          <p:cNvPr id="45" name="TextBox 1"/>
          <p:cNvSpPr txBox="1"/>
          <p:nvPr/>
        </p:nvSpPr>
        <p:spPr>
          <a:xfrm>
            <a:off x="7251700" y="2616200"/>
            <a:ext cx="128240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8</a:t>
            </a:r>
          </a:p>
        </p:txBody>
      </p:sp>
      <p:sp>
        <p:nvSpPr>
          <p:cNvPr id="46" name="TextBox 1"/>
          <p:cNvSpPr txBox="1"/>
          <p:nvPr/>
        </p:nvSpPr>
        <p:spPr>
          <a:xfrm>
            <a:off x="6680200" y="2489200"/>
            <a:ext cx="20518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b</a:t>
            </a:r>
          </a:p>
        </p:txBody>
      </p:sp>
      <p:sp>
        <p:nvSpPr>
          <p:cNvPr id="47" name="TextBox 1"/>
          <p:cNvSpPr txBox="1"/>
          <p:nvPr/>
        </p:nvSpPr>
        <p:spPr>
          <a:xfrm>
            <a:off x="8394700" y="2616200"/>
            <a:ext cx="128240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9</a:t>
            </a:r>
          </a:p>
        </p:txBody>
      </p:sp>
      <p:sp>
        <p:nvSpPr>
          <p:cNvPr id="48" name="TextBox 1"/>
          <p:cNvSpPr txBox="1"/>
          <p:nvPr/>
        </p:nvSpPr>
        <p:spPr>
          <a:xfrm>
            <a:off x="7861300" y="2489200"/>
            <a:ext cx="11381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l</a:t>
            </a:r>
          </a:p>
        </p:txBody>
      </p:sp>
      <p:sp>
        <p:nvSpPr>
          <p:cNvPr id="49" name="TextBox 1"/>
          <p:cNvSpPr txBox="1"/>
          <p:nvPr/>
        </p:nvSpPr>
        <p:spPr>
          <a:xfrm>
            <a:off x="9474200" y="2616200"/>
            <a:ext cx="256480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10</a:t>
            </a:r>
          </a:p>
        </p:txBody>
      </p:sp>
      <p:sp>
        <p:nvSpPr>
          <p:cNvPr id="50" name="TextBox 1"/>
          <p:cNvSpPr txBox="1"/>
          <p:nvPr/>
        </p:nvSpPr>
        <p:spPr>
          <a:xfrm>
            <a:off x="8966200" y="2489200"/>
            <a:ext cx="182742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e</a:t>
            </a:r>
          </a:p>
        </p:txBody>
      </p:sp>
      <p:sp>
        <p:nvSpPr>
          <p:cNvPr id="51" name="TextBox 1"/>
          <p:cNvSpPr txBox="1"/>
          <p:nvPr/>
        </p:nvSpPr>
        <p:spPr>
          <a:xfrm>
            <a:off x="2387600" y="3302000"/>
            <a:ext cx="246991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11</a:t>
            </a:r>
          </a:p>
        </p:txBody>
      </p:sp>
      <p:sp>
        <p:nvSpPr>
          <p:cNvPr id="52" name="TextBox 1"/>
          <p:cNvSpPr txBox="1"/>
          <p:nvPr/>
        </p:nvSpPr>
        <p:spPr>
          <a:xfrm>
            <a:off x="3759200" y="3302000"/>
            <a:ext cx="256480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12</a:t>
            </a:r>
          </a:p>
        </p:txBody>
      </p:sp>
      <p:sp>
        <p:nvSpPr>
          <p:cNvPr id="53" name="TextBox 1"/>
          <p:cNvSpPr txBox="1"/>
          <p:nvPr/>
        </p:nvSpPr>
        <p:spPr>
          <a:xfrm>
            <a:off x="3124200" y="3175000"/>
            <a:ext cx="238848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Σ</a:t>
            </a:r>
          </a:p>
        </p:txBody>
      </p:sp>
      <p:sp>
        <p:nvSpPr>
          <p:cNvPr id="54" name="TextBox 1"/>
          <p:cNvSpPr txBox="1"/>
          <p:nvPr/>
        </p:nvSpPr>
        <p:spPr>
          <a:xfrm>
            <a:off x="1308100" y="2616200"/>
            <a:ext cx="128240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0</a:t>
            </a:r>
          </a:p>
        </p:txBody>
      </p:sp>
      <p:sp>
        <p:nvSpPr>
          <p:cNvPr id="55" name="TextBox 1"/>
          <p:cNvSpPr txBox="1"/>
          <p:nvPr/>
        </p:nvSpPr>
        <p:spPr>
          <a:xfrm>
            <a:off x="1892300" y="1739900"/>
            <a:ext cx="173124" cy="41806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ε</a:t>
            </a:r>
          </a:p>
        </p:txBody>
      </p:sp>
      <p:sp>
        <p:nvSpPr>
          <p:cNvPr id="56" name="TextBox 1"/>
          <p:cNvSpPr txBox="1"/>
          <p:nvPr/>
        </p:nvSpPr>
        <p:spPr>
          <a:xfrm>
            <a:off x="1866900" y="2374900"/>
            <a:ext cx="173124" cy="41806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ε</a:t>
            </a:r>
          </a:p>
        </p:txBody>
      </p:sp>
      <p:sp>
        <p:nvSpPr>
          <p:cNvPr id="57" name="TextBox 1"/>
          <p:cNvSpPr txBox="1"/>
          <p:nvPr/>
        </p:nvSpPr>
        <p:spPr>
          <a:xfrm>
            <a:off x="1892300" y="3022600"/>
            <a:ext cx="173124" cy="41806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ε</a:t>
            </a:r>
          </a:p>
        </p:txBody>
      </p:sp>
      <p:sp>
        <p:nvSpPr>
          <p:cNvPr id="58" name="TextBox 1"/>
          <p:cNvSpPr txBox="1"/>
          <p:nvPr/>
        </p:nvSpPr>
        <p:spPr>
          <a:xfrm>
            <a:off x="317500" y="2789803"/>
            <a:ext cx="706925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start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0083800" cy="7556500"/>
          </a:xfrm>
          <a:prstGeom prst="rect">
            <a:avLst/>
          </a:prstGeom>
          <a:noFill/>
        </p:spPr>
      </p:pic>
      <p:sp>
        <p:nvSpPr>
          <p:cNvPr id="32" name="TextBox 1"/>
          <p:cNvSpPr txBox="1"/>
          <p:nvPr/>
        </p:nvSpPr>
        <p:spPr>
          <a:xfrm>
            <a:off x="2451100" y="1930400"/>
            <a:ext cx="128240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2000" dirty="0" smtClean="0">
                <a:solidFill>
                  <a:srgbClr val="3C3C3C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33" name="TextBox 1"/>
          <p:cNvSpPr txBox="1"/>
          <p:nvPr/>
        </p:nvSpPr>
        <p:spPr>
          <a:xfrm>
            <a:off x="3822700" y="1930400"/>
            <a:ext cx="128240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2000" dirty="0" smtClean="0">
                <a:solidFill>
                  <a:srgbClr val="3C3C3C"/>
                </a:solidFill>
                <a:latin typeface="Times New Roman" pitchFamily="18" charset="0"/>
                <a:cs typeface="Times New Roman" pitchFamily="18" charset="0"/>
              </a:rPr>
              <a:t>2</a:t>
            </a:r>
          </a:p>
        </p:txBody>
      </p:sp>
      <p:sp>
        <p:nvSpPr>
          <p:cNvPr id="34" name="TextBox 1"/>
          <p:cNvSpPr txBox="1"/>
          <p:nvPr/>
        </p:nvSpPr>
        <p:spPr>
          <a:xfrm>
            <a:off x="4965700" y="1930400"/>
            <a:ext cx="128240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2000" dirty="0" smtClean="0">
                <a:solidFill>
                  <a:srgbClr val="3C3C3C"/>
                </a:solidFill>
                <a:latin typeface="Times New Roman" pitchFamily="18" charset="0"/>
                <a:cs typeface="Times New Roman" pitchFamily="18" charset="0"/>
              </a:rPr>
              <a:t>3</a:t>
            </a:r>
          </a:p>
        </p:txBody>
      </p:sp>
      <p:sp>
        <p:nvSpPr>
          <p:cNvPr id="35" name="TextBox 1"/>
          <p:cNvSpPr txBox="1"/>
          <p:nvPr/>
        </p:nvSpPr>
        <p:spPr>
          <a:xfrm>
            <a:off x="3136900" y="1803400"/>
            <a:ext cx="20518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solidFill>
                  <a:srgbClr val="3C3C3C"/>
                </a:solidFill>
                <a:latin typeface="Times New Roman" pitchFamily="18" charset="0"/>
                <a:cs typeface="Times New Roman" pitchFamily="18" charset="0"/>
              </a:rPr>
              <a:t>d</a:t>
            </a:r>
          </a:p>
        </p:txBody>
      </p:sp>
      <p:sp>
        <p:nvSpPr>
          <p:cNvPr id="36" name="TextBox 1"/>
          <p:cNvSpPr txBox="1"/>
          <p:nvPr/>
        </p:nvSpPr>
        <p:spPr>
          <a:xfrm>
            <a:off x="4394200" y="1803400"/>
            <a:ext cx="20518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solidFill>
                  <a:srgbClr val="3C3C3C"/>
                </a:solidFill>
                <a:latin typeface="Times New Roman" pitchFamily="18" charset="0"/>
                <a:cs typeface="Times New Roman" pitchFamily="18" charset="0"/>
              </a:rPr>
              <a:t>o</a:t>
            </a:r>
          </a:p>
        </p:txBody>
      </p:sp>
      <p:sp>
        <p:nvSpPr>
          <p:cNvPr id="37" name="TextBox 1"/>
          <p:cNvSpPr txBox="1"/>
          <p:nvPr/>
        </p:nvSpPr>
        <p:spPr>
          <a:xfrm>
            <a:off x="2451100" y="2616200"/>
            <a:ext cx="128240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2000" dirty="0" smtClean="0">
                <a:solidFill>
                  <a:srgbClr val="3C3C3C"/>
                </a:solidFill>
                <a:latin typeface="Times New Roman" pitchFamily="18" charset="0"/>
                <a:cs typeface="Times New Roman" pitchFamily="18" charset="0"/>
              </a:rPr>
              <a:t>4</a:t>
            </a:r>
          </a:p>
        </p:txBody>
      </p:sp>
      <p:sp>
        <p:nvSpPr>
          <p:cNvPr id="38" name="TextBox 1"/>
          <p:cNvSpPr txBox="1"/>
          <p:nvPr/>
        </p:nvSpPr>
        <p:spPr>
          <a:xfrm>
            <a:off x="3822700" y="2616200"/>
            <a:ext cx="128240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2000" dirty="0" smtClean="0">
                <a:solidFill>
                  <a:srgbClr val="3C3C3C"/>
                </a:solidFill>
                <a:latin typeface="Times New Roman" pitchFamily="18" charset="0"/>
                <a:cs typeface="Times New Roman" pitchFamily="18" charset="0"/>
              </a:rPr>
              <a:t>5</a:t>
            </a:r>
          </a:p>
        </p:txBody>
      </p:sp>
      <p:sp>
        <p:nvSpPr>
          <p:cNvPr id="39" name="TextBox 1"/>
          <p:cNvSpPr txBox="1"/>
          <p:nvPr/>
        </p:nvSpPr>
        <p:spPr>
          <a:xfrm>
            <a:off x="4965700" y="2616200"/>
            <a:ext cx="128240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2000" dirty="0" smtClean="0">
                <a:solidFill>
                  <a:srgbClr val="3C3C3C"/>
                </a:solidFill>
                <a:latin typeface="Times New Roman" pitchFamily="18" charset="0"/>
                <a:cs typeface="Times New Roman" pitchFamily="18" charset="0"/>
              </a:rPr>
              <a:t>6</a:t>
            </a:r>
          </a:p>
        </p:txBody>
      </p:sp>
      <p:sp>
        <p:nvSpPr>
          <p:cNvPr id="40" name="TextBox 1"/>
          <p:cNvSpPr txBox="1"/>
          <p:nvPr/>
        </p:nvSpPr>
        <p:spPr>
          <a:xfrm>
            <a:off x="3136900" y="2489200"/>
            <a:ext cx="20518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solidFill>
                  <a:srgbClr val="3C3C3C"/>
                </a:solidFill>
                <a:latin typeface="Times New Roman" pitchFamily="18" charset="0"/>
                <a:cs typeface="Times New Roman" pitchFamily="18" charset="0"/>
              </a:rPr>
              <a:t>d</a:t>
            </a:r>
          </a:p>
        </p:txBody>
      </p:sp>
      <p:sp>
        <p:nvSpPr>
          <p:cNvPr id="41" name="TextBox 1"/>
          <p:cNvSpPr txBox="1"/>
          <p:nvPr/>
        </p:nvSpPr>
        <p:spPr>
          <a:xfrm>
            <a:off x="4394200" y="2489200"/>
            <a:ext cx="20518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solidFill>
                  <a:srgbClr val="3C3C3C"/>
                </a:solidFill>
                <a:latin typeface="Times New Roman" pitchFamily="18" charset="0"/>
                <a:cs typeface="Times New Roman" pitchFamily="18" charset="0"/>
              </a:rPr>
              <a:t>o</a:t>
            </a:r>
          </a:p>
        </p:txBody>
      </p:sp>
      <p:sp>
        <p:nvSpPr>
          <p:cNvPr id="42" name="TextBox 1"/>
          <p:cNvSpPr txBox="1"/>
          <p:nvPr/>
        </p:nvSpPr>
        <p:spPr>
          <a:xfrm>
            <a:off x="6108700" y="2616200"/>
            <a:ext cx="128240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2000" dirty="0" smtClean="0">
                <a:solidFill>
                  <a:srgbClr val="3C3C3C"/>
                </a:solidFill>
                <a:latin typeface="Times New Roman" pitchFamily="18" charset="0"/>
                <a:cs typeface="Times New Roman" pitchFamily="18" charset="0"/>
              </a:rPr>
              <a:t>7</a:t>
            </a:r>
          </a:p>
        </p:txBody>
      </p:sp>
      <p:sp>
        <p:nvSpPr>
          <p:cNvPr id="43" name="TextBox 1"/>
          <p:cNvSpPr txBox="1"/>
          <p:nvPr/>
        </p:nvSpPr>
        <p:spPr>
          <a:xfrm>
            <a:off x="5537200" y="2489200"/>
            <a:ext cx="20518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solidFill>
                  <a:srgbClr val="3C3C3C"/>
                </a:solidFill>
                <a:latin typeface="Times New Roman" pitchFamily="18" charset="0"/>
                <a:cs typeface="Times New Roman" pitchFamily="18" charset="0"/>
              </a:rPr>
              <a:t>u</a:t>
            </a:r>
          </a:p>
        </p:txBody>
      </p:sp>
      <p:sp>
        <p:nvSpPr>
          <p:cNvPr id="44" name="TextBox 1"/>
          <p:cNvSpPr txBox="1"/>
          <p:nvPr/>
        </p:nvSpPr>
        <p:spPr>
          <a:xfrm>
            <a:off x="7251700" y="2616200"/>
            <a:ext cx="128240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2000" dirty="0" smtClean="0">
                <a:solidFill>
                  <a:srgbClr val="3C3C3C"/>
                </a:solidFill>
                <a:latin typeface="Times New Roman" pitchFamily="18" charset="0"/>
                <a:cs typeface="Times New Roman" pitchFamily="18" charset="0"/>
              </a:rPr>
              <a:t>8</a:t>
            </a:r>
          </a:p>
        </p:txBody>
      </p:sp>
      <p:sp>
        <p:nvSpPr>
          <p:cNvPr id="45" name="TextBox 1"/>
          <p:cNvSpPr txBox="1"/>
          <p:nvPr/>
        </p:nvSpPr>
        <p:spPr>
          <a:xfrm>
            <a:off x="6680200" y="2489200"/>
            <a:ext cx="20518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solidFill>
                  <a:srgbClr val="3C3C3C"/>
                </a:solidFill>
                <a:latin typeface="Times New Roman" pitchFamily="18" charset="0"/>
                <a:cs typeface="Times New Roman" pitchFamily="18" charset="0"/>
              </a:rPr>
              <a:t>b</a:t>
            </a:r>
          </a:p>
        </p:txBody>
      </p:sp>
      <p:sp>
        <p:nvSpPr>
          <p:cNvPr id="46" name="TextBox 1"/>
          <p:cNvSpPr txBox="1"/>
          <p:nvPr/>
        </p:nvSpPr>
        <p:spPr>
          <a:xfrm>
            <a:off x="8394700" y="2616200"/>
            <a:ext cx="128240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2000" dirty="0" smtClean="0">
                <a:solidFill>
                  <a:srgbClr val="3C3C3C"/>
                </a:solidFill>
                <a:latin typeface="Times New Roman" pitchFamily="18" charset="0"/>
                <a:cs typeface="Times New Roman" pitchFamily="18" charset="0"/>
              </a:rPr>
              <a:t>9</a:t>
            </a:r>
          </a:p>
        </p:txBody>
      </p:sp>
      <p:sp>
        <p:nvSpPr>
          <p:cNvPr id="47" name="TextBox 1"/>
          <p:cNvSpPr txBox="1"/>
          <p:nvPr/>
        </p:nvSpPr>
        <p:spPr>
          <a:xfrm>
            <a:off x="7861300" y="2489200"/>
            <a:ext cx="11381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solidFill>
                  <a:srgbClr val="3C3C3C"/>
                </a:solidFill>
                <a:latin typeface="Times New Roman" pitchFamily="18" charset="0"/>
                <a:cs typeface="Times New Roman" pitchFamily="18" charset="0"/>
              </a:rPr>
              <a:t>l</a:t>
            </a:r>
          </a:p>
        </p:txBody>
      </p:sp>
      <p:sp>
        <p:nvSpPr>
          <p:cNvPr id="48" name="TextBox 1"/>
          <p:cNvSpPr txBox="1"/>
          <p:nvPr/>
        </p:nvSpPr>
        <p:spPr>
          <a:xfrm>
            <a:off x="9474200" y="2616200"/>
            <a:ext cx="256480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2000" dirty="0" smtClean="0">
                <a:solidFill>
                  <a:srgbClr val="3C3C3C"/>
                </a:solidFill>
                <a:latin typeface="Times New Roman" pitchFamily="18" charset="0"/>
                <a:cs typeface="Times New Roman" pitchFamily="18" charset="0"/>
              </a:rPr>
              <a:t>10</a:t>
            </a:r>
          </a:p>
        </p:txBody>
      </p:sp>
      <p:sp>
        <p:nvSpPr>
          <p:cNvPr id="49" name="TextBox 1"/>
          <p:cNvSpPr txBox="1"/>
          <p:nvPr/>
        </p:nvSpPr>
        <p:spPr>
          <a:xfrm>
            <a:off x="8966200" y="2489200"/>
            <a:ext cx="182742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solidFill>
                  <a:srgbClr val="3C3C3C"/>
                </a:solidFill>
                <a:latin typeface="Times New Roman" pitchFamily="18" charset="0"/>
                <a:cs typeface="Times New Roman" pitchFamily="18" charset="0"/>
              </a:rPr>
              <a:t>e</a:t>
            </a:r>
          </a:p>
        </p:txBody>
      </p:sp>
      <p:sp>
        <p:nvSpPr>
          <p:cNvPr id="50" name="TextBox 1"/>
          <p:cNvSpPr txBox="1"/>
          <p:nvPr/>
        </p:nvSpPr>
        <p:spPr>
          <a:xfrm>
            <a:off x="2387600" y="3302000"/>
            <a:ext cx="246991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2000" dirty="0" smtClean="0">
                <a:solidFill>
                  <a:srgbClr val="3C3C3C"/>
                </a:solidFill>
                <a:latin typeface="Times New Roman" pitchFamily="18" charset="0"/>
                <a:cs typeface="Times New Roman" pitchFamily="18" charset="0"/>
              </a:rPr>
              <a:t>11</a:t>
            </a:r>
          </a:p>
        </p:txBody>
      </p:sp>
      <p:sp>
        <p:nvSpPr>
          <p:cNvPr id="51" name="TextBox 1"/>
          <p:cNvSpPr txBox="1"/>
          <p:nvPr/>
        </p:nvSpPr>
        <p:spPr>
          <a:xfrm>
            <a:off x="3759200" y="3302000"/>
            <a:ext cx="256480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2000" dirty="0" smtClean="0">
                <a:solidFill>
                  <a:srgbClr val="3C3C3C"/>
                </a:solidFill>
                <a:latin typeface="Times New Roman" pitchFamily="18" charset="0"/>
                <a:cs typeface="Times New Roman" pitchFamily="18" charset="0"/>
              </a:rPr>
              <a:t>12</a:t>
            </a:r>
          </a:p>
        </p:txBody>
      </p:sp>
      <p:sp>
        <p:nvSpPr>
          <p:cNvPr id="52" name="TextBox 1"/>
          <p:cNvSpPr txBox="1"/>
          <p:nvPr/>
        </p:nvSpPr>
        <p:spPr>
          <a:xfrm>
            <a:off x="3124200" y="3175000"/>
            <a:ext cx="238848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solidFill>
                  <a:srgbClr val="3C3C3C"/>
                </a:solidFill>
                <a:latin typeface="Times New Roman" pitchFamily="18" charset="0"/>
                <a:cs typeface="Times New Roman" pitchFamily="18" charset="0"/>
              </a:rPr>
              <a:t>Σ</a:t>
            </a:r>
          </a:p>
        </p:txBody>
      </p:sp>
      <p:sp>
        <p:nvSpPr>
          <p:cNvPr id="53" name="TextBox 1"/>
          <p:cNvSpPr txBox="1"/>
          <p:nvPr/>
        </p:nvSpPr>
        <p:spPr>
          <a:xfrm>
            <a:off x="1308100" y="2616200"/>
            <a:ext cx="128240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2000" dirty="0" smtClean="0">
                <a:solidFill>
                  <a:srgbClr val="3C3C3C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</p:txBody>
      </p:sp>
      <p:sp>
        <p:nvSpPr>
          <p:cNvPr id="54" name="TextBox 1"/>
          <p:cNvSpPr txBox="1"/>
          <p:nvPr/>
        </p:nvSpPr>
        <p:spPr>
          <a:xfrm>
            <a:off x="1892300" y="1739900"/>
            <a:ext cx="173124" cy="41806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  <a:tabLst/>
            </a:pPr>
            <a:r>
              <a:rPr lang="en-US" altLang="zh-CN" sz="3200" dirty="0" smtClean="0">
                <a:solidFill>
                  <a:srgbClr val="3C3C3C"/>
                </a:solidFill>
                <a:latin typeface="Times New Roman" pitchFamily="18" charset="0"/>
                <a:cs typeface="Times New Roman" pitchFamily="18" charset="0"/>
              </a:rPr>
              <a:t>ε</a:t>
            </a:r>
          </a:p>
        </p:txBody>
      </p:sp>
      <p:sp>
        <p:nvSpPr>
          <p:cNvPr id="55" name="TextBox 1"/>
          <p:cNvSpPr txBox="1"/>
          <p:nvPr/>
        </p:nvSpPr>
        <p:spPr>
          <a:xfrm>
            <a:off x="1866900" y="2374900"/>
            <a:ext cx="173124" cy="41806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  <a:tabLst/>
            </a:pPr>
            <a:r>
              <a:rPr lang="en-US" altLang="zh-CN" sz="3200" dirty="0" smtClean="0">
                <a:solidFill>
                  <a:srgbClr val="3C3C3C"/>
                </a:solidFill>
                <a:latin typeface="Times New Roman" pitchFamily="18" charset="0"/>
                <a:cs typeface="Times New Roman" pitchFamily="18" charset="0"/>
              </a:rPr>
              <a:t>ε</a:t>
            </a:r>
          </a:p>
        </p:txBody>
      </p:sp>
      <p:sp>
        <p:nvSpPr>
          <p:cNvPr id="56" name="TextBox 1"/>
          <p:cNvSpPr txBox="1"/>
          <p:nvPr/>
        </p:nvSpPr>
        <p:spPr>
          <a:xfrm>
            <a:off x="1892300" y="3022600"/>
            <a:ext cx="173124" cy="41806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  <a:tabLst/>
            </a:pPr>
            <a:r>
              <a:rPr lang="en-US" altLang="zh-CN" sz="3200" dirty="0" smtClean="0">
                <a:solidFill>
                  <a:srgbClr val="3C3C3C"/>
                </a:solidFill>
                <a:latin typeface="Times New Roman" pitchFamily="18" charset="0"/>
                <a:cs typeface="Times New Roman" pitchFamily="18" charset="0"/>
              </a:rPr>
              <a:t>ε</a:t>
            </a:r>
          </a:p>
        </p:txBody>
      </p:sp>
      <p:sp>
        <p:nvSpPr>
          <p:cNvPr id="57" name="TextBox 1"/>
          <p:cNvSpPr txBox="1"/>
          <p:nvPr/>
        </p:nvSpPr>
        <p:spPr>
          <a:xfrm>
            <a:off x="317500" y="2789803"/>
            <a:ext cx="706925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solidFill>
                  <a:srgbClr val="3C3C3C"/>
                </a:solidFill>
                <a:latin typeface="Times New Roman" pitchFamily="18" charset="0"/>
                <a:cs typeface="Times New Roman" pitchFamily="18" charset="0"/>
              </a:rPr>
              <a:t>start</a:t>
            </a:r>
          </a:p>
        </p:txBody>
      </p:sp>
      <p:sp>
        <p:nvSpPr>
          <p:cNvPr id="58" name="TextBox 1"/>
          <p:cNvSpPr txBox="1"/>
          <p:nvPr/>
        </p:nvSpPr>
        <p:spPr>
          <a:xfrm>
            <a:off x="1320800" y="5130800"/>
            <a:ext cx="1118063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2200" dirty="0" smtClean="0">
                <a:latin typeface="Times New Roman" pitchFamily="18" charset="0"/>
                <a:cs typeface="Times New Roman" pitchFamily="18" charset="0"/>
              </a:rPr>
              <a:t>0, 1, 4, 11</a:t>
            </a:r>
          </a:p>
        </p:txBody>
      </p:sp>
      <p:sp>
        <p:nvSpPr>
          <p:cNvPr id="59" name="TextBox 1"/>
          <p:cNvSpPr txBox="1"/>
          <p:nvPr/>
        </p:nvSpPr>
        <p:spPr>
          <a:xfrm>
            <a:off x="241300" y="5149850"/>
            <a:ext cx="706925" cy="33470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start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2795468" y="622300"/>
            <a:ext cx="4227632" cy="70019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100"/>
              </a:lnSpc>
              <a:tabLst/>
            </a:pP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From NFA to DFA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0079990" cy="7559040"/>
          </a:xfrm>
          <a:custGeom>
            <a:avLst/>
            <a:gdLst>
              <a:gd name="connsiteX0" fmla="*/ 0 w 10079990"/>
              <a:gd name="connsiteY0" fmla="*/ 0 h 7559040"/>
              <a:gd name="connsiteX1" fmla="*/ 10079990 w 10079990"/>
              <a:gd name="connsiteY1" fmla="*/ 0 h 7559040"/>
              <a:gd name="connsiteX2" fmla="*/ 10079990 w 10079990"/>
              <a:gd name="connsiteY2" fmla="*/ 7559040 h 7559040"/>
              <a:gd name="connsiteX3" fmla="*/ 0 w 10079990"/>
              <a:gd name="connsiteY3" fmla="*/ 7559040 h 7559040"/>
              <a:gd name="connsiteX4" fmla="*/ 0 w 10079990"/>
              <a:gd name="connsiteY4" fmla="*/ 0 h 75590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079990" h="7559040">
                <a:moveTo>
                  <a:pt x="0" y="0"/>
                </a:moveTo>
                <a:lnTo>
                  <a:pt x="10079990" y="0"/>
                </a:lnTo>
                <a:lnTo>
                  <a:pt x="10079990" y="7559040"/>
                </a:lnTo>
                <a:lnTo>
                  <a:pt x="0" y="755904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2286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C0C0C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222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6858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C0C0C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6794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11430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C0C0C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11366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16002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C0C0C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15938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20574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C0C0C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20510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25146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C0C0C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25082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29718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FF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29654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34290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34226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48006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47942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52578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52514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57150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57086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61722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61658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66294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66230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70866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70802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75438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75374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84582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84518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89154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89090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93726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93662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38862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Freeform 3"/>
          <p:cNvSpPr/>
          <p:nvPr/>
        </p:nvSpPr>
        <p:spPr>
          <a:xfrm>
            <a:off x="38798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Freeform 3"/>
          <p:cNvSpPr/>
          <p:nvPr/>
        </p:nvSpPr>
        <p:spPr>
          <a:xfrm>
            <a:off x="80010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Freeform 3"/>
          <p:cNvSpPr/>
          <p:nvPr/>
        </p:nvSpPr>
        <p:spPr>
          <a:xfrm>
            <a:off x="79946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Freeform 3"/>
          <p:cNvSpPr/>
          <p:nvPr/>
        </p:nvSpPr>
        <p:spPr>
          <a:xfrm>
            <a:off x="84582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Freeform 3"/>
          <p:cNvSpPr/>
          <p:nvPr/>
        </p:nvSpPr>
        <p:spPr>
          <a:xfrm>
            <a:off x="84518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Freeform 3"/>
          <p:cNvSpPr/>
          <p:nvPr/>
        </p:nvSpPr>
        <p:spPr>
          <a:xfrm>
            <a:off x="457200" y="4114800"/>
            <a:ext cx="1371600" cy="685800"/>
          </a:xfrm>
          <a:custGeom>
            <a:avLst/>
            <a:gdLst>
              <a:gd name="connsiteX0" fmla="*/ 685800 w 1371600"/>
              <a:gd name="connsiteY0" fmla="*/ 685800 h 685800"/>
              <a:gd name="connsiteX1" fmla="*/ 0 w 1371600"/>
              <a:gd name="connsiteY1" fmla="*/ 685800 h 685800"/>
              <a:gd name="connsiteX2" fmla="*/ 0 w 1371600"/>
              <a:gd name="connsiteY2" fmla="*/ 0 h 685800"/>
              <a:gd name="connsiteX3" fmla="*/ 1371600 w 1371600"/>
              <a:gd name="connsiteY3" fmla="*/ 0 h 685800"/>
              <a:gd name="connsiteX4" fmla="*/ 1371600 w 1371600"/>
              <a:gd name="connsiteY4" fmla="*/ 685800 h 685800"/>
              <a:gd name="connsiteX5" fmla="*/ 685800 w 1371600"/>
              <a:gd name="connsiteY5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1371600" h="685800">
                <a:moveTo>
                  <a:pt x="685800" y="685800"/>
                </a:moveTo>
                <a:lnTo>
                  <a:pt x="0" y="685800"/>
                </a:lnTo>
                <a:lnTo>
                  <a:pt x="0" y="0"/>
                </a:lnTo>
                <a:lnTo>
                  <a:pt x="1371600" y="0"/>
                </a:lnTo>
                <a:lnTo>
                  <a:pt x="1371600" y="685800"/>
                </a:lnTo>
                <a:lnTo>
                  <a:pt x="685800" y="685800"/>
                </a:lnTo>
              </a:path>
            </a:pathLst>
          </a:custGeom>
          <a:solidFill>
            <a:srgbClr val="99CC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Freeform 3"/>
          <p:cNvSpPr/>
          <p:nvPr/>
        </p:nvSpPr>
        <p:spPr>
          <a:xfrm>
            <a:off x="450850" y="4108450"/>
            <a:ext cx="1384300" cy="698500"/>
          </a:xfrm>
          <a:custGeom>
            <a:avLst/>
            <a:gdLst>
              <a:gd name="connsiteX0" fmla="*/ 692150 w 1384300"/>
              <a:gd name="connsiteY0" fmla="*/ 692150 h 698500"/>
              <a:gd name="connsiteX1" fmla="*/ 6350 w 1384300"/>
              <a:gd name="connsiteY1" fmla="*/ 692150 h 698500"/>
              <a:gd name="connsiteX2" fmla="*/ 6350 w 1384300"/>
              <a:gd name="connsiteY2" fmla="*/ 6350 h 698500"/>
              <a:gd name="connsiteX3" fmla="*/ 1377950 w 1384300"/>
              <a:gd name="connsiteY3" fmla="*/ 6350 h 698500"/>
              <a:gd name="connsiteX4" fmla="*/ 1377950 w 1384300"/>
              <a:gd name="connsiteY4" fmla="*/ 692150 h 698500"/>
              <a:gd name="connsiteX5" fmla="*/ 692150 w 1384300"/>
              <a:gd name="connsiteY5" fmla="*/ 692150 h 6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1384300" h="698500">
                <a:moveTo>
                  <a:pt x="692150" y="692150"/>
                </a:moveTo>
                <a:lnTo>
                  <a:pt x="6350" y="692150"/>
                </a:lnTo>
                <a:lnTo>
                  <a:pt x="6350" y="6350"/>
                </a:lnTo>
                <a:lnTo>
                  <a:pt x="1377950" y="6350"/>
                </a:lnTo>
                <a:lnTo>
                  <a:pt x="1377950" y="692150"/>
                </a:lnTo>
                <a:lnTo>
                  <a:pt x="692150" y="692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Freeform 3"/>
          <p:cNvSpPr/>
          <p:nvPr/>
        </p:nvSpPr>
        <p:spPr>
          <a:xfrm>
            <a:off x="43434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Freeform 3"/>
          <p:cNvSpPr/>
          <p:nvPr/>
        </p:nvSpPr>
        <p:spPr>
          <a:xfrm>
            <a:off x="43370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TextBox 1"/>
          <p:cNvSpPr txBox="1"/>
          <p:nvPr/>
        </p:nvSpPr>
        <p:spPr>
          <a:xfrm>
            <a:off x="355600" y="1651000"/>
            <a:ext cx="2019300" cy="368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  <a:tabLst/>
            </a:pPr>
            <a:r>
              <a:rPr lang="en-US" altLang="zh-CN" sz="2600" b="1" dirty="0" smtClean="0">
                <a:solidFill>
                  <a:srgbClr val="3C3C3C"/>
                </a:solidFill>
                <a:latin typeface="Courier New" pitchFamily="18" charset="0"/>
                <a:cs typeface="Courier New" pitchFamily="18" charset="0"/>
              </a:rPr>
              <a:t>w</a:t>
            </a: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 smtClean="0">
                <a:solidFill>
                  <a:srgbClr val="3C3C3C"/>
                </a:solidFill>
                <a:latin typeface="Courier New" pitchFamily="18" charset="0"/>
                <a:cs typeface="Courier New" pitchFamily="18" charset="0"/>
              </a:rPr>
              <a:t>h</a:t>
            </a: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 smtClean="0">
                <a:solidFill>
                  <a:srgbClr val="3C3C3C"/>
                </a:solidFill>
                <a:latin typeface="Courier New" pitchFamily="18" charset="0"/>
                <a:cs typeface="Courier New" pitchFamily="18" charset="0"/>
              </a:rPr>
              <a:t>i</a:t>
            </a: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 smtClean="0">
                <a:solidFill>
                  <a:srgbClr val="3C3C3C"/>
                </a:solidFill>
                <a:latin typeface="Courier New" pitchFamily="18" charset="0"/>
                <a:cs typeface="Courier New" pitchFamily="18" charset="0"/>
              </a:rPr>
              <a:t>l</a:t>
            </a: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 smtClean="0">
                <a:solidFill>
                  <a:srgbClr val="3C3C3C"/>
                </a:solidFill>
                <a:latin typeface="Courier New" pitchFamily="18" charset="0"/>
                <a:cs typeface="Courier New" pitchFamily="18" charset="0"/>
              </a:rPr>
              <a:t>e</a:t>
            </a:r>
          </a:p>
        </p:txBody>
      </p:sp>
      <p:sp>
        <p:nvSpPr>
          <p:cNvPr id="51" name="TextBox 1"/>
          <p:cNvSpPr txBox="1"/>
          <p:nvPr/>
        </p:nvSpPr>
        <p:spPr>
          <a:xfrm>
            <a:off x="5384800" y="1651000"/>
            <a:ext cx="190500" cy="368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  <a:tabLst/>
            </a:pPr>
            <a:r>
              <a:rPr lang="en-US" altLang="zh-CN" sz="2600" b="1" dirty="0" smtClean="0">
                <a:solidFill>
                  <a:srgbClr val="3C3C3C"/>
                </a:solidFill>
                <a:latin typeface="Courier New" pitchFamily="18" charset="0"/>
                <a:cs typeface="Courier New" pitchFamily="18" charset="0"/>
              </a:rPr>
              <a:t>&lt;</a:t>
            </a:r>
          </a:p>
        </p:txBody>
      </p:sp>
      <p:sp>
        <p:nvSpPr>
          <p:cNvPr id="52" name="TextBox 1"/>
          <p:cNvSpPr txBox="1"/>
          <p:nvPr/>
        </p:nvSpPr>
        <p:spPr>
          <a:xfrm>
            <a:off x="6299200" y="1651000"/>
            <a:ext cx="3390900" cy="368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  <a:tabLst/>
            </a:pPr>
            <a:r>
              <a:rPr lang="en-US" altLang="zh-CN" sz="2600" b="1" dirty="0" smtClean="0">
                <a:solidFill>
                  <a:srgbClr val="3C3C3C"/>
                </a:solidFill>
                <a:latin typeface="Courier New" pitchFamily="18" charset="0"/>
                <a:cs typeface="Courier New" pitchFamily="18" charset="0"/>
              </a:rPr>
              <a:t>i</a:t>
            </a: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 smtClean="0">
                <a:solidFill>
                  <a:srgbClr val="3C3C3C"/>
                </a:solidFill>
                <a:latin typeface="Courier New" pitchFamily="18" charset="0"/>
                <a:cs typeface="Courier New" pitchFamily="18" charset="0"/>
              </a:rPr>
              <a:t>)</a:t>
            </a: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600" b="1" dirty="0" smtClean="0">
                <a:solidFill>
                  <a:srgbClr val="3C3C3C"/>
                </a:solidFill>
                <a:latin typeface="Courier New" pitchFamily="18" charset="0"/>
                <a:cs typeface="Courier New" pitchFamily="18" charset="0"/>
              </a:rPr>
              <a:t>\n\t</a:t>
            </a: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600" b="1" dirty="0" smtClean="0">
                <a:solidFill>
                  <a:srgbClr val="3C3C3C"/>
                </a:solidFill>
                <a:latin typeface="Courier New" pitchFamily="18" charset="0"/>
                <a:cs typeface="Courier New" pitchFamily="18" charset="0"/>
              </a:rPr>
              <a:t>+</a:t>
            </a: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 smtClean="0">
                <a:solidFill>
                  <a:srgbClr val="3C3C3C"/>
                </a:solidFill>
                <a:latin typeface="Courier New" pitchFamily="18" charset="0"/>
                <a:cs typeface="Courier New" pitchFamily="18" charset="0"/>
              </a:rPr>
              <a:t>+</a:t>
            </a: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 smtClean="0">
                <a:solidFill>
                  <a:srgbClr val="3C3C3C"/>
                </a:solidFill>
                <a:latin typeface="Courier New" pitchFamily="18" charset="0"/>
                <a:cs typeface="Courier New" pitchFamily="18" charset="0"/>
              </a:rPr>
              <a:t>i</a:t>
            </a: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 smtClean="0">
                <a:solidFill>
                  <a:srgbClr val="3C3C3C"/>
                </a:solidFill>
                <a:latin typeface="Courier New" pitchFamily="18" charset="0"/>
                <a:cs typeface="Courier New" pitchFamily="18" charset="0"/>
              </a:rPr>
              <a:t>;</a:t>
            </a:r>
          </a:p>
        </p:txBody>
      </p:sp>
      <p:sp>
        <p:nvSpPr>
          <p:cNvPr id="53" name="TextBox 1"/>
          <p:cNvSpPr txBox="1"/>
          <p:nvPr/>
        </p:nvSpPr>
        <p:spPr>
          <a:xfrm>
            <a:off x="546100" y="4305300"/>
            <a:ext cx="1168400" cy="304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/>
            </a:pPr>
            <a:r>
              <a:rPr lang="en-US" altLang="zh-CN" sz="2200" b="1" dirty="0" smtClean="0">
                <a:solidFill>
                  <a:srgbClr val="3C3C3C"/>
                </a:solidFill>
                <a:latin typeface="Courier New" pitchFamily="18" charset="0"/>
                <a:cs typeface="Courier New" pitchFamily="18" charset="0"/>
              </a:rPr>
              <a:t>T_While</a:t>
            </a:r>
          </a:p>
        </p:txBody>
      </p:sp>
      <p:sp>
        <p:nvSpPr>
          <p:cNvPr id="54" name="TextBox 1"/>
          <p:cNvSpPr txBox="1"/>
          <p:nvPr/>
        </p:nvSpPr>
        <p:spPr>
          <a:xfrm>
            <a:off x="3098800" y="1651000"/>
            <a:ext cx="1562100" cy="368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  <a:tabLst/>
            </a:pPr>
            <a:r>
              <a:rPr lang="en-US" altLang="zh-CN" sz="2600" b="1" dirty="0" smtClean="0">
                <a:solidFill>
                  <a:srgbClr val="3C3C3C"/>
                </a:solidFill>
                <a:latin typeface="Courier New" pitchFamily="18" charset="0"/>
                <a:cs typeface="Courier New" pitchFamily="18" charset="0"/>
              </a:rPr>
              <a:t>(</a:t>
            </a: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 smtClean="0">
                <a:solidFill>
                  <a:srgbClr val="3C3C3C"/>
                </a:solidFill>
                <a:latin typeface="Courier New" pitchFamily="18" charset="0"/>
                <a:cs typeface="Courier New" pitchFamily="18" charset="0"/>
              </a:rPr>
              <a:t>1</a:t>
            </a: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 smtClean="0">
                <a:solidFill>
                  <a:srgbClr val="3C3C3C"/>
                </a:solidFill>
                <a:latin typeface="Courier New" pitchFamily="18" charset="0"/>
                <a:cs typeface="Courier New" pitchFamily="18" charset="0"/>
              </a:rPr>
              <a:t>3</a:t>
            </a: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 smtClean="0">
                <a:solidFill>
                  <a:srgbClr val="3C3C3C"/>
                </a:solidFill>
                <a:latin typeface="Courier New" pitchFamily="18" charset="0"/>
                <a:cs typeface="Courier New" pitchFamily="18" charset="0"/>
              </a:rPr>
              <a:t>7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2262525" y="622300"/>
            <a:ext cx="5217775" cy="70019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100"/>
              </a:lnSpc>
              <a:tabLst/>
            </a:pP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Scanning a Source File</a:t>
            </a:r>
          </a:p>
        </p:txBody>
      </p:sp>
    </p:spTree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0083800" cy="7556500"/>
          </a:xfrm>
          <a:prstGeom prst="rect">
            <a:avLst/>
          </a:prstGeom>
          <a:noFill/>
        </p:spPr>
      </p:pic>
      <p:sp>
        <p:nvSpPr>
          <p:cNvPr id="28" name="TextBox 1"/>
          <p:cNvSpPr txBox="1"/>
          <p:nvPr/>
        </p:nvSpPr>
        <p:spPr>
          <a:xfrm>
            <a:off x="3327400" y="5152003"/>
            <a:ext cx="846386" cy="3046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                <a:tab pos="368300" algn="l"/>
              </a:tabLst>
            </a:pPr>
            <a:r>
              <a:rPr lang="en-US" altLang="zh-CN" sz="2200" dirty="0" smtClean="0">
                <a:latin typeface="Times New Roman" pitchFamily="18" charset="0"/>
                <a:cs typeface="Times New Roman" pitchFamily="18" charset="0"/>
              </a:rPr>
              <a:t>2, 5, 12</a:t>
            </a:r>
          </a:p>
        </p:txBody>
      </p:sp>
      <p:sp>
        <p:nvSpPr>
          <p:cNvPr id="29" name="TextBox 1"/>
          <p:cNvSpPr txBox="1"/>
          <p:nvPr/>
        </p:nvSpPr>
        <p:spPr>
          <a:xfrm>
            <a:off x="2794000" y="5003800"/>
            <a:ext cx="20518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d</a:t>
            </a:r>
          </a:p>
        </p:txBody>
      </p:sp>
      <p:sp>
        <p:nvSpPr>
          <p:cNvPr id="31" name="TextBox 1"/>
          <p:cNvSpPr txBox="1"/>
          <p:nvPr/>
        </p:nvSpPr>
        <p:spPr>
          <a:xfrm>
            <a:off x="2451100" y="1930400"/>
            <a:ext cx="128240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2000" dirty="0" smtClean="0">
                <a:solidFill>
                  <a:srgbClr val="3C3C3C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32" name="TextBox 1"/>
          <p:cNvSpPr txBox="1"/>
          <p:nvPr/>
        </p:nvSpPr>
        <p:spPr>
          <a:xfrm>
            <a:off x="3822700" y="1930400"/>
            <a:ext cx="128240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2000" dirty="0" smtClean="0">
                <a:solidFill>
                  <a:srgbClr val="3C3C3C"/>
                </a:solidFill>
                <a:latin typeface="Times New Roman" pitchFamily="18" charset="0"/>
                <a:cs typeface="Times New Roman" pitchFamily="18" charset="0"/>
              </a:rPr>
              <a:t>2</a:t>
            </a:r>
          </a:p>
        </p:txBody>
      </p:sp>
      <p:sp>
        <p:nvSpPr>
          <p:cNvPr id="33" name="TextBox 1"/>
          <p:cNvSpPr txBox="1"/>
          <p:nvPr/>
        </p:nvSpPr>
        <p:spPr>
          <a:xfrm>
            <a:off x="4965700" y="1930400"/>
            <a:ext cx="128240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2000" dirty="0" smtClean="0">
                <a:solidFill>
                  <a:srgbClr val="3C3C3C"/>
                </a:solidFill>
                <a:latin typeface="Times New Roman" pitchFamily="18" charset="0"/>
                <a:cs typeface="Times New Roman" pitchFamily="18" charset="0"/>
              </a:rPr>
              <a:t>3</a:t>
            </a:r>
          </a:p>
        </p:txBody>
      </p:sp>
      <p:sp>
        <p:nvSpPr>
          <p:cNvPr id="34" name="TextBox 1"/>
          <p:cNvSpPr txBox="1"/>
          <p:nvPr/>
        </p:nvSpPr>
        <p:spPr>
          <a:xfrm>
            <a:off x="3136900" y="1803400"/>
            <a:ext cx="20518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solidFill>
                  <a:srgbClr val="3C3C3C"/>
                </a:solidFill>
                <a:latin typeface="Times New Roman" pitchFamily="18" charset="0"/>
                <a:cs typeface="Times New Roman" pitchFamily="18" charset="0"/>
              </a:rPr>
              <a:t>d</a:t>
            </a:r>
          </a:p>
        </p:txBody>
      </p:sp>
      <p:sp>
        <p:nvSpPr>
          <p:cNvPr id="35" name="TextBox 1"/>
          <p:cNvSpPr txBox="1"/>
          <p:nvPr/>
        </p:nvSpPr>
        <p:spPr>
          <a:xfrm>
            <a:off x="4394200" y="1803400"/>
            <a:ext cx="20518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solidFill>
                  <a:srgbClr val="3C3C3C"/>
                </a:solidFill>
                <a:latin typeface="Times New Roman" pitchFamily="18" charset="0"/>
                <a:cs typeface="Times New Roman" pitchFamily="18" charset="0"/>
              </a:rPr>
              <a:t>o</a:t>
            </a:r>
          </a:p>
        </p:txBody>
      </p:sp>
      <p:sp>
        <p:nvSpPr>
          <p:cNvPr id="36" name="TextBox 1"/>
          <p:cNvSpPr txBox="1"/>
          <p:nvPr/>
        </p:nvSpPr>
        <p:spPr>
          <a:xfrm>
            <a:off x="2451100" y="2616200"/>
            <a:ext cx="128240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2000" dirty="0" smtClean="0">
                <a:solidFill>
                  <a:srgbClr val="3C3C3C"/>
                </a:solidFill>
                <a:latin typeface="Times New Roman" pitchFamily="18" charset="0"/>
                <a:cs typeface="Times New Roman" pitchFamily="18" charset="0"/>
              </a:rPr>
              <a:t>4</a:t>
            </a:r>
          </a:p>
        </p:txBody>
      </p:sp>
      <p:sp>
        <p:nvSpPr>
          <p:cNvPr id="37" name="TextBox 1"/>
          <p:cNvSpPr txBox="1"/>
          <p:nvPr/>
        </p:nvSpPr>
        <p:spPr>
          <a:xfrm>
            <a:off x="3822700" y="2616200"/>
            <a:ext cx="128240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2000" dirty="0" smtClean="0">
                <a:solidFill>
                  <a:srgbClr val="3C3C3C"/>
                </a:solidFill>
                <a:latin typeface="Times New Roman" pitchFamily="18" charset="0"/>
                <a:cs typeface="Times New Roman" pitchFamily="18" charset="0"/>
              </a:rPr>
              <a:t>5</a:t>
            </a:r>
          </a:p>
        </p:txBody>
      </p:sp>
      <p:sp>
        <p:nvSpPr>
          <p:cNvPr id="38" name="TextBox 1"/>
          <p:cNvSpPr txBox="1"/>
          <p:nvPr/>
        </p:nvSpPr>
        <p:spPr>
          <a:xfrm>
            <a:off x="4965700" y="2616200"/>
            <a:ext cx="128240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2000" dirty="0" smtClean="0">
                <a:solidFill>
                  <a:srgbClr val="3C3C3C"/>
                </a:solidFill>
                <a:latin typeface="Times New Roman" pitchFamily="18" charset="0"/>
                <a:cs typeface="Times New Roman" pitchFamily="18" charset="0"/>
              </a:rPr>
              <a:t>6</a:t>
            </a:r>
          </a:p>
        </p:txBody>
      </p:sp>
      <p:sp>
        <p:nvSpPr>
          <p:cNvPr id="39" name="TextBox 1"/>
          <p:cNvSpPr txBox="1"/>
          <p:nvPr/>
        </p:nvSpPr>
        <p:spPr>
          <a:xfrm>
            <a:off x="3136900" y="2489200"/>
            <a:ext cx="20518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solidFill>
                  <a:srgbClr val="3C3C3C"/>
                </a:solidFill>
                <a:latin typeface="Times New Roman" pitchFamily="18" charset="0"/>
                <a:cs typeface="Times New Roman" pitchFamily="18" charset="0"/>
              </a:rPr>
              <a:t>d</a:t>
            </a:r>
          </a:p>
        </p:txBody>
      </p:sp>
      <p:sp>
        <p:nvSpPr>
          <p:cNvPr id="40" name="TextBox 1"/>
          <p:cNvSpPr txBox="1"/>
          <p:nvPr/>
        </p:nvSpPr>
        <p:spPr>
          <a:xfrm>
            <a:off x="4394200" y="2489200"/>
            <a:ext cx="20518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solidFill>
                  <a:srgbClr val="3C3C3C"/>
                </a:solidFill>
                <a:latin typeface="Times New Roman" pitchFamily="18" charset="0"/>
                <a:cs typeface="Times New Roman" pitchFamily="18" charset="0"/>
              </a:rPr>
              <a:t>o</a:t>
            </a:r>
          </a:p>
        </p:txBody>
      </p:sp>
      <p:sp>
        <p:nvSpPr>
          <p:cNvPr id="41" name="TextBox 1"/>
          <p:cNvSpPr txBox="1"/>
          <p:nvPr/>
        </p:nvSpPr>
        <p:spPr>
          <a:xfrm>
            <a:off x="6108700" y="2616200"/>
            <a:ext cx="128240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2000" dirty="0" smtClean="0">
                <a:solidFill>
                  <a:srgbClr val="3C3C3C"/>
                </a:solidFill>
                <a:latin typeface="Times New Roman" pitchFamily="18" charset="0"/>
                <a:cs typeface="Times New Roman" pitchFamily="18" charset="0"/>
              </a:rPr>
              <a:t>7</a:t>
            </a:r>
          </a:p>
        </p:txBody>
      </p:sp>
      <p:sp>
        <p:nvSpPr>
          <p:cNvPr id="42" name="TextBox 1"/>
          <p:cNvSpPr txBox="1"/>
          <p:nvPr/>
        </p:nvSpPr>
        <p:spPr>
          <a:xfrm>
            <a:off x="5537200" y="2489200"/>
            <a:ext cx="20518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solidFill>
                  <a:srgbClr val="3C3C3C"/>
                </a:solidFill>
                <a:latin typeface="Times New Roman" pitchFamily="18" charset="0"/>
                <a:cs typeface="Times New Roman" pitchFamily="18" charset="0"/>
              </a:rPr>
              <a:t>u</a:t>
            </a:r>
          </a:p>
        </p:txBody>
      </p:sp>
      <p:sp>
        <p:nvSpPr>
          <p:cNvPr id="43" name="TextBox 1"/>
          <p:cNvSpPr txBox="1"/>
          <p:nvPr/>
        </p:nvSpPr>
        <p:spPr>
          <a:xfrm>
            <a:off x="7251700" y="2616200"/>
            <a:ext cx="128240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2000" dirty="0" smtClean="0">
                <a:solidFill>
                  <a:srgbClr val="3C3C3C"/>
                </a:solidFill>
                <a:latin typeface="Times New Roman" pitchFamily="18" charset="0"/>
                <a:cs typeface="Times New Roman" pitchFamily="18" charset="0"/>
              </a:rPr>
              <a:t>8</a:t>
            </a:r>
          </a:p>
        </p:txBody>
      </p:sp>
      <p:sp>
        <p:nvSpPr>
          <p:cNvPr id="44" name="TextBox 1"/>
          <p:cNvSpPr txBox="1"/>
          <p:nvPr/>
        </p:nvSpPr>
        <p:spPr>
          <a:xfrm>
            <a:off x="6680200" y="2489200"/>
            <a:ext cx="20518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solidFill>
                  <a:srgbClr val="3C3C3C"/>
                </a:solidFill>
                <a:latin typeface="Times New Roman" pitchFamily="18" charset="0"/>
                <a:cs typeface="Times New Roman" pitchFamily="18" charset="0"/>
              </a:rPr>
              <a:t>b</a:t>
            </a:r>
          </a:p>
        </p:txBody>
      </p:sp>
      <p:sp>
        <p:nvSpPr>
          <p:cNvPr id="45" name="TextBox 1"/>
          <p:cNvSpPr txBox="1"/>
          <p:nvPr/>
        </p:nvSpPr>
        <p:spPr>
          <a:xfrm>
            <a:off x="8394700" y="2616200"/>
            <a:ext cx="128240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2000" dirty="0" smtClean="0">
                <a:solidFill>
                  <a:srgbClr val="3C3C3C"/>
                </a:solidFill>
                <a:latin typeface="Times New Roman" pitchFamily="18" charset="0"/>
                <a:cs typeface="Times New Roman" pitchFamily="18" charset="0"/>
              </a:rPr>
              <a:t>9</a:t>
            </a:r>
          </a:p>
        </p:txBody>
      </p:sp>
      <p:sp>
        <p:nvSpPr>
          <p:cNvPr id="46" name="TextBox 1"/>
          <p:cNvSpPr txBox="1"/>
          <p:nvPr/>
        </p:nvSpPr>
        <p:spPr>
          <a:xfrm>
            <a:off x="7861300" y="2489200"/>
            <a:ext cx="11381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solidFill>
                  <a:srgbClr val="3C3C3C"/>
                </a:solidFill>
                <a:latin typeface="Times New Roman" pitchFamily="18" charset="0"/>
                <a:cs typeface="Times New Roman" pitchFamily="18" charset="0"/>
              </a:rPr>
              <a:t>l</a:t>
            </a:r>
          </a:p>
        </p:txBody>
      </p:sp>
      <p:sp>
        <p:nvSpPr>
          <p:cNvPr id="47" name="TextBox 1"/>
          <p:cNvSpPr txBox="1"/>
          <p:nvPr/>
        </p:nvSpPr>
        <p:spPr>
          <a:xfrm>
            <a:off x="9474200" y="2616200"/>
            <a:ext cx="256480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2000" dirty="0" smtClean="0">
                <a:solidFill>
                  <a:srgbClr val="3C3C3C"/>
                </a:solidFill>
                <a:latin typeface="Times New Roman" pitchFamily="18" charset="0"/>
                <a:cs typeface="Times New Roman" pitchFamily="18" charset="0"/>
              </a:rPr>
              <a:t>10</a:t>
            </a:r>
          </a:p>
        </p:txBody>
      </p:sp>
      <p:sp>
        <p:nvSpPr>
          <p:cNvPr id="48" name="TextBox 1"/>
          <p:cNvSpPr txBox="1"/>
          <p:nvPr/>
        </p:nvSpPr>
        <p:spPr>
          <a:xfrm>
            <a:off x="8966200" y="2489200"/>
            <a:ext cx="182742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solidFill>
                  <a:srgbClr val="3C3C3C"/>
                </a:solidFill>
                <a:latin typeface="Times New Roman" pitchFamily="18" charset="0"/>
                <a:cs typeface="Times New Roman" pitchFamily="18" charset="0"/>
              </a:rPr>
              <a:t>e</a:t>
            </a:r>
          </a:p>
        </p:txBody>
      </p:sp>
      <p:sp>
        <p:nvSpPr>
          <p:cNvPr id="49" name="TextBox 1"/>
          <p:cNvSpPr txBox="1"/>
          <p:nvPr/>
        </p:nvSpPr>
        <p:spPr>
          <a:xfrm>
            <a:off x="2387600" y="3302000"/>
            <a:ext cx="246991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2000" dirty="0" smtClean="0">
                <a:solidFill>
                  <a:srgbClr val="3C3C3C"/>
                </a:solidFill>
                <a:latin typeface="Times New Roman" pitchFamily="18" charset="0"/>
                <a:cs typeface="Times New Roman" pitchFamily="18" charset="0"/>
              </a:rPr>
              <a:t>11</a:t>
            </a:r>
          </a:p>
        </p:txBody>
      </p:sp>
      <p:sp>
        <p:nvSpPr>
          <p:cNvPr id="50" name="TextBox 1"/>
          <p:cNvSpPr txBox="1"/>
          <p:nvPr/>
        </p:nvSpPr>
        <p:spPr>
          <a:xfrm>
            <a:off x="3759200" y="3302000"/>
            <a:ext cx="256480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2000" dirty="0" smtClean="0">
                <a:solidFill>
                  <a:srgbClr val="3C3C3C"/>
                </a:solidFill>
                <a:latin typeface="Times New Roman" pitchFamily="18" charset="0"/>
                <a:cs typeface="Times New Roman" pitchFamily="18" charset="0"/>
              </a:rPr>
              <a:t>12</a:t>
            </a:r>
          </a:p>
        </p:txBody>
      </p:sp>
      <p:sp>
        <p:nvSpPr>
          <p:cNvPr id="51" name="TextBox 1"/>
          <p:cNvSpPr txBox="1"/>
          <p:nvPr/>
        </p:nvSpPr>
        <p:spPr>
          <a:xfrm>
            <a:off x="3124200" y="3175000"/>
            <a:ext cx="238848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solidFill>
                  <a:srgbClr val="3C3C3C"/>
                </a:solidFill>
                <a:latin typeface="Times New Roman" pitchFamily="18" charset="0"/>
                <a:cs typeface="Times New Roman" pitchFamily="18" charset="0"/>
              </a:rPr>
              <a:t>Σ</a:t>
            </a:r>
          </a:p>
        </p:txBody>
      </p:sp>
      <p:sp>
        <p:nvSpPr>
          <p:cNvPr id="52" name="TextBox 1"/>
          <p:cNvSpPr txBox="1"/>
          <p:nvPr/>
        </p:nvSpPr>
        <p:spPr>
          <a:xfrm>
            <a:off x="1308100" y="2616200"/>
            <a:ext cx="128240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2000" dirty="0" smtClean="0">
                <a:solidFill>
                  <a:srgbClr val="3C3C3C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</p:txBody>
      </p:sp>
      <p:sp>
        <p:nvSpPr>
          <p:cNvPr id="53" name="TextBox 1"/>
          <p:cNvSpPr txBox="1"/>
          <p:nvPr/>
        </p:nvSpPr>
        <p:spPr>
          <a:xfrm>
            <a:off x="1892300" y="1739900"/>
            <a:ext cx="173124" cy="41806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  <a:tabLst/>
            </a:pPr>
            <a:r>
              <a:rPr lang="en-US" altLang="zh-CN" sz="3200" dirty="0" smtClean="0">
                <a:solidFill>
                  <a:srgbClr val="3C3C3C"/>
                </a:solidFill>
                <a:latin typeface="Times New Roman" pitchFamily="18" charset="0"/>
                <a:cs typeface="Times New Roman" pitchFamily="18" charset="0"/>
              </a:rPr>
              <a:t>ε</a:t>
            </a:r>
          </a:p>
        </p:txBody>
      </p:sp>
      <p:sp>
        <p:nvSpPr>
          <p:cNvPr id="54" name="TextBox 1"/>
          <p:cNvSpPr txBox="1"/>
          <p:nvPr/>
        </p:nvSpPr>
        <p:spPr>
          <a:xfrm>
            <a:off x="1866900" y="2374900"/>
            <a:ext cx="173124" cy="41806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  <a:tabLst/>
            </a:pPr>
            <a:r>
              <a:rPr lang="en-US" altLang="zh-CN" sz="3200" dirty="0" smtClean="0">
                <a:solidFill>
                  <a:srgbClr val="3C3C3C"/>
                </a:solidFill>
                <a:latin typeface="Times New Roman" pitchFamily="18" charset="0"/>
                <a:cs typeface="Times New Roman" pitchFamily="18" charset="0"/>
              </a:rPr>
              <a:t>ε</a:t>
            </a:r>
          </a:p>
        </p:txBody>
      </p:sp>
      <p:sp>
        <p:nvSpPr>
          <p:cNvPr id="55" name="TextBox 1"/>
          <p:cNvSpPr txBox="1"/>
          <p:nvPr/>
        </p:nvSpPr>
        <p:spPr>
          <a:xfrm>
            <a:off x="1892300" y="3022600"/>
            <a:ext cx="173124" cy="41806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  <a:tabLst/>
            </a:pPr>
            <a:r>
              <a:rPr lang="en-US" altLang="zh-CN" sz="3200" dirty="0" smtClean="0">
                <a:solidFill>
                  <a:srgbClr val="3C3C3C"/>
                </a:solidFill>
                <a:latin typeface="Times New Roman" pitchFamily="18" charset="0"/>
                <a:cs typeface="Times New Roman" pitchFamily="18" charset="0"/>
              </a:rPr>
              <a:t>ε</a:t>
            </a:r>
          </a:p>
        </p:txBody>
      </p:sp>
      <p:sp>
        <p:nvSpPr>
          <p:cNvPr id="56" name="TextBox 1"/>
          <p:cNvSpPr txBox="1"/>
          <p:nvPr/>
        </p:nvSpPr>
        <p:spPr>
          <a:xfrm>
            <a:off x="317500" y="2789803"/>
            <a:ext cx="706925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solidFill>
                  <a:srgbClr val="3C3C3C"/>
                </a:solidFill>
                <a:latin typeface="Times New Roman" pitchFamily="18" charset="0"/>
                <a:cs typeface="Times New Roman" pitchFamily="18" charset="0"/>
              </a:rPr>
              <a:t>start</a:t>
            </a:r>
          </a:p>
        </p:txBody>
      </p:sp>
      <p:sp>
        <p:nvSpPr>
          <p:cNvPr id="57" name="TextBox 1"/>
          <p:cNvSpPr txBox="1"/>
          <p:nvPr/>
        </p:nvSpPr>
        <p:spPr>
          <a:xfrm>
            <a:off x="1320800" y="5130800"/>
            <a:ext cx="1118063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2200" dirty="0" smtClean="0">
                <a:latin typeface="Times New Roman" pitchFamily="18" charset="0"/>
                <a:cs typeface="Times New Roman" pitchFamily="18" charset="0"/>
              </a:rPr>
              <a:t>0, 1, 4, 11</a:t>
            </a:r>
          </a:p>
        </p:txBody>
      </p:sp>
      <p:sp>
        <p:nvSpPr>
          <p:cNvPr id="58" name="TextBox 1"/>
          <p:cNvSpPr txBox="1"/>
          <p:nvPr/>
        </p:nvSpPr>
        <p:spPr>
          <a:xfrm>
            <a:off x="241300" y="5149850"/>
            <a:ext cx="706925" cy="33470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start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2795468" y="622300"/>
            <a:ext cx="4227632" cy="70019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100"/>
              </a:lnSpc>
              <a:tabLst/>
            </a:pP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From NFA to DFA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0083800" cy="7556500"/>
          </a:xfrm>
          <a:prstGeom prst="rect">
            <a:avLst/>
          </a:prstGeom>
          <a:noFill/>
        </p:spPr>
      </p:pic>
      <p:sp>
        <p:nvSpPr>
          <p:cNvPr id="31" name="TextBox 30"/>
          <p:cNvSpPr txBox="1"/>
          <p:nvPr/>
        </p:nvSpPr>
        <p:spPr>
          <a:xfrm>
            <a:off x="2795468" y="622300"/>
            <a:ext cx="4227632" cy="70019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100"/>
              </a:lnSpc>
              <a:tabLst/>
            </a:pP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From NFA to DFA</a:t>
            </a:r>
          </a:p>
        </p:txBody>
      </p:sp>
      <p:sp>
        <p:nvSpPr>
          <p:cNvPr id="32" name="TextBox 1"/>
          <p:cNvSpPr txBox="1"/>
          <p:nvPr/>
        </p:nvSpPr>
        <p:spPr>
          <a:xfrm>
            <a:off x="3327400" y="5152003"/>
            <a:ext cx="846386" cy="3046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                <a:tab pos="368300" algn="l"/>
              </a:tabLst>
            </a:pPr>
            <a:r>
              <a:rPr lang="en-US" altLang="zh-CN" sz="2200" dirty="0" smtClean="0">
                <a:latin typeface="Times New Roman" pitchFamily="18" charset="0"/>
                <a:cs typeface="Times New Roman" pitchFamily="18" charset="0"/>
              </a:rPr>
              <a:t>2, 5, 12</a:t>
            </a:r>
          </a:p>
        </p:txBody>
      </p:sp>
      <p:sp>
        <p:nvSpPr>
          <p:cNvPr id="33" name="TextBox 1"/>
          <p:cNvSpPr txBox="1"/>
          <p:nvPr/>
        </p:nvSpPr>
        <p:spPr>
          <a:xfrm>
            <a:off x="2794000" y="5003800"/>
            <a:ext cx="20518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d</a:t>
            </a:r>
          </a:p>
        </p:txBody>
      </p:sp>
      <p:sp>
        <p:nvSpPr>
          <p:cNvPr id="34" name="TextBox 1"/>
          <p:cNvSpPr txBox="1"/>
          <p:nvPr/>
        </p:nvSpPr>
        <p:spPr>
          <a:xfrm>
            <a:off x="2451100" y="1930400"/>
            <a:ext cx="128240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2000" dirty="0" smtClean="0">
                <a:solidFill>
                  <a:srgbClr val="3C3C3C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35" name="TextBox 1"/>
          <p:cNvSpPr txBox="1"/>
          <p:nvPr/>
        </p:nvSpPr>
        <p:spPr>
          <a:xfrm>
            <a:off x="3822700" y="1930400"/>
            <a:ext cx="128240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2000" dirty="0" smtClean="0">
                <a:solidFill>
                  <a:srgbClr val="3C3C3C"/>
                </a:solidFill>
                <a:latin typeface="Times New Roman" pitchFamily="18" charset="0"/>
                <a:cs typeface="Times New Roman" pitchFamily="18" charset="0"/>
              </a:rPr>
              <a:t>2</a:t>
            </a:r>
          </a:p>
        </p:txBody>
      </p:sp>
      <p:sp>
        <p:nvSpPr>
          <p:cNvPr id="36" name="TextBox 1"/>
          <p:cNvSpPr txBox="1"/>
          <p:nvPr/>
        </p:nvSpPr>
        <p:spPr>
          <a:xfrm>
            <a:off x="4965700" y="1930400"/>
            <a:ext cx="128240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2000" dirty="0" smtClean="0">
                <a:solidFill>
                  <a:srgbClr val="3C3C3C"/>
                </a:solidFill>
                <a:latin typeface="Times New Roman" pitchFamily="18" charset="0"/>
                <a:cs typeface="Times New Roman" pitchFamily="18" charset="0"/>
              </a:rPr>
              <a:t>3</a:t>
            </a:r>
          </a:p>
        </p:txBody>
      </p:sp>
      <p:sp>
        <p:nvSpPr>
          <p:cNvPr id="37" name="TextBox 1"/>
          <p:cNvSpPr txBox="1"/>
          <p:nvPr/>
        </p:nvSpPr>
        <p:spPr>
          <a:xfrm>
            <a:off x="3136900" y="1803400"/>
            <a:ext cx="20518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solidFill>
                  <a:srgbClr val="3C3C3C"/>
                </a:solidFill>
                <a:latin typeface="Times New Roman" pitchFamily="18" charset="0"/>
                <a:cs typeface="Times New Roman" pitchFamily="18" charset="0"/>
              </a:rPr>
              <a:t>d</a:t>
            </a:r>
          </a:p>
        </p:txBody>
      </p:sp>
      <p:sp>
        <p:nvSpPr>
          <p:cNvPr id="38" name="TextBox 1"/>
          <p:cNvSpPr txBox="1"/>
          <p:nvPr/>
        </p:nvSpPr>
        <p:spPr>
          <a:xfrm>
            <a:off x="4394200" y="1803400"/>
            <a:ext cx="20518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solidFill>
                  <a:srgbClr val="3C3C3C"/>
                </a:solidFill>
                <a:latin typeface="Times New Roman" pitchFamily="18" charset="0"/>
                <a:cs typeface="Times New Roman" pitchFamily="18" charset="0"/>
              </a:rPr>
              <a:t>o</a:t>
            </a:r>
          </a:p>
        </p:txBody>
      </p:sp>
      <p:sp>
        <p:nvSpPr>
          <p:cNvPr id="39" name="TextBox 1"/>
          <p:cNvSpPr txBox="1"/>
          <p:nvPr/>
        </p:nvSpPr>
        <p:spPr>
          <a:xfrm>
            <a:off x="2451100" y="2616200"/>
            <a:ext cx="128240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2000" dirty="0" smtClean="0">
                <a:solidFill>
                  <a:srgbClr val="3C3C3C"/>
                </a:solidFill>
                <a:latin typeface="Times New Roman" pitchFamily="18" charset="0"/>
                <a:cs typeface="Times New Roman" pitchFamily="18" charset="0"/>
              </a:rPr>
              <a:t>4</a:t>
            </a:r>
          </a:p>
        </p:txBody>
      </p:sp>
      <p:sp>
        <p:nvSpPr>
          <p:cNvPr id="40" name="TextBox 1"/>
          <p:cNvSpPr txBox="1"/>
          <p:nvPr/>
        </p:nvSpPr>
        <p:spPr>
          <a:xfrm>
            <a:off x="3822700" y="2616200"/>
            <a:ext cx="128240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2000" dirty="0" smtClean="0">
                <a:solidFill>
                  <a:srgbClr val="3C3C3C"/>
                </a:solidFill>
                <a:latin typeface="Times New Roman" pitchFamily="18" charset="0"/>
                <a:cs typeface="Times New Roman" pitchFamily="18" charset="0"/>
              </a:rPr>
              <a:t>5</a:t>
            </a:r>
          </a:p>
        </p:txBody>
      </p:sp>
      <p:sp>
        <p:nvSpPr>
          <p:cNvPr id="41" name="TextBox 1"/>
          <p:cNvSpPr txBox="1"/>
          <p:nvPr/>
        </p:nvSpPr>
        <p:spPr>
          <a:xfrm>
            <a:off x="4965700" y="2616200"/>
            <a:ext cx="128240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2000" dirty="0" smtClean="0">
                <a:solidFill>
                  <a:srgbClr val="3C3C3C"/>
                </a:solidFill>
                <a:latin typeface="Times New Roman" pitchFamily="18" charset="0"/>
                <a:cs typeface="Times New Roman" pitchFamily="18" charset="0"/>
              </a:rPr>
              <a:t>6</a:t>
            </a:r>
          </a:p>
        </p:txBody>
      </p:sp>
      <p:sp>
        <p:nvSpPr>
          <p:cNvPr id="42" name="TextBox 1"/>
          <p:cNvSpPr txBox="1"/>
          <p:nvPr/>
        </p:nvSpPr>
        <p:spPr>
          <a:xfrm>
            <a:off x="3136900" y="2489200"/>
            <a:ext cx="20518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solidFill>
                  <a:srgbClr val="3C3C3C"/>
                </a:solidFill>
                <a:latin typeface="Times New Roman" pitchFamily="18" charset="0"/>
                <a:cs typeface="Times New Roman" pitchFamily="18" charset="0"/>
              </a:rPr>
              <a:t>d</a:t>
            </a:r>
          </a:p>
        </p:txBody>
      </p:sp>
      <p:sp>
        <p:nvSpPr>
          <p:cNvPr id="43" name="TextBox 1"/>
          <p:cNvSpPr txBox="1"/>
          <p:nvPr/>
        </p:nvSpPr>
        <p:spPr>
          <a:xfrm>
            <a:off x="4394200" y="2489200"/>
            <a:ext cx="20518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solidFill>
                  <a:srgbClr val="3C3C3C"/>
                </a:solidFill>
                <a:latin typeface="Times New Roman" pitchFamily="18" charset="0"/>
                <a:cs typeface="Times New Roman" pitchFamily="18" charset="0"/>
              </a:rPr>
              <a:t>o</a:t>
            </a:r>
          </a:p>
        </p:txBody>
      </p:sp>
      <p:sp>
        <p:nvSpPr>
          <p:cNvPr id="44" name="TextBox 1"/>
          <p:cNvSpPr txBox="1"/>
          <p:nvPr/>
        </p:nvSpPr>
        <p:spPr>
          <a:xfrm>
            <a:off x="6108700" y="2616200"/>
            <a:ext cx="128240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2000" dirty="0" smtClean="0">
                <a:solidFill>
                  <a:srgbClr val="3C3C3C"/>
                </a:solidFill>
                <a:latin typeface="Times New Roman" pitchFamily="18" charset="0"/>
                <a:cs typeface="Times New Roman" pitchFamily="18" charset="0"/>
              </a:rPr>
              <a:t>7</a:t>
            </a:r>
          </a:p>
        </p:txBody>
      </p:sp>
      <p:sp>
        <p:nvSpPr>
          <p:cNvPr id="45" name="TextBox 1"/>
          <p:cNvSpPr txBox="1"/>
          <p:nvPr/>
        </p:nvSpPr>
        <p:spPr>
          <a:xfrm>
            <a:off x="5537200" y="2489200"/>
            <a:ext cx="20518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solidFill>
                  <a:srgbClr val="3C3C3C"/>
                </a:solidFill>
                <a:latin typeface="Times New Roman" pitchFamily="18" charset="0"/>
                <a:cs typeface="Times New Roman" pitchFamily="18" charset="0"/>
              </a:rPr>
              <a:t>u</a:t>
            </a:r>
          </a:p>
        </p:txBody>
      </p:sp>
      <p:sp>
        <p:nvSpPr>
          <p:cNvPr id="46" name="TextBox 1"/>
          <p:cNvSpPr txBox="1"/>
          <p:nvPr/>
        </p:nvSpPr>
        <p:spPr>
          <a:xfrm>
            <a:off x="7251700" y="2616200"/>
            <a:ext cx="128240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2000" dirty="0" smtClean="0">
                <a:solidFill>
                  <a:srgbClr val="3C3C3C"/>
                </a:solidFill>
                <a:latin typeface="Times New Roman" pitchFamily="18" charset="0"/>
                <a:cs typeface="Times New Roman" pitchFamily="18" charset="0"/>
              </a:rPr>
              <a:t>8</a:t>
            </a:r>
          </a:p>
        </p:txBody>
      </p:sp>
      <p:sp>
        <p:nvSpPr>
          <p:cNvPr id="47" name="TextBox 1"/>
          <p:cNvSpPr txBox="1"/>
          <p:nvPr/>
        </p:nvSpPr>
        <p:spPr>
          <a:xfrm>
            <a:off x="6680200" y="2489200"/>
            <a:ext cx="20518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solidFill>
                  <a:srgbClr val="3C3C3C"/>
                </a:solidFill>
                <a:latin typeface="Times New Roman" pitchFamily="18" charset="0"/>
                <a:cs typeface="Times New Roman" pitchFamily="18" charset="0"/>
              </a:rPr>
              <a:t>b</a:t>
            </a:r>
          </a:p>
        </p:txBody>
      </p:sp>
      <p:sp>
        <p:nvSpPr>
          <p:cNvPr id="48" name="TextBox 1"/>
          <p:cNvSpPr txBox="1"/>
          <p:nvPr/>
        </p:nvSpPr>
        <p:spPr>
          <a:xfrm>
            <a:off x="8394700" y="2616200"/>
            <a:ext cx="128240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2000" dirty="0" smtClean="0">
                <a:solidFill>
                  <a:srgbClr val="3C3C3C"/>
                </a:solidFill>
                <a:latin typeface="Times New Roman" pitchFamily="18" charset="0"/>
                <a:cs typeface="Times New Roman" pitchFamily="18" charset="0"/>
              </a:rPr>
              <a:t>9</a:t>
            </a:r>
          </a:p>
        </p:txBody>
      </p:sp>
      <p:sp>
        <p:nvSpPr>
          <p:cNvPr id="49" name="TextBox 1"/>
          <p:cNvSpPr txBox="1"/>
          <p:nvPr/>
        </p:nvSpPr>
        <p:spPr>
          <a:xfrm>
            <a:off x="7861300" y="2489200"/>
            <a:ext cx="11381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solidFill>
                  <a:srgbClr val="3C3C3C"/>
                </a:solidFill>
                <a:latin typeface="Times New Roman" pitchFamily="18" charset="0"/>
                <a:cs typeface="Times New Roman" pitchFamily="18" charset="0"/>
              </a:rPr>
              <a:t>l</a:t>
            </a:r>
          </a:p>
        </p:txBody>
      </p:sp>
      <p:sp>
        <p:nvSpPr>
          <p:cNvPr id="50" name="TextBox 1"/>
          <p:cNvSpPr txBox="1"/>
          <p:nvPr/>
        </p:nvSpPr>
        <p:spPr>
          <a:xfrm>
            <a:off x="9474200" y="2616200"/>
            <a:ext cx="256480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2000" dirty="0" smtClean="0">
                <a:solidFill>
                  <a:srgbClr val="3C3C3C"/>
                </a:solidFill>
                <a:latin typeface="Times New Roman" pitchFamily="18" charset="0"/>
                <a:cs typeface="Times New Roman" pitchFamily="18" charset="0"/>
              </a:rPr>
              <a:t>10</a:t>
            </a:r>
          </a:p>
        </p:txBody>
      </p:sp>
      <p:sp>
        <p:nvSpPr>
          <p:cNvPr id="51" name="TextBox 1"/>
          <p:cNvSpPr txBox="1"/>
          <p:nvPr/>
        </p:nvSpPr>
        <p:spPr>
          <a:xfrm>
            <a:off x="8966200" y="2489200"/>
            <a:ext cx="182742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solidFill>
                  <a:srgbClr val="3C3C3C"/>
                </a:solidFill>
                <a:latin typeface="Times New Roman" pitchFamily="18" charset="0"/>
                <a:cs typeface="Times New Roman" pitchFamily="18" charset="0"/>
              </a:rPr>
              <a:t>e</a:t>
            </a:r>
          </a:p>
        </p:txBody>
      </p:sp>
      <p:sp>
        <p:nvSpPr>
          <p:cNvPr id="52" name="TextBox 1"/>
          <p:cNvSpPr txBox="1"/>
          <p:nvPr/>
        </p:nvSpPr>
        <p:spPr>
          <a:xfrm>
            <a:off x="2387600" y="3302000"/>
            <a:ext cx="246991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2000" dirty="0" smtClean="0">
                <a:solidFill>
                  <a:srgbClr val="3C3C3C"/>
                </a:solidFill>
                <a:latin typeface="Times New Roman" pitchFamily="18" charset="0"/>
                <a:cs typeface="Times New Roman" pitchFamily="18" charset="0"/>
              </a:rPr>
              <a:t>11</a:t>
            </a:r>
          </a:p>
        </p:txBody>
      </p:sp>
      <p:sp>
        <p:nvSpPr>
          <p:cNvPr id="53" name="TextBox 1"/>
          <p:cNvSpPr txBox="1"/>
          <p:nvPr/>
        </p:nvSpPr>
        <p:spPr>
          <a:xfrm>
            <a:off x="3759200" y="3302000"/>
            <a:ext cx="256480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2000" dirty="0" smtClean="0">
                <a:solidFill>
                  <a:srgbClr val="3C3C3C"/>
                </a:solidFill>
                <a:latin typeface="Times New Roman" pitchFamily="18" charset="0"/>
                <a:cs typeface="Times New Roman" pitchFamily="18" charset="0"/>
              </a:rPr>
              <a:t>12</a:t>
            </a:r>
          </a:p>
        </p:txBody>
      </p:sp>
      <p:sp>
        <p:nvSpPr>
          <p:cNvPr id="54" name="TextBox 1"/>
          <p:cNvSpPr txBox="1"/>
          <p:nvPr/>
        </p:nvSpPr>
        <p:spPr>
          <a:xfrm>
            <a:off x="3124200" y="3175000"/>
            <a:ext cx="238848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solidFill>
                  <a:srgbClr val="3C3C3C"/>
                </a:solidFill>
                <a:latin typeface="Times New Roman" pitchFamily="18" charset="0"/>
                <a:cs typeface="Times New Roman" pitchFamily="18" charset="0"/>
              </a:rPr>
              <a:t>Σ</a:t>
            </a:r>
          </a:p>
        </p:txBody>
      </p:sp>
      <p:sp>
        <p:nvSpPr>
          <p:cNvPr id="55" name="TextBox 1"/>
          <p:cNvSpPr txBox="1"/>
          <p:nvPr/>
        </p:nvSpPr>
        <p:spPr>
          <a:xfrm>
            <a:off x="1308100" y="2616200"/>
            <a:ext cx="128240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2000" dirty="0" smtClean="0">
                <a:solidFill>
                  <a:srgbClr val="3C3C3C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</p:txBody>
      </p:sp>
      <p:sp>
        <p:nvSpPr>
          <p:cNvPr id="56" name="TextBox 1"/>
          <p:cNvSpPr txBox="1"/>
          <p:nvPr/>
        </p:nvSpPr>
        <p:spPr>
          <a:xfrm>
            <a:off x="1892300" y="1739900"/>
            <a:ext cx="173124" cy="41806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  <a:tabLst/>
            </a:pPr>
            <a:r>
              <a:rPr lang="en-US" altLang="zh-CN" sz="3200" dirty="0" smtClean="0">
                <a:solidFill>
                  <a:srgbClr val="3C3C3C"/>
                </a:solidFill>
                <a:latin typeface="Times New Roman" pitchFamily="18" charset="0"/>
                <a:cs typeface="Times New Roman" pitchFamily="18" charset="0"/>
              </a:rPr>
              <a:t>ε</a:t>
            </a:r>
          </a:p>
        </p:txBody>
      </p:sp>
      <p:sp>
        <p:nvSpPr>
          <p:cNvPr id="57" name="TextBox 1"/>
          <p:cNvSpPr txBox="1"/>
          <p:nvPr/>
        </p:nvSpPr>
        <p:spPr>
          <a:xfrm>
            <a:off x="1866900" y="2374900"/>
            <a:ext cx="173124" cy="41806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  <a:tabLst/>
            </a:pPr>
            <a:r>
              <a:rPr lang="en-US" altLang="zh-CN" sz="3200" dirty="0" smtClean="0">
                <a:solidFill>
                  <a:srgbClr val="3C3C3C"/>
                </a:solidFill>
                <a:latin typeface="Times New Roman" pitchFamily="18" charset="0"/>
                <a:cs typeface="Times New Roman" pitchFamily="18" charset="0"/>
              </a:rPr>
              <a:t>ε</a:t>
            </a:r>
          </a:p>
        </p:txBody>
      </p:sp>
      <p:sp>
        <p:nvSpPr>
          <p:cNvPr id="58" name="TextBox 1"/>
          <p:cNvSpPr txBox="1"/>
          <p:nvPr/>
        </p:nvSpPr>
        <p:spPr>
          <a:xfrm>
            <a:off x="1892300" y="3022600"/>
            <a:ext cx="173124" cy="41806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  <a:tabLst/>
            </a:pPr>
            <a:r>
              <a:rPr lang="en-US" altLang="zh-CN" sz="3200" dirty="0" smtClean="0">
                <a:solidFill>
                  <a:srgbClr val="3C3C3C"/>
                </a:solidFill>
                <a:latin typeface="Times New Roman" pitchFamily="18" charset="0"/>
                <a:cs typeface="Times New Roman" pitchFamily="18" charset="0"/>
              </a:rPr>
              <a:t>ε</a:t>
            </a:r>
          </a:p>
        </p:txBody>
      </p:sp>
      <p:sp>
        <p:nvSpPr>
          <p:cNvPr id="59" name="TextBox 1"/>
          <p:cNvSpPr txBox="1"/>
          <p:nvPr/>
        </p:nvSpPr>
        <p:spPr>
          <a:xfrm>
            <a:off x="317500" y="2789803"/>
            <a:ext cx="706925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solidFill>
                  <a:srgbClr val="3C3C3C"/>
                </a:solidFill>
                <a:latin typeface="Times New Roman" pitchFamily="18" charset="0"/>
                <a:cs typeface="Times New Roman" pitchFamily="18" charset="0"/>
              </a:rPr>
              <a:t>start</a:t>
            </a:r>
          </a:p>
        </p:txBody>
      </p:sp>
      <p:sp>
        <p:nvSpPr>
          <p:cNvPr id="60" name="TextBox 1"/>
          <p:cNvSpPr txBox="1"/>
          <p:nvPr/>
        </p:nvSpPr>
        <p:spPr>
          <a:xfrm>
            <a:off x="1320800" y="5130800"/>
            <a:ext cx="1118063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2200" dirty="0" smtClean="0">
                <a:latin typeface="Times New Roman" pitchFamily="18" charset="0"/>
                <a:cs typeface="Times New Roman" pitchFamily="18" charset="0"/>
              </a:rPr>
              <a:t>0, 1, 4, 11</a:t>
            </a:r>
          </a:p>
        </p:txBody>
      </p:sp>
      <p:sp>
        <p:nvSpPr>
          <p:cNvPr id="61" name="TextBox 1"/>
          <p:cNvSpPr txBox="1"/>
          <p:nvPr/>
        </p:nvSpPr>
        <p:spPr>
          <a:xfrm>
            <a:off x="241300" y="5149850"/>
            <a:ext cx="706925" cy="33470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start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0083800" cy="7556500"/>
          </a:xfrm>
          <a:prstGeom prst="rect">
            <a:avLst/>
          </a:prstGeom>
          <a:noFill/>
        </p:spPr>
      </p:pic>
      <p:sp>
        <p:nvSpPr>
          <p:cNvPr id="31" name="TextBox 30"/>
          <p:cNvSpPr txBox="1"/>
          <p:nvPr/>
        </p:nvSpPr>
        <p:spPr>
          <a:xfrm>
            <a:off x="2795468" y="622300"/>
            <a:ext cx="4227632" cy="70019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100"/>
              </a:lnSpc>
              <a:tabLst/>
            </a:pP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From NFA to DFA</a:t>
            </a:r>
          </a:p>
        </p:txBody>
      </p:sp>
      <p:sp>
        <p:nvSpPr>
          <p:cNvPr id="32" name="TextBox 1"/>
          <p:cNvSpPr txBox="1"/>
          <p:nvPr/>
        </p:nvSpPr>
        <p:spPr>
          <a:xfrm>
            <a:off x="3327400" y="5152003"/>
            <a:ext cx="846386" cy="3046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                <a:tab pos="368300" algn="l"/>
              </a:tabLst>
            </a:pPr>
            <a:r>
              <a:rPr lang="en-US" altLang="zh-CN" sz="2200" dirty="0" smtClean="0">
                <a:latin typeface="Times New Roman" pitchFamily="18" charset="0"/>
                <a:cs typeface="Times New Roman" pitchFamily="18" charset="0"/>
              </a:rPr>
              <a:t>2, 5, 12</a:t>
            </a:r>
          </a:p>
        </p:txBody>
      </p:sp>
      <p:sp>
        <p:nvSpPr>
          <p:cNvPr id="33" name="TextBox 1"/>
          <p:cNvSpPr txBox="1"/>
          <p:nvPr/>
        </p:nvSpPr>
        <p:spPr>
          <a:xfrm>
            <a:off x="2794000" y="5003800"/>
            <a:ext cx="20518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d</a:t>
            </a:r>
          </a:p>
        </p:txBody>
      </p:sp>
      <p:sp>
        <p:nvSpPr>
          <p:cNvPr id="34" name="TextBox 1"/>
          <p:cNvSpPr txBox="1"/>
          <p:nvPr/>
        </p:nvSpPr>
        <p:spPr>
          <a:xfrm>
            <a:off x="2451100" y="1930400"/>
            <a:ext cx="128240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2000" dirty="0" smtClean="0">
                <a:solidFill>
                  <a:srgbClr val="3C3C3C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35" name="TextBox 1"/>
          <p:cNvSpPr txBox="1"/>
          <p:nvPr/>
        </p:nvSpPr>
        <p:spPr>
          <a:xfrm>
            <a:off x="3822700" y="1930400"/>
            <a:ext cx="128240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2000" dirty="0" smtClean="0">
                <a:solidFill>
                  <a:srgbClr val="3C3C3C"/>
                </a:solidFill>
                <a:latin typeface="Times New Roman" pitchFamily="18" charset="0"/>
                <a:cs typeface="Times New Roman" pitchFamily="18" charset="0"/>
              </a:rPr>
              <a:t>2</a:t>
            </a:r>
          </a:p>
        </p:txBody>
      </p:sp>
      <p:sp>
        <p:nvSpPr>
          <p:cNvPr id="36" name="TextBox 1"/>
          <p:cNvSpPr txBox="1"/>
          <p:nvPr/>
        </p:nvSpPr>
        <p:spPr>
          <a:xfrm>
            <a:off x="4965700" y="1930400"/>
            <a:ext cx="128240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2000" dirty="0" smtClean="0">
                <a:solidFill>
                  <a:srgbClr val="3C3C3C"/>
                </a:solidFill>
                <a:latin typeface="Times New Roman" pitchFamily="18" charset="0"/>
                <a:cs typeface="Times New Roman" pitchFamily="18" charset="0"/>
              </a:rPr>
              <a:t>3</a:t>
            </a:r>
          </a:p>
        </p:txBody>
      </p:sp>
      <p:sp>
        <p:nvSpPr>
          <p:cNvPr id="37" name="TextBox 1"/>
          <p:cNvSpPr txBox="1"/>
          <p:nvPr/>
        </p:nvSpPr>
        <p:spPr>
          <a:xfrm>
            <a:off x="3136900" y="1803400"/>
            <a:ext cx="20518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solidFill>
                  <a:srgbClr val="3C3C3C"/>
                </a:solidFill>
                <a:latin typeface="Times New Roman" pitchFamily="18" charset="0"/>
                <a:cs typeface="Times New Roman" pitchFamily="18" charset="0"/>
              </a:rPr>
              <a:t>d</a:t>
            </a:r>
          </a:p>
        </p:txBody>
      </p:sp>
      <p:sp>
        <p:nvSpPr>
          <p:cNvPr id="38" name="TextBox 1"/>
          <p:cNvSpPr txBox="1"/>
          <p:nvPr/>
        </p:nvSpPr>
        <p:spPr>
          <a:xfrm>
            <a:off x="4394200" y="1803400"/>
            <a:ext cx="20518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solidFill>
                  <a:srgbClr val="3C3C3C"/>
                </a:solidFill>
                <a:latin typeface="Times New Roman" pitchFamily="18" charset="0"/>
                <a:cs typeface="Times New Roman" pitchFamily="18" charset="0"/>
              </a:rPr>
              <a:t>o</a:t>
            </a:r>
          </a:p>
        </p:txBody>
      </p:sp>
      <p:sp>
        <p:nvSpPr>
          <p:cNvPr id="39" name="TextBox 1"/>
          <p:cNvSpPr txBox="1"/>
          <p:nvPr/>
        </p:nvSpPr>
        <p:spPr>
          <a:xfrm>
            <a:off x="2451100" y="2616200"/>
            <a:ext cx="128240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2000" dirty="0" smtClean="0">
                <a:solidFill>
                  <a:srgbClr val="3C3C3C"/>
                </a:solidFill>
                <a:latin typeface="Times New Roman" pitchFamily="18" charset="0"/>
                <a:cs typeface="Times New Roman" pitchFamily="18" charset="0"/>
              </a:rPr>
              <a:t>4</a:t>
            </a:r>
          </a:p>
        </p:txBody>
      </p:sp>
      <p:sp>
        <p:nvSpPr>
          <p:cNvPr id="40" name="TextBox 1"/>
          <p:cNvSpPr txBox="1"/>
          <p:nvPr/>
        </p:nvSpPr>
        <p:spPr>
          <a:xfrm>
            <a:off x="3822700" y="2616200"/>
            <a:ext cx="128240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2000" dirty="0" smtClean="0">
                <a:solidFill>
                  <a:srgbClr val="3C3C3C"/>
                </a:solidFill>
                <a:latin typeface="Times New Roman" pitchFamily="18" charset="0"/>
                <a:cs typeface="Times New Roman" pitchFamily="18" charset="0"/>
              </a:rPr>
              <a:t>5</a:t>
            </a:r>
          </a:p>
        </p:txBody>
      </p:sp>
      <p:sp>
        <p:nvSpPr>
          <p:cNvPr id="41" name="TextBox 1"/>
          <p:cNvSpPr txBox="1"/>
          <p:nvPr/>
        </p:nvSpPr>
        <p:spPr>
          <a:xfrm>
            <a:off x="4965700" y="2616200"/>
            <a:ext cx="128240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2000" dirty="0" smtClean="0">
                <a:solidFill>
                  <a:srgbClr val="3C3C3C"/>
                </a:solidFill>
                <a:latin typeface="Times New Roman" pitchFamily="18" charset="0"/>
                <a:cs typeface="Times New Roman" pitchFamily="18" charset="0"/>
              </a:rPr>
              <a:t>6</a:t>
            </a:r>
          </a:p>
        </p:txBody>
      </p:sp>
      <p:sp>
        <p:nvSpPr>
          <p:cNvPr id="42" name="TextBox 1"/>
          <p:cNvSpPr txBox="1"/>
          <p:nvPr/>
        </p:nvSpPr>
        <p:spPr>
          <a:xfrm>
            <a:off x="3136900" y="2489200"/>
            <a:ext cx="20518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solidFill>
                  <a:srgbClr val="3C3C3C"/>
                </a:solidFill>
                <a:latin typeface="Times New Roman" pitchFamily="18" charset="0"/>
                <a:cs typeface="Times New Roman" pitchFamily="18" charset="0"/>
              </a:rPr>
              <a:t>d</a:t>
            </a:r>
          </a:p>
        </p:txBody>
      </p:sp>
      <p:sp>
        <p:nvSpPr>
          <p:cNvPr id="43" name="TextBox 1"/>
          <p:cNvSpPr txBox="1"/>
          <p:nvPr/>
        </p:nvSpPr>
        <p:spPr>
          <a:xfrm>
            <a:off x="4394200" y="2489200"/>
            <a:ext cx="20518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solidFill>
                  <a:srgbClr val="3C3C3C"/>
                </a:solidFill>
                <a:latin typeface="Times New Roman" pitchFamily="18" charset="0"/>
                <a:cs typeface="Times New Roman" pitchFamily="18" charset="0"/>
              </a:rPr>
              <a:t>o</a:t>
            </a:r>
          </a:p>
        </p:txBody>
      </p:sp>
      <p:sp>
        <p:nvSpPr>
          <p:cNvPr id="44" name="TextBox 1"/>
          <p:cNvSpPr txBox="1"/>
          <p:nvPr/>
        </p:nvSpPr>
        <p:spPr>
          <a:xfrm>
            <a:off x="6108700" y="2616200"/>
            <a:ext cx="128240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2000" dirty="0" smtClean="0">
                <a:solidFill>
                  <a:srgbClr val="3C3C3C"/>
                </a:solidFill>
                <a:latin typeface="Times New Roman" pitchFamily="18" charset="0"/>
                <a:cs typeface="Times New Roman" pitchFamily="18" charset="0"/>
              </a:rPr>
              <a:t>7</a:t>
            </a:r>
          </a:p>
        </p:txBody>
      </p:sp>
      <p:sp>
        <p:nvSpPr>
          <p:cNvPr id="45" name="TextBox 1"/>
          <p:cNvSpPr txBox="1"/>
          <p:nvPr/>
        </p:nvSpPr>
        <p:spPr>
          <a:xfrm>
            <a:off x="5537200" y="2489200"/>
            <a:ext cx="20518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solidFill>
                  <a:srgbClr val="3C3C3C"/>
                </a:solidFill>
                <a:latin typeface="Times New Roman" pitchFamily="18" charset="0"/>
                <a:cs typeface="Times New Roman" pitchFamily="18" charset="0"/>
              </a:rPr>
              <a:t>u</a:t>
            </a:r>
          </a:p>
        </p:txBody>
      </p:sp>
      <p:sp>
        <p:nvSpPr>
          <p:cNvPr id="46" name="TextBox 1"/>
          <p:cNvSpPr txBox="1"/>
          <p:nvPr/>
        </p:nvSpPr>
        <p:spPr>
          <a:xfrm>
            <a:off x="7251700" y="2616200"/>
            <a:ext cx="128240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2000" dirty="0" smtClean="0">
                <a:solidFill>
                  <a:srgbClr val="3C3C3C"/>
                </a:solidFill>
                <a:latin typeface="Times New Roman" pitchFamily="18" charset="0"/>
                <a:cs typeface="Times New Roman" pitchFamily="18" charset="0"/>
              </a:rPr>
              <a:t>8</a:t>
            </a:r>
          </a:p>
        </p:txBody>
      </p:sp>
      <p:sp>
        <p:nvSpPr>
          <p:cNvPr id="47" name="TextBox 1"/>
          <p:cNvSpPr txBox="1"/>
          <p:nvPr/>
        </p:nvSpPr>
        <p:spPr>
          <a:xfrm>
            <a:off x="6680200" y="2489200"/>
            <a:ext cx="20518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solidFill>
                  <a:srgbClr val="3C3C3C"/>
                </a:solidFill>
                <a:latin typeface="Times New Roman" pitchFamily="18" charset="0"/>
                <a:cs typeface="Times New Roman" pitchFamily="18" charset="0"/>
              </a:rPr>
              <a:t>b</a:t>
            </a:r>
          </a:p>
        </p:txBody>
      </p:sp>
      <p:sp>
        <p:nvSpPr>
          <p:cNvPr id="48" name="TextBox 1"/>
          <p:cNvSpPr txBox="1"/>
          <p:nvPr/>
        </p:nvSpPr>
        <p:spPr>
          <a:xfrm>
            <a:off x="8394700" y="2616200"/>
            <a:ext cx="128240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2000" dirty="0" smtClean="0">
                <a:solidFill>
                  <a:srgbClr val="3C3C3C"/>
                </a:solidFill>
                <a:latin typeface="Times New Roman" pitchFamily="18" charset="0"/>
                <a:cs typeface="Times New Roman" pitchFamily="18" charset="0"/>
              </a:rPr>
              <a:t>9</a:t>
            </a:r>
          </a:p>
        </p:txBody>
      </p:sp>
      <p:sp>
        <p:nvSpPr>
          <p:cNvPr id="49" name="TextBox 1"/>
          <p:cNvSpPr txBox="1"/>
          <p:nvPr/>
        </p:nvSpPr>
        <p:spPr>
          <a:xfrm>
            <a:off x="7861300" y="2489200"/>
            <a:ext cx="11381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solidFill>
                  <a:srgbClr val="3C3C3C"/>
                </a:solidFill>
                <a:latin typeface="Times New Roman" pitchFamily="18" charset="0"/>
                <a:cs typeface="Times New Roman" pitchFamily="18" charset="0"/>
              </a:rPr>
              <a:t>l</a:t>
            </a:r>
          </a:p>
        </p:txBody>
      </p:sp>
      <p:sp>
        <p:nvSpPr>
          <p:cNvPr id="50" name="TextBox 1"/>
          <p:cNvSpPr txBox="1"/>
          <p:nvPr/>
        </p:nvSpPr>
        <p:spPr>
          <a:xfrm>
            <a:off x="9474200" y="2616200"/>
            <a:ext cx="256480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2000" dirty="0" smtClean="0">
                <a:solidFill>
                  <a:srgbClr val="3C3C3C"/>
                </a:solidFill>
                <a:latin typeface="Times New Roman" pitchFamily="18" charset="0"/>
                <a:cs typeface="Times New Roman" pitchFamily="18" charset="0"/>
              </a:rPr>
              <a:t>10</a:t>
            </a:r>
          </a:p>
        </p:txBody>
      </p:sp>
      <p:sp>
        <p:nvSpPr>
          <p:cNvPr id="51" name="TextBox 1"/>
          <p:cNvSpPr txBox="1"/>
          <p:nvPr/>
        </p:nvSpPr>
        <p:spPr>
          <a:xfrm>
            <a:off x="8966200" y="2489200"/>
            <a:ext cx="182742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solidFill>
                  <a:srgbClr val="3C3C3C"/>
                </a:solidFill>
                <a:latin typeface="Times New Roman" pitchFamily="18" charset="0"/>
                <a:cs typeface="Times New Roman" pitchFamily="18" charset="0"/>
              </a:rPr>
              <a:t>e</a:t>
            </a:r>
          </a:p>
        </p:txBody>
      </p:sp>
      <p:sp>
        <p:nvSpPr>
          <p:cNvPr id="52" name="TextBox 1"/>
          <p:cNvSpPr txBox="1"/>
          <p:nvPr/>
        </p:nvSpPr>
        <p:spPr>
          <a:xfrm>
            <a:off x="2387600" y="3302000"/>
            <a:ext cx="246991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2000" dirty="0" smtClean="0">
                <a:solidFill>
                  <a:srgbClr val="3C3C3C"/>
                </a:solidFill>
                <a:latin typeface="Times New Roman" pitchFamily="18" charset="0"/>
                <a:cs typeface="Times New Roman" pitchFamily="18" charset="0"/>
              </a:rPr>
              <a:t>11</a:t>
            </a:r>
          </a:p>
        </p:txBody>
      </p:sp>
      <p:sp>
        <p:nvSpPr>
          <p:cNvPr id="53" name="TextBox 1"/>
          <p:cNvSpPr txBox="1"/>
          <p:nvPr/>
        </p:nvSpPr>
        <p:spPr>
          <a:xfrm>
            <a:off x="3759200" y="3302000"/>
            <a:ext cx="256480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2000" dirty="0" smtClean="0">
                <a:solidFill>
                  <a:srgbClr val="3C3C3C"/>
                </a:solidFill>
                <a:latin typeface="Times New Roman" pitchFamily="18" charset="0"/>
                <a:cs typeface="Times New Roman" pitchFamily="18" charset="0"/>
              </a:rPr>
              <a:t>12</a:t>
            </a:r>
          </a:p>
        </p:txBody>
      </p:sp>
      <p:sp>
        <p:nvSpPr>
          <p:cNvPr id="54" name="TextBox 1"/>
          <p:cNvSpPr txBox="1"/>
          <p:nvPr/>
        </p:nvSpPr>
        <p:spPr>
          <a:xfrm>
            <a:off x="3124200" y="3175000"/>
            <a:ext cx="238848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solidFill>
                  <a:srgbClr val="3C3C3C"/>
                </a:solidFill>
                <a:latin typeface="Times New Roman" pitchFamily="18" charset="0"/>
                <a:cs typeface="Times New Roman" pitchFamily="18" charset="0"/>
              </a:rPr>
              <a:t>Σ</a:t>
            </a:r>
          </a:p>
        </p:txBody>
      </p:sp>
      <p:sp>
        <p:nvSpPr>
          <p:cNvPr id="55" name="TextBox 1"/>
          <p:cNvSpPr txBox="1"/>
          <p:nvPr/>
        </p:nvSpPr>
        <p:spPr>
          <a:xfrm>
            <a:off x="1308100" y="2616200"/>
            <a:ext cx="128240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2000" dirty="0" smtClean="0">
                <a:solidFill>
                  <a:srgbClr val="3C3C3C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</p:txBody>
      </p:sp>
      <p:sp>
        <p:nvSpPr>
          <p:cNvPr id="56" name="TextBox 1"/>
          <p:cNvSpPr txBox="1"/>
          <p:nvPr/>
        </p:nvSpPr>
        <p:spPr>
          <a:xfrm>
            <a:off x="1892300" y="1739900"/>
            <a:ext cx="173124" cy="41806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  <a:tabLst/>
            </a:pPr>
            <a:r>
              <a:rPr lang="en-US" altLang="zh-CN" sz="3200" dirty="0" smtClean="0">
                <a:solidFill>
                  <a:srgbClr val="3C3C3C"/>
                </a:solidFill>
                <a:latin typeface="Times New Roman" pitchFamily="18" charset="0"/>
                <a:cs typeface="Times New Roman" pitchFamily="18" charset="0"/>
              </a:rPr>
              <a:t>ε</a:t>
            </a:r>
          </a:p>
        </p:txBody>
      </p:sp>
      <p:sp>
        <p:nvSpPr>
          <p:cNvPr id="57" name="TextBox 1"/>
          <p:cNvSpPr txBox="1"/>
          <p:nvPr/>
        </p:nvSpPr>
        <p:spPr>
          <a:xfrm>
            <a:off x="1866900" y="2374900"/>
            <a:ext cx="173124" cy="41806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  <a:tabLst/>
            </a:pPr>
            <a:r>
              <a:rPr lang="en-US" altLang="zh-CN" sz="3200" dirty="0" smtClean="0">
                <a:solidFill>
                  <a:srgbClr val="3C3C3C"/>
                </a:solidFill>
                <a:latin typeface="Times New Roman" pitchFamily="18" charset="0"/>
                <a:cs typeface="Times New Roman" pitchFamily="18" charset="0"/>
              </a:rPr>
              <a:t>ε</a:t>
            </a:r>
          </a:p>
        </p:txBody>
      </p:sp>
      <p:sp>
        <p:nvSpPr>
          <p:cNvPr id="58" name="TextBox 1"/>
          <p:cNvSpPr txBox="1"/>
          <p:nvPr/>
        </p:nvSpPr>
        <p:spPr>
          <a:xfrm>
            <a:off x="1892300" y="3022600"/>
            <a:ext cx="173124" cy="41806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  <a:tabLst/>
            </a:pPr>
            <a:r>
              <a:rPr lang="en-US" altLang="zh-CN" sz="3200" dirty="0" smtClean="0">
                <a:solidFill>
                  <a:srgbClr val="3C3C3C"/>
                </a:solidFill>
                <a:latin typeface="Times New Roman" pitchFamily="18" charset="0"/>
                <a:cs typeface="Times New Roman" pitchFamily="18" charset="0"/>
              </a:rPr>
              <a:t>ε</a:t>
            </a:r>
          </a:p>
        </p:txBody>
      </p:sp>
      <p:sp>
        <p:nvSpPr>
          <p:cNvPr id="59" name="TextBox 1"/>
          <p:cNvSpPr txBox="1"/>
          <p:nvPr/>
        </p:nvSpPr>
        <p:spPr>
          <a:xfrm>
            <a:off x="317500" y="2789803"/>
            <a:ext cx="706925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solidFill>
                  <a:srgbClr val="3C3C3C"/>
                </a:solidFill>
                <a:latin typeface="Times New Roman" pitchFamily="18" charset="0"/>
                <a:cs typeface="Times New Roman" pitchFamily="18" charset="0"/>
              </a:rPr>
              <a:t>start</a:t>
            </a:r>
          </a:p>
        </p:txBody>
      </p:sp>
      <p:sp>
        <p:nvSpPr>
          <p:cNvPr id="60" name="TextBox 1"/>
          <p:cNvSpPr txBox="1"/>
          <p:nvPr/>
        </p:nvSpPr>
        <p:spPr>
          <a:xfrm>
            <a:off x="1320800" y="5130800"/>
            <a:ext cx="1118063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2200" dirty="0" smtClean="0">
                <a:latin typeface="Times New Roman" pitchFamily="18" charset="0"/>
                <a:cs typeface="Times New Roman" pitchFamily="18" charset="0"/>
              </a:rPr>
              <a:t>0, 1, 4, 11</a:t>
            </a:r>
          </a:p>
        </p:txBody>
      </p:sp>
      <p:sp>
        <p:nvSpPr>
          <p:cNvPr id="61" name="TextBox 1"/>
          <p:cNvSpPr txBox="1"/>
          <p:nvPr/>
        </p:nvSpPr>
        <p:spPr>
          <a:xfrm>
            <a:off x="241300" y="5149850"/>
            <a:ext cx="706925" cy="33470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start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0083800" cy="7556500"/>
          </a:xfrm>
          <a:prstGeom prst="rect">
            <a:avLst/>
          </a:prstGeom>
          <a:noFill/>
        </p:spPr>
      </p:pic>
      <p:sp>
        <p:nvSpPr>
          <p:cNvPr id="31" name="TextBox 30"/>
          <p:cNvSpPr txBox="1"/>
          <p:nvPr/>
        </p:nvSpPr>
        <p:spPr>
          <a:xfrm>
            <a:off x="2795468" y="622300"/>
            <a:ext cx="4227632" cy="70019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100"/>
              </a:lnSpc>
              <a:tabLst/>
            </a:pP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From NFA to DFA</a:t>
            </a:r>
          </a:p>
        </p:txBody>
      </p:sp>
      <p:sp>
        <p:nvSpPr>
          <p:cNvPr id="32" name="TextBox 1"/>
          <p:cNvSpPr txBox="1"/>
          <p:nvPr/>
        </p:nvSpPr>
        <p:spPr>
          <a:xfrm>
            <a:off x="3327400" y="5152003"/>
            <a:ext cx="846386" cy="3046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                <a:tab pos="368300" algn="l"/>
              </a:tabLst>
            </a:pPr>
            <a:r>
              <a:rPr lang="en-US" altLang="zh-CN" sz="2200" dirty="0" smtClean="0">
                <a:latin typeface="Times New Roman" pitchFamily="18" charset="0"/>
                <a:cs typeface="Times New Roman" pitchFamily="18" charset="0"/>
              </a:rPr>
              <a:t>2, 5, 12</a:t>
            </a:r>
          </a:p>
        </p:txBody>
      </p:sp>
      <p:sp>
        <p:nvSpPr>
          <p:cNvPr id="33" name="TextBox 1"/>
          <p:cNvSpPr txBox="1"/>
          <p:nvPr/>
        </p:nvSpPr>
        <p:spPr>
          <a:xfrm>
            <a:off x="2794000" y="5003800"/>
            <a:ext cx="20518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d</a:t>
            </a:r>
          </a:p>
        </p:txBody>
      </p:sp>
      <p:sp>
        <p:nvSpPr>
          <p:cNvPr id="34" name="TextBox 1"/>
          <p:cNvSpPr txBox="1"/>
          <p:nvPr/>
        </p:nvSpPr>
        <p:spPr>
          <a:xfrm>
            <a:off x="2451100" y="1930400"/>
            <a:ext cx="128240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2000" dirty="0" smtClean="0">
                <a:solidFill>
                  <a:srgbClr val="3C3C3C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35" name="TextBox 1"/>
          <p:cNvSpPr txBox="1"/>
          <p:nvPr/>
        </p:nvSpPr>
        <p:spPr>
          <a:xfrm>
            <a:off x="3822700" y="1930400"/>
            <a:ext cx="128240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2000" dirty="0" smtClean="0">
                <a:solidFill>
                  <a:srgbClr val="3C3C3C"/>
                </a:solidFill>
                <a:latin typeface="Times New Roman" pitchFamily="18" charset="0"/>
                <a:cs typeface="Times New Roman" pitchFamily="18" charset="0"/>
              </a:rPr>
              <a:t>2</a:t>
            </a:r>
          </a:p>
        </p:txBody>
      </p:sp>
      <p:sp>
        <p:nvSpPr>
          <p:cNvPr id="36" name="TextBox 1"/>
          <p:cNvSpPr txBox="1"/>
          <p:nvPr/>
        </p:nvSpPr>
        <p:spPr>
          <a:xfrm>
            <a:off x="4965700" y="1930400"/>
            <a:ext cx="128240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2000" dirty="0" smtClean="0">
                <a:solidFill>
                  <a:srgbClr val="3C3C3C"/>
                </a:solidFill>
                <a:latin typeface="Times New Roman" pitchFamily="18" charset="0"/>
                <a:cs typeface="Times New Roman" pitchFamily="18" charset="0"/>
              </a:rPr>
              <a:t>3</a:t>
            </a:r>
          </a:p>
        </p:txBody>
      </p:sp>
      <p:sp>
        <p:nvSpPr>
          <p:cNvPr id="37" name="TextBox 1"/>
          <p:cNvSpPr txBox="1"/>
          <p:nvPr/>
        </p:nvSpPr>
        <p:spPr>
          <a:xfrm>
            <a:off x="3136900" y="1803400"/>
            <a:ext cx="20518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solidFill>
                  <a:srgbClr val="3C3C3C"/>
                </a:solidFill>
                <a:latin typeface="Times New Roman" pitchFamily="18" charset="0"/>
                <a:cs typeface="Times New Roman" pitchFamily="18" charset="0"/>
              </a:rPr>
              <a:t>d</a:t>
            </a:r>
          </a:p>
        </p:txBody>
      </p:sp>
      <p:sp>
        <p:nvSpPr>
          <p:cNvPr id="38" name="TextBox 1"/>
          <p:cNvSpPr txBox="1"/>
          <p:nvPr/>
        </p:nvSpPr>
        <p:spPr>
          <a:xfrm>
            <a:off x="4394200" y="1803400"/>
            <a:ext cx="20518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solidFill>
                  <a:srgbClr val="3C3C3C"/>
                </a:solidFill>
                <a:latin typeface="Times New Roman" pitchFamily="18" charset="0"/>
                <a:cs typeface="Times New Roman" pitchFamily="18" charset="0"/>
              </a:rPr>
              <a:t>o</a:t>
            </a:r>
          </a:p>
        </p:txBody>
      </p:sp>
      <p:sp>
        <p:nvSpPr>
          <p:cNvPr id="39" name="TextBox 1"/>
          <p:cNvSpPr txBox="1"/>
          <p:nvPr/>
        </p:nvSpPr>
        <p:spPr>
          <a:xfrm>
            <a:off x="2451100" y="2616200"/>
            <a:ext cx="128240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2000" dirty="0" smtClean="0">
                <a:solidFill>
                  <a:srgbClr val="3C3C3C"/>
                </a:solidFill>
                <a:latin typeface="Times New Roman" pitchFamily="18" charset="0"/>
                <a:cs typeface="Times New Roman" pitchFamily="18" charset="0"/>
              </a:rPr>
              <a:t>4</a:t>
            </a:r>
          </a:p>
        </p:txBody>
      </p:sp>
      <p:sp>
        <p:nvSpPr>
          <p:cNvPr id="40" name="TextBox 1"/>
          <p:cNvSpPr txBox="1"/>
          <p:nvPr/>
        </p:nvSpPr>
        <p:spPr>
          <a:xfrm>
            <a:off x="3822700" y="2616200"/>
            <a:ext cx="128240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2000" dirty="0" smtClean="0">
                <a:solidFill>
                  <a:srgbClr val="3C3C3C"/>
                </a:solidFill>
                <a:latin typeface="Times New Roman" pitchFamily="18" charset="0"/>
                <a:cs typeface="Times New Roman" pitchFamily="18" charset="0"/>
              </a:rPr>
              <a:t>5</a:t>
            </a:r>
          </a:p>
        </p:txBody>
      </p:sp>
      <p:sp>
        <p:nvSpPr>
          <p:cNvPr id="41" name="TextBox 1"/>
          <p:cNvSpPr txBox="1"/>
          <p:nvPr/>
        </p:nvSpPr>
        <p:spPr>
          <a:xfrm>
            <a:off x="4965700" y="2616200"/>
            <a:ext cx="128240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2000" dirty="0" smtClean="0">
                <a:solidFill>
                  <a:srgbClr val="3C3C3C"/>
                </a:solidFill>
                <a:latin typeface="Times New Roman" pitchFamily="18" charset="0"/>
                <a:cs typeface="Times New Roman" pitchFamily="18" charset="0"/>
              </a:rPr>
              <a:t>6</a:t>
            </a:r>
          </a:p>
        </p:txBody>
      </p:sp>
      <p:sp>
        <p:nvSpPr>
          <p:cNvPr id="42" name="TextBox 1"/>
          <p:cNvSpPr txBox="1"/>
          <p:nvPr/>
        </p:nvSpPr>
        <p:spPr>
          <a:xfrm>
            <a:off x="3136900" y="2489200"/>
            <a:ext cx="20518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solidFill>
                  <a:srgbClr val="3C3C3C"/>
                </a:solidFill>
                <a:latin typeface="Times New Roman" pitchFamily="18" charset="0"/>
                <a:cs typeface="Times New Roman" pitchFamily="18" charset="0"/>
              </a:rPr>
              <a:t>d</a:t>
            </a:r>
          </a:p>
        </p:txBody>
      </p:sp>
      <p:sp>
        <p:nvSpPr>
          <p:cNvPr id="43" name="TextBox 1"/>
          <p:cNvSpPr txBox="1"/>
          <p:nvPr/>
        </p:nvSpPr>
        <p:spPr>
          <a:xfrm>
            <a:off x="4394200" y="2489200"/>
            <a:ext cx="20518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solidFill>
                  <a:srgbClr val="3C3C3C"/>
                </a:solidFill>
                <a:latin typeface="Times New Roman" pitchFamily="18" charset="0"/>
                <a:cs typeface="Times New Roman" pitchFamily="18" charset="0"/>
              </a:rPr>
              <a:t>o</a:t>
            </a:r>
          </a:p>
        </p:txBody>
      </p:sp>
      <p:sp>
        <p:nvSpPr>
          <p:cNvPr id="44" name="TextBox 1"/>
          <p:cNvSpPr txBox="1"/>
          <p:nvPr/>
        </p:nvSpPr>
        <p:spPr>
          <a:xfrm>
            <a:off x="6108700" y="2616200"/>
            <a:ext cx="128240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2000" dirty="0" smtClean="0">
                <a:solidFill>
                  <a:srgbClr val="3C3C3C"/>
                </a:solidFill>
                <a:latin typeface="Times New Roman" pitchFamily="18" charset="0"/>
                <a:cs typeface="Times New Roman" pitchFamily="18" charset="0"/>
              </a:rPr>
              <a:t>7</a:t>
            </a:r>
          </a:p>
        </p:txBody>
      </p:sp>
      <p:sp>
        <p:nvSpPr>
          <p:cNvPr id="45" name="TextBox 1"/>
          <p:cNvSpPr txBox="1"/>
          <p:nvPr/>
        </p:nvSpPr>
        <p:spPr>
          <a:xfrm>
            <a:off x="5537200" y="2489200"/>
            <a:ext cx="20518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solidFill>
                  <a:srgbClr val="3C3C3C"/>
                </a:solidFill>
                <a:latin typeface="Times New Roman" pitchFamily="18" charset="0"/>
                <a:cs typeface="Times New Roman" pitchFamily="18" charset="0"/>
              </a:rPr>
              <a:t>u</a:t>
            </a:r>
          </a:p>
        </p:txBody>
      </p:sp>
      <p:sp>
        <p:nvSpPr>
          <p:cNvPr id="46" name="TextBox 1"/>
          <p:cNvSpPr txBox="1"/>
          <p:nvPr/>
        </p:nvSpPr>
        <p:spPr>
          <a:xfrm>
            <a:off x="7251700" y="2616200"/>
            <a:ext cx="128240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2000" dirty="0" smtClean="0">
                <a:solidFill>
                  <a:srgbClr val="3C3C3C"/>
                </a:solidFill>
                <a:latin typeface="Times New Roman" pitchFamily="18" charset="0"/>
                <a:cs typeface="Times New Roman" pitchFamily="18" charset="0"/>
              </a:rPr>
              <a:t>8</a:t>
            </a:r>
          </a:p>
        </p:txBody>
      </p:sp>
      <p:sp>
        <p:nvSpPr>
          <p:cNvPr id="47" name="TextBox 1"/>
          <p:cNvSpPr txBox="1"/>
          <p:nvPr/>
        </p:nvSpPr>
        <p:spPr>
          <a:xfrm>
            <a:off x="6680200" y="2489200"/>
            <a:ext cx="20518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solidFill>
                  <a:srgbClr val="3C3C3C"/>
                </a:solidFill>
                <a:latin typeface="Times New Roman" pitchFamily="18" charset="0"/>
                <a:cs typeface="Times New Roman" pitchFamily="18" charset="0"/>
              </a:rPr>
              <a:t>b</a:t>
            </a:r>
          </a:p>
        </p:txBody>
      </p:sp>
      <p:sp>
        <p:nvSpPr>
          <p:cNvPr id="48" name="TextBox 1"/>
          <p:cNvSpPr txBox="1"/>
          <p:nvPr/>
        </p:nvSpPr>
        <p:spPr>
          <a:xfrm>
            <a:off x="8394700" y="2616200"/>
            <a:ext cx="128240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2000" dirty="0" smtClean="0">
                <a:solidFill>
                  <a:srgbClr val="3C3C3C"/>
                </a:solidFill>
                <a:latin typeface="Times New Roman" pitchFamily="18" charset="0"/>
                <a:cs typeface="Times New Roman" pitchFamily="18" charset="0"/>
              </a:rPr>
              <a:t>9</a:t>
            </a:r>
          </a:p>
        </p:txBody>
      </p:sp>
      <p:sp>
        <p:nvSpPr>
          <p:cNvPr id="49" name="TextBox 1"/>
          <p:cNvSpPr txBox="1"/>
          <p:nvPr/>
        </p:nvSpPr>
        <p:spPr>
          <a:xfrm>
            <a:off x="7861300" y="2489200"/>
            <a:ext cx="11381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solidFill>
                  <a:srgbClr val="3C3C3C"/>
                </a:solidFill>
                <a:latin typeface="Times New Roman" pitchFamily="18" charset="0"/>
                <a:cs typeface="Times New Roman" pitchFamily="18" charset="0"/>
              </a:rPr>
              <a:t>l</a:t>
            </a:r>
          </a:p>
        </p:txBody>
      </p:sp>
      <p:sp>
        <p:nvSpPr>
          <p:cNvPr id="50" name="TextBox 1"/>
          <p:cNvSpPr txBox="1"/>
          <p:nvPr/>
        </p:nvSpPr>
        <p:spPr>
          <a:xfrm>
            <a:off x="9474200" y="2616200"/>
            <a:ext cx="256480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2000" dirty="0" smtClean="0">
                <a:solidFill>
                  <a:srgbClr val="3C3C3C"/>
                </a:solidFill>
                <a:latin typeface="Times New Roman" pitchFamily="18" charset="0"/>
                <a:cs typeface="Times New Roman" pitchFamily="18" charset="0"/>
              </a:rPr>
              <a:t>10</a:t>
            </a:r>
          </a:p>
        </p:txBody>
      </p:sp>
      <p:sp>
        <p:nvSpPr>
          <p:cNvPr id="51" name="TextBox 1"/>
          <p:cNvSpPr txBox="1"/>
          <p:nvPr/>
        </p:nvSpPr>
        <p:spPr>
          <a:xfrm>
            <a:off x="8966200" y="2489200"/>
            <a:ext cx="182742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solidFill>
                  <a:srgbClr val="3C3C3C"/>
                </a:solidFill>
                <a:latin typeface="Times New Roman" pitchFamily="18" charset="0"/>
                <a:cs typeface="Times New Roman" pitchFamily="18" charset="0"/>
              </a:rPr>
              <a:t>e</a:t>
            </a:r>
          </a:p>
        </p:txBody>
      </p:sp>
      <p:sp>
        <p:nvSpPr>
          <p:cNvPr id="52" name="TextBox 1"/>
          <p:cNvSpPr txBox="1"/>
          <p:nvPr/>
        </p:nvSpPr>
        <p:spPr>
          <a:xfrm>
            <a:off x="2387600" y="3302000"/>
            <a:ext cx="246991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2000" dirty="0" smtClean="0">
                <a:solidFill>
                  <a:srgbClr val="3C3C3C"/>
                </a:solidFill>
                <a:latin typeface="Times New Roman" pitchFamily="18" charset="0"/>
                <a:cs typeface="Times New Roman" pitchFamily="18" charset="0"/>
              </a:rPr>
              <a:t>11</a:t>
            </a:r>
          </a:p>
        </p:txBody>
      </p:sp>
      <p:sp>
        <p:nvSpPr>
          <p:cNvPr id="53" name="TextBox 1"/>
          <p:cNvSpPr txBox="1"/>
          <p:nvPr/>
        </p:nvSpPr>
        <p:spPr>
          <a:xfrm>
            <a:off x="3759200" y="3302000"/>
            <a:ext cx="256480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2000" dirty="0" smtClean="0">
                <a:solidFill>
                  <a:srgbClr val="3C3C3C"/>
                </a:solidFill>
                <a:latin typeface="Times New Roman" pitchFamily="18" charset="0"/>
                <a:cs typeface="Times New Roman" pitchFamily="18" charset="0"/>
              </a:rPr>
              <a:t>12</a:t>
            </a:r>
          </a:p>
        </p:txBody>
      </p:sp>
      <p:sp>
        <p:nvSpPr>
          <p:cNvPr id="54" name="TextBox 1"/>
          <p:cNvSpPr txBox="1"/>
          <p:nvPr/>
        </p:nvSpPr>
        <p:spPr>
          <a:xfrm>
            <a:off x="3124200" y="3175000"/>
            <a:ext cx="238848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solidFill>
                  <a:srgbClr val="3C3C3C"/>
                </a:solidFill>
                <a:latin typeface="Times New Roman" pitchFamily="18" charset="0"/>
                <a:cs typeface="Times New Roman" pitchFamily="18" charset="0"/>
              </a:rPr>
              <a:t>Σ</a:t>
            </a:r>
          </a:p>
        </p:txBody>
      </p:sp>
      <p:sp>
        <p:nvSpPr>
          <p:cNvPr id="55" name="TextBox 1"/>
          <p:cNvSpPr txBox="1"/>
          <p:nvPr/>
        </p:nvSpPr>
        <p:spPr>
          <a:xfrm>
            <a:off x="1308100" y="2616200"/>
            <a:ext cx="128240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2000" dirty="0" smtClean="0">
                <a:solidFill>
                  <a:srgbClr val="3C3C3C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</p:txBody>
      </p:sp>
      <p:sp>
        <p:nvSpPr>
          <p:cNvPr id="56" name="TextBox 1"/>
          <p:cNvSpPr txBox="1"/>
          <p:nvPr/>
        </p:nvSpPr>
        <p:spPr>
          <a:xfrm>
            <a:off x="1892300" y="1739900"/>
            <a:ext cx="173124" cy="41806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  <a:tabLst/>
            </a:pPr>
            <a:r>
              <a:rPr lang="en-US" altLang="zh-CN" sz="3200" dirty="0" smtClean="0">
                <a:solidFill>
                  <a:srgbClr val="3C3C3C"/>
                </a:solidFill>
                <a:latin typeface="Times New Roman" pitchFamily="18" charset="0"/>
                <a:cs typeface="Times New Roman" pitchFamily="18" charset="0"/>
              </a:rPr>
              <a:t>ε</a:t>
            </a:r>
          </a:p>
        </p:txBody>
      </p:sp>
      <p:sp>
        <p:nvSpPr>
          <p:cNvPr id="57" name="TextBox 1"/>
          <p:cNvSpPr txBox="1"/>
          <p:nvPr/>
        </p:nvSpPr>
        <p:spPr>
          <a:xfrm>
            <a:off x="1866900" y="2374900"/>
            <a:ext cx="173124" cy="41806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  <a:tabLst/>
            </a:pPr>
            <a:r>
              <a:rPr lang="en-US" altLang="zh-CN" sz="3200" dirty="0" smtClean="0">
                <a:solidFill>
                  <a:srgbClr val="3C3C3C"/>
                </a:solidFill>
                <a:latin typeface="Times New Roman" pitchFamily="18" charset="0"/>
                <a:cs typeface="Times New Roman" pitchFamily="18" charset="0"/>
              </a:rPr>
              <a:t>ε</a:t>
            </a:r>
          </a:p>
        </p:txBody>
      </p:sp>
      <p:sp>
        <p:nvSpPr>
          <p:cNvPr id="58" name="TextBox 1"/>
          <p:cNvSpPr txBox="1"/>
          <p:nvPr/>
        </p:nvSpPr>
        <p:spPr>
          <a:xfrm>
            <a:off x="1892300" y="3022600"/>
            <a:ext cx="173124" cy="41806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  <a:tabLst/>
            </a:pPr>
            <a:r>
              <a:rPr lang="en-US" altLang="zh-CN" sz="3200" dirty="0" smtClean="0">
                <a:solidFill>
                  <a:srgbClr val="3C3C3C"/>
                </a:solidFill>
                <a:latin typeface="Times New Roman" pitchFamily="18" charset="0"/>
                <a:cs typeface="Times New Roman" pitchFamily="18" charset="0"/>
              </a:rPr>
              <a:t>ε</a:t>
            </a:r>
          </a:p>
        </p:txBody>
      </p:sp>
      <p:sp>
        <p:nvSpPr>
          <p:cNvPr id="59" name="TextBox 1"/>
          <p:cNvSpPr txBox="1"/>
          <p:nvPr/>
        </p:nvSpPr>
        <p:spPr>
          <a:xfrm>
            <a:off x="317500" y="2789803"/>
            <a:ext cx="706925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solidFill>
                  <a:srgbClr val="3C3C3C"/>
                </a:solidFill>
                <a:latin typeface="Times New Roman" pitchFamily="18" charset="0"/>
                <a:cs typeface="Times New Roman" pitchFamily="18" charset="0"/>
              </a:rPr>
              <a:t>start</a:t>
            </a:r>
          </a:p>
        </p:txBody>
      </p:sp>
      <p:sp>
        <p:nvSpPr>
          <p:cNvPr id="60" name="TextBox 1"/>
          <p:cNvSpPr txBox="1"/>
          <p:nvPr/>
        </p:nvSpPr>
        <p:spPr>
          <a:xfrm>
            <a:off x="1320800" y="5130800"/>
            <a:ext cx="1118063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2200" dirty="0" smtClean="0">
                <a:latin typeface="Times New Roman" pitchFamily="18" charset="0"/>
                <a:cs typeface="Times New Roman" pitchFamily="18" charset="0"/>
              </a:rPr>
              <a:t>0, 1, 4, 11</a:t>
            </a:r>
          </a:p>
        </p:txBody>
      </p:sp>
      <p:sp>
        <p:nvSpPr>
          <p:cNvPr id="61" name="TextBox 1"/>
          <p:cNvSpPr txBox="1"/>
          <p:nvPr/>
        </p:nvSpPr>
        <p:spPr>
          <a:xfrm>
            <a:off x="241300" y="5149850"/>
            <a:ext cx="706925" cy="33470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start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0083800" cy="7556500"/>
          </a:xfrm>
          <a:prstGeom prst="rect">
            <a:avLst/>
          </a:prstGeom>
          <a:noFill/>
        </p:spPr>
      </p:pic>
      <p:sp>
        <p:nvSpPr>
          <p:cNvPr id="30" name="TextBox 1"/>
          <p:cNvSpPr txBox="1"/>
          <p:nvPr/>
        </p:nvSpPr>
        <p:spPr>
          <a:xfrm>
            <a:off x="1181100" y="5956300"/>
            <a:ext cx="807913" cy="109773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                <a:tab pos="520700" algn="l"/>
              </a:tabLst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Σ–d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200"/>
              </a:lnSpc>
              <a:tabLst>
                <a:tab pos="520700" algn="l"/>
              </a:tabLst>
            </a:pPr>
            <a:r>
              <a:rPr lang="en-US" altLang="zh-CN" dirty="0" smtClean="0"/>
              <a:t>	</a:t>
            </a:r>
            <a:r>
              <a:rPr lang="en-US" altLang="zh-CN" sz="2200" dirty="0" smtClean="0">
                <a:latin typeface="Times New Roman" pitchFamily="18" charset="0"/>
                <a:cs typeface="Times New Roman" pitchFamily="18" charset="0"/>
              </a:rPr>
              <a:t>12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2795468" y="622300"/>
            <a:ext cx="4227632" cy="70019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100"/>
              </a:lnSpc>
              <a:tabLst/>
            </a:pP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From NFA to DFA</a:t>
            </a:r>
          </a:p>
        </p:txBody>
      </p:sp>
      <p:sp>
        <p:nvSpPr>
          <p:cNvPr id="33" name="TextBox 1"/>
          <p:cNvSpPr txBox="1"/>
          <p:nvPr/>
        </p:nvSpPr>
        <p:spPr>
          <a:xfrm>
            <a:off x="3327400" y="5152003"/>
            <a:ext cx="846386" cy="3046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                <a:tab pos="368300" algn="l"/>
              </a:tabLst>
            </a:pPr>
            <a:r>
              <a:rPr lang="en-US" altLang="zh-CN" sz="2200" dirty="0" smtClean="0">
                <a:latin typeface="Times New Roman" pitchFamily="18" charset="0"/>
                <a:cs typeface="Times New Roman" pitchFamily="18" charset="0"/>
              </a:rPr>
              <a:t>2, 5, 12</a:t>
            </a:r>
          </a:p>
        </p:txBody>
      </p:sp>
      <p:sp>
        <p:nvSpPr>
          <p:cNvPr id="34" name="TextBox 1"/>
          <p:cNvSpPr txBox="1"/>
          <p:nvPr/>
        </p:nvSpPr>
        <p:spPr>
          <a:xfrm>
            <a:off x="2794000" y="5003800"/>
            <a:ext cx="20518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d</a:t>
            </a:r>
          </a:p>
        </p:txBody>
      </p:sp>
      <p:sp>
        <p:nvSpPr>
          <p:cNvPr id="35" name="TextBox 1"/>
          <p:cNvSpPr txBox="1"/>
          <p:nvPr/>
        </p:nvSpPr>
        <p:spPr>
          <a:xfrm>
            <a:off x="2451100" y="1930400"/>
            <a:ext cx="128240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2000" dirty="0" smtClean="0">
                <a:solidFill>
                  <a:srgbClr val="3C3C3C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36" name="TextBox 1"/>
          <p:cNvSpPr txBox="1"/>
          <p:nvPr/>
        </p:nvSpPr>
        <p:spPr>
          <a:xfrm>
            <a:off x="3822700" y="1930400"/>
            <a:ext cx="128240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2000" dirty="0" smtClean="0">
                <a:solidFill>
                  <a:srgbClr val="3C3C3C"/>
                </a:solidFill>
                <a:latin typeface="Times New Roman" pitchFamily="18" charset="0"/>
                <a:cs typeface="Times New Roman" pitchFamily="18" charset="0"/>
              </a:rPr>
              <a:t>2</a:t>
            </a:r>
          </a:p>
        </p:txBody>
      </p:sp>
      <p:sp>
        <p:nvSpPr>
          <p:cNvPr id="37" name="TextBox 1"/>
          <p:cNvSpPr txBox="1"/>
          <p:nvPr/>
        </p:nvSpPr>
        <p:spPr>
          <a:xfrm>
            <a:off x="4965700" y="1930400"/>
            <a:ext cx="128240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2000" dirty="0" smtClean="0">
                <a:solidFill>
                  <a:srgbClr val="3C3C3C"/>
                </a:solidFill>
                <a:latin typeface="Times New Roman" pitchFamily="18" charset="0"/>
                <a:cs typeface="Times New Roman" pitchFamily="18" charset="0"/>
              </a:rPr>
              <a:t>3</a:t>
            </a:r>
          </a:p>
        </p:txBody>
      </p:sp>
      <p:sp>
        <p:nvSpPr>
          <p:cNvPr id="38" name="TextBox 1"/>
          <p:cNvSpPr txBox="1"/>
          <p:nvPr/>
        </p:nvSpPr>
        <p:spPr>
          <a:xfrm>
            <a:off x="3136900" y="1803400"/>
            <a:ext cx="20518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solidFill>
                  <a:srgbClr val="3C3C3C"/>
                </a:solidFill>
                <a:latin typeface="Times New Roman" pitchFamily="18" charset="0"/>
                <a:cs typeface="Times New Roman" pitchFamily="18" charset="0"/>
              </a:rPr>
              <a:t>d</a:t>
            </a:r>
          </a:p>
        </p:txBody>
      </p:sp>
      <p:sp>
        <p:nvSpPr>
          <p:cNvPr id="39" name="TextBox 1"/>
          <p:cNvSpPr txBox="1"/>
          <p:nvPr/>
        </p:nvSpPr>
        <p:spPr>
          <a:xfrm>
            <a:off x="4394200" y="1803400"/>
            <a:ext cx="20518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solidFill>
                  <a:srgbClr val="3C3C3C"/>
                </a:solidFill>
                <a:latin typeface="Times New Roman" pitchFamily="18" charset="0"/>
                <a:cs typeface="Times New Roman" pitchFamily="18" charset="0"/>
              </a:rPr>
              <a:t>o</a:t>
            </a:r>
          </a:p>
        </p:txBody>
      </p:sp>
      <p:sp>
        <p:nvSpPr>
          <p:cNvPr id="40" name="TextBox 1"/>
          <p:cNvSpPr txBox="1"/>
          <p:nvPr/>
        </p:nvSpPr>
        <p:spPr>
          <a:xfrm>
            <a:off x="2451100" y="2616200"/>
            <a:ext cx="128240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2000" dirty="0" smtClean="0">
                <a:solidFill>
                  <a:srgbClr val="3C3C3C"/>
                </a:solidFill>
                <a:latin typeface="Times New Roman" pitchFamily="18" charset="0"/>
                <a:cs typeface="Times New Roman" pitchFamily="18" charset="0"/>
              </a:rPr>
              <a:t>4</a:t>
            </a:r>
          </a:p>
        </p:txBody>
      </p:sp>
      <p:sp>
        <p:nvSpPr>
          <p:cNvPr id="41" name="TextBox 1"/>
          <p:cNvSpPr txBox="1"/>
          <p:nvPr/>
        </p:nvSpPr>
        <p:spPr>
          <a:xfrm>
            <a:off x="3822700" y="2616200"/>
            <a:ext cx="128240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2000" dirty="0" smtClean="0">
                <a:solidFill>
                  <a:srgbClr val="3C3C3C"/>
                </a:solidFill>
                <a:latin typeface="Times New Roman" pitchFamily="18" charset="0"/>
                <a:cs typeface="Times New Roman" pitchFamily="18" charset="0"/>
              </a:rPr>
              <a:t>5</a:t>
            </a:r>
          </a:p>
        </p:txBody>
      </p:sp>
      <p:sp>
        <p:nvSpPr>
          <p:cNvPr id="42" name="TextBox 1"/>
          <p:cNvSpPr txBox="1"/>
          <p:nvPr/>
        </p:nvSpPr>
        <p:spPr>
          <a:xfrm>
            <a:off x="4965700" y="2616200"/>
            <a:ext cx="128240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2000" dirty="0" smtClean="0">
                <a:solidFill>
                  <a:srgbClr val="3C3C3C"/>
                </a:solidFill>
                <a:latin typeface="Times New Roman" pitchFamily="18" charset="0"/>
                <a:cs typeface="Times New Roman" pitchFamily="18" charset="0"/>
              </a:rPr>
              <a:t>6</a:t>
            </a:r>
          </a:p>
        </p:txBody>
      </p:sp>
      <p:sp>
        <p:nvSpPr>
          <p:cNvPr id="43" name="TextBox 1"/>
          <p:cNvSpPr txBox="1"/>
          <p:nvPr/>
        </p:nvSpPr>
        <p:spPr>
          <a:xfrm>
            <a:off x="3136900" y="2489200"/>
            <a:ext cx="20518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solidFill>
                  <a:srgbClr val="3C3C3C"/>
                </a:solidFill>
                <a:latin typeface="Times New Roman" pitchFamily="18" charset="0"/>
                <a:cs typeface="Times New Roman" pitchFamily="18" charset="0"/>
              </a:rPr>
              <a:t>d</a:t>
            </a:r>
          </a:p>
        </p:txBody>
      </p:sp>
      <p:sp>
        <p:nvSpPr>
          <p:cNvPr id="44" name="TextBox 1"/>
          <p:cNvSpPr txBox="1"/>
          <p:nvPr/>
        </p:nvSpPr>
        <p:spPr>
          <a:xfrm>
            <a:off x="4394200" y="2489200"/>
            <a:ext cx="20518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solidFill>
                  <a:srgbClr val="3C3C3C"/>
                </a:solidFill>
                <a:latin typeface="Times New Roman" pitchFamily="18" charset="0"/>
                <a:cs typeface="Times New Roman" pitchFamily="18" charset="0"/>
              </a:rPr>
              <a:t>o</a:t>
            </a:r>
          </a:p>
        </p:txBody>
      </p:sp>
      <p:sp>
        <p:nvSpPr>
          <p:cNvPr id="45" name="TextBox 1"/>
          <p:cNvSpPr txBox="1"/>
          <p:nvPr/>
        </p:nvSpPr>
        <p:spPr>
          <a:xfrm>
            <a:off x="6108700" y="2616200"/>
            <a:ext cx="128240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2000" dirty="0" smtClean="0">
                <a:solidFill>
                  <a:srgbClr val="3C3C3C"/>
                </a:solidFill>
                <a:latin typeface="Times New Roman" pitchFamily="18" charset="0"/>
                <a:cs typeface="Times New Roman" pitchFamily="18" charset="0"/>
              </a:rPr>
              <a:t>7</a:t>
            </a:r>
          </a:p>
        </p:txBody>
      </p:sp>
      <p:sp>
        <p:nvSpPr>
          <p:cNvPr id="46" name="TextBox 1"/>
          <p:cNvSpPr txBox="1"/>
          <p:nvPr/>
        </p:nvSpPr>
        <p:spPr>
          <a:xfrm>
            <a:off x="5537200" y="2489200"/>
            <a:ext cx="20518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solidFill>
                  <a:srgbClr val="3C3C3C"/>
                </a:solidFill>
                <a:latin typeface="Times New Roman" pitchFamily="18" charset="0"/>
                <a:cs typeface="Times New Roman" pitchFamily="18" charset="0"/>
              </a:rPr>
              <a:t>u</a:t>
            </a:r>
          </a:p>
        </p:txBody>
      </p:sp>
      <p:sp>
        <p:nvSpPr>
          <p:cNvPr id="47" name="TextBox 1"/>
          <p:cNvSpPr txBox="1"/>
          <p:nvPr/>
        </p:nvSpPr>
        <p:spPr>
          <a:xfrm>
            <a:off x="7251700" y="2616200"/>
            <a:ext cx="128240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2000" dirty="0" smtClean="0">
                <a:solidFill>
                  <a:srgbClr val="3C3C3C"/>
                </a:solidFill>
                <a:latin typeface="Times New Roman" pitchFamily="18" charset="0"/>
                <a:cs typeface="Times New Roman" pitchFamily="18" charset="0"/>
              </a:rPr>
              <a:t>8</a:t>
            </a:r>
          </a:p>
        </p:txBody>
      </p:sp>
      <p:sp>
        <p:nvSpPr>
          <p:cNvPr id="48" name="TextBox 1"/>
          <p:cNvSpPr txBox="1"/>
          <p:nvPr/>
        </p:nvSpPr>
        <p:spPr>
          <a:xfrm>
            <a:off x="6680200" y="2489200"/>
            <a:ext cx="20518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solidFill>
                  <a:srgbClr val="3C3C3C"/>
                </a:solidFill>
                <a:latin typeface="Times New Roman" pitchFamily="18" charset="0"/>
                <a:cs typeface="Times New Roman" pitchFamily="18" charset="0"/>
              </a:rPr>
              <a:t>b</a:t>
            </a:r>
          </a:p>
        </p:txBody>
      </p:sp>
      <p:sp>
        <p:nvSpPr>
          <p:cNvPr id="49" name="TextBox 1"/>
          <p:cNvSpPr txBox="1"/>
          <p:nvPr/>
        </p:nvSpPr>
        <p:spPr>
          <a:xfrm>
            <a:off x="8394700" y="2616200"/>
            <a:ext cx="128240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2000" dirty="0" smtClean="0">
                <a:solidFill>
                  <a:srgbClr val="3C3C3C"/>
                </a:solidFill>
                <a:latin typeface="Times New Roman" pitchFamily="18" charset="0"/>
                <a:cs typeface="Times New Roman" pitchFamily="18" charset="0"/>
              </a:rPr>
              <a:t>9</a:t>
            </a:r>
          </a:p>
        </p:txBody>
      </p:sp>
      <p:sp>
        <p:nvSpPr>
          <p:cNvPr id="50" name="TextBox 1"/>
          <p:cNvSpPr txBox="1"/>
          <p:nvPr/>
        </p:nvSpPr>
        <p:spPr>
          <a:xfrm>
            <a:off x="7861300" y="2489200"/>
            <a:ext cx="11381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solidFill>
                  <a:srgbClr val="3C3C3C"/>
                </a:solidFill>
                <a:latin typeface="Times New Roman" pitchFamily="18" charset="0"/>
                <a:cs typeface="Times New Roman" pitchFamily="18" charset="0"/>
              </a:rPr>
              <a:t>l</a:t>
            </a:r>
          </a:p>
        </p:txBody>
      </p:sp>
      <p:sp>
        <p:nvSpPr>
          <p:cNvPr id="51" name="TextBox 1"/>
          <p:cNvSpPr txBox="1"/>
          <p:nvPr/>
        </p:nvSpPr>
        <p:spPr>
          <a:xfrm>
            <a:off x="9474200" y="2616200"/>
            <a:ext cx="256480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2000" dirty="0" smtClean="0">
                <a:solidFill>
                  <a:srgbClr val="3C3C3C"/>
                </a:solidFill>
                <a:latin typeface="Times New Roman" pitchFamily="18" charset="0"/>
                <a:cs typeface="Times New Roman" pitchFamily="18" charset="0"/>
              </a:rPr>
              <a:t>10</a:t>
            </a:r>
          </a:p>
        </p:txBody>
      </p:sp>
      <p:sp>
        <p:nvSpPr>
          <p:cNvPr id="52" name="TextBox 1"/>
          <p:cNvSpPr txBox="1"/>
          <p:nvPr/>
        </p:nvSpPr>
        <p:spPr>
          <a:xfrm>
            <a:off x="8966200" y="2489200"/>
            <a:ext cx="182742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solidFill>
                  <a:srgbClr val="3C3C3C"/>
                </a:solidFill>
                <a:latin typeface="Times New Roman" pitchFamily="18" charset="0"/>
                <a:cs typeface="Times New Roman" pitchFamily="18" charset="0"/>
              </a:rPr>
              <a:t>e</a:t>
            </a:r>
          </a:p>
        </p:txBody>
      </p:sp>
      <p:sp>
        <p:nvSpPr>
          <p:cNvPr id="53" name="TextBox 1"/>
          <p:cNvSpPr txBox="1"/>
          <p:nvPr/>
        </p:nvSpPr>
        <p:spPr>
          <a:xfrm>
            <a:off x="2387600" y="3302000"/>
            <a:ext cx="246991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2000" dirty="0" smtClean="0">
                <a:solidFill>
                  <a:srgbClr val="3C3C3C"/>
                </a:solidFill>
                <a:latin typeface="Times New Roman" pitchFamily="18" charset="0"/>
                <a:cs typeface="Times New Roman" pitchFamily="18" charset="0"/>
              </a:rPr>
              <a:t>11</a:t>
            </a:r>
          </a:p>
        </p:txBody>
      </p:sp>
      <p:sp>
        <p:nvSpPr>
          <p:cNvPr id="54" name="TextBox 1"/>
          <p:cNvSpPr txBox="1"/>
          <p:nvPr/>
        </p:nvSpPr>
        <p:spPr>
          <a:xfrm>
            <a:off x="3759200" y="3302000"/>
            <a:ext cx="256480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2000" dirty="0" smtClean="0">
                <a:solidFill>
                  <a:srgbClr val="3C3C3C"/>
                </a:solidFill>
                <a:latin typeface="Times New Roman" pitchFamily="18" charset="0"/>
                <a:cs typeface="Times New Roman" pitchFamily="18" charset="0"/>
              </a:rPr>
              <a:t>12</a:t>
            </a:r>
          </a:p>
        </p:txBody>
      </p:sp>
      <p:sp>
        <p:nvSpPr>
          <p:cNvPr id="55" name="TextBox 1"/>
          <p:cNvSpPr txBox="1"/>
          <p:nvPr/>
        </p:nvSpPr>
        <p:spPr>
          <a:xfrm>
            <a:off x="3124200" y="3175000"/>
            <a:ext cx="238848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solidFill>
                  <a:srgbClr val="3C3C3C"/>
                </a:solidFill>
                <a:latin typeface="Times New Roman" pitchFamily="18" charset="0"/>
                <a:cs typeface="Times New Roman" pitchFamily="18" charset="0"/>
              </a:rPr>
              <a:t>Σ</a:t>
            </a:r>
          </a:p>
        </p:txBody>
      </p:sp>
      <p:sp>
        <p:nvSpPr>
          <p:cNvPr id="56" name="TextBox 1"/>
          <p:cNvSpPr txBox="1"/>
          <p:nvPr/>
        </p:nvSpPr>
        <p:spPr>
          <a:xfrm>
            <a:off x="1308100" y="2616200"/>
            <a:ext cx="128240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2000" dirty="0" smtClean="0">
                <a:solidFill>
                  <a:srgbClr val="3C3C3C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</p:txBody>
      </p:sp>
      <p:sp>
        <p:nvSpPr>
          <p:cNvPr id="57" name="TextBox 1"/>
          <p:cNvSpPr txBox="1"/>
          <p:nvPr/>
        </p:nvSpPr>
        <p:spPr>
          <a:xfrm>
            <a:off x="1892300" y="1739900"/>
            <a:ext cx="173124" cy="41806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  <a:tabLst/>
            </a:pPr>
            <a:r>
              <a:rPr lang="en-US" altLang="zh-CN" sz="3200" dirty="0" smtClean="0">
                <a:solidFill>
                  <a:srgbClr val="3C3C3C"/>
                </a:solidFill>
                <a:latin typeface="Times New Roman" pitchFamily="18" charset="0"/>
                <a:cs typeface="Times New Roman" pitchFamily="18" charset="0"/>
              </a:rPr>
              <a:t>ε</a:t>
            </a:r>
          </a:p>
        </p:txBody>
      </p:sp>
      <p:sp>
        <p:nvSpPr>
          <p:cNvPr id="58" name="TextBox 1"/>
          <p:cNvSpPr txBox="1"/>
          <p:nvPr/>
        </p:nvSpPr>
        <p:spPr>
          <a:xfrm>
            <a:off x="1866900" y="2374900"/>
            <a:ext cx="173124" cy="41806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  <a:tabLst/>
            </a:pPr>
            <a:r>
              <a:rPr lang="en-US" altLang="zh-CN" sz="3200" dirty="0" smtClean="0">
                <a:solidFill>
                  <a:srgbClr val="3C3C3C"/>
                </a:solidFill>
                <a:latin typeface="Times New Roman" pitchFamily="18" charset="0"/>
                <a:cs typeface="Times New Roman" pitchFamily="18" charset="0"/>
              </a:rPr>
              <a:t>ε</a:t>
            </a:r>
          </a:p>
        </p:txBody>
      </p:sp>
      <p:sp>
        <p:nvSpPr>
          <p:cNvPr id="59" name="TextBox 1"/>
          <p:cNvSpPr txBox="1"/>
          <p:nvPr/>
        </p:nvSpPr>
        <p:spPr>
          <a:xfrm>
            <a:off x="1892300" y="3022600"/>
            <a:ext cx="173124" cy="41806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  <a:tabLst/>
            </a:pPr>
            <a:r>
              <a:rPr lang="en-US" altLang="zh-CN" sz="3200" dirty="0" smtClean="0">
                <a:solidFill>
                  <a:srgbClr val="3C3C3C"/>
                </a:solidFill>
                <a:latin typeface="Times New Roman" pitchFamily="18" charset="0"/>
                <a:cs typeface="Times New Roman" pitchFamily="18" charset="0"/>
              </a:rPr>
              <a:t>ε</a:t>
            </a:r>
          </a:p>
        </p:txBody>
      </p:sp>
      <p:sp>
        <p:nvSpPr>
          <p:cNvPr id="60" name="TextBox 1"/>
          <p:cNvSpPr txBox="1"/>
          <p:nvPr/>
        </p:nvSpPr>
        <p:spPr>
          <a:xfrm>
            <a:off x="317500" y="2789803"/>
            <a:ext cx="706925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solidFill>
                  <a:srgbClr val="3C3C3C"/>
                </a:solidFill>
                <a:latin typeface="Times New Roman" pitchFamily="18" charset="0"/>
                <a:cs typeface="Times New Roman" pitchFamily="18" charset="0"/>
              </a:rPr>
              <a:t>start</a:t>
            </a:r>
          </a:p>
        </p:txBody>
      </p:sp>
      <p:sp>
        <p:nvSpPr>
          <p:cNvPr id="61" name="TextBox 1"/>
          <p:cNvSpPr txBox="1"/>
          <p:nvPr/>
        </p:nvSpPr>
        <p:spPr>
          <a:xfrm>
            <a:off x="1320800" y="5130800"/>
            <a:ext cx="1118063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2200" dirty="0" smtClean="0">
                <a:latin typeface="Times New Roman" pitchFamily="18" charset="0"/>
                <a:cs typeface="Times New Roman" pitchFamily="18" charset="0"/>
              </a:rPr>
              <a:t>0, 1, 4, 11</a:t>
            </a:r>
          </a:p>
        </p:txBody>
      </p:sp>
      <p:sp>
        <p:nvSpPr>
          <p:cNvPr id="62" name="TextBox 1"/>
          <p:cNvSpPr txBox="1"/>
          <p:nvPr/>
        </p:nvSpPr>
        <p:spPr>
          <a:xfrm>
            <a:off x="241300" y="5149850"/>
            <a:ext cx="706925" cy="33470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start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0083800" cy="7556500"/>
          </a:xfrm>
          <a:prstGeom prst="rect">
            <a:avLst/>
          </a:prstGeom>
          <a:noFill/>
        </p:spPr>
      </p:pic>
      <p:sp>
        <p:nvSpPr>
          <p:cNvPr id="32" name="TextBox 1"/>
          <p:cNvSpPr txBox="1"/>
          <p:nvPr/>
        </p:nvSpPr>
        <p:spPr>
          <a:xfrm>
            <a:off x="1181100" y="5956300"/>
            <a:ext cx="807913" cy="109773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                <a:tab pos="520700" algn="l"/>
              </a:tabLst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Σ–d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200"/>
              </a:lnSpc>
              <a:tabLst>
                <a:tab pos="520700" algn="l"/>
              </a:tabLst>
            </a:pPr>
            <a:r>
              <a:rPr lang="en-US" altLang="zh-CN" dirty="0" smtClean="0"/>
              <a:t>	</a:t>
            </a:r>
            <a:r>
              <a:rPr lang="en-US" altLang="zh-CN" sz="2200" dirty="0" smtClean="0">
                <a:latin typeface="Times New Roman" pitchFamily="18" charset="0"/>
                <a:cs typeface="Times New Roman" pitchFamily="18" charset="0"/>
              </a:rPr>
              <a:t>12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2795468" y="622300"/>
            <a:ext cx="4227632" cy="70019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100"/>
              </a:lnSpc>
              <a:tabLst/>
            </a:pP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From NFA to DFA</a:t>
            </a:r>
          </a:p>
        </p:txBody>
      </p:sp>
      <p:sp>
        <p:nvSpPr>
          <p:cNvPr id="34" name="TextBox 1"/>
          <p:cNvSpPr txBox="1"/>
          <p:nvPr/>
        </p:nvSpPr>
        <p:spPr>
          <a:xfrm>
            <a:off x="3327400" y="5152003"/>
            <a:ext cx="846386" cy="3046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                <a:tab pos="368300" algn="l"/>
              </a:tabLst>
            </a:pPr>
            <a:r>
              <a:rPr lang="en-US" altLang="zh-CN" sz="2200" dirty="0" smtClean="0">
                <a:latin typeface="Times New Roman" pitchFamily="18" charset="0"/>
                <a:cs typeface="Times New Roman" pitchFamily="18" charset="0"/>
              </a:rPr>
              <a:t>2, 5, 12</a:t>
            </a:r>
          </a:p>
        </p:txBody>
      </p:sp>
      <p:sp>
        <p:nvSpPr>
          <p:cNvPr id="35" name="TextBox 1"/>
          <p:cNvSpPr txBox="1"/>
          <p:nvPr/>
        </p:nvSpPr>
        <p:spPr>
          <a:xfrm>
            <a:off x="2794000" y="5003800"/>
            <a:ext cx="20518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d</a:t>
            </a:r>
          </a:p>
        </p:txBody>
      </p:sp>
      <p:sp>
        <p:nvSpPr>
          <p:cNvPr id="36" name="TextBox 1"/>
          <p:cNvSpPr txBox="1"/>
          <p:nvPr/>
        </p:nvSpPr>
        <p:spPr>
          <a:xfrm>
            <a:off x="2451100" y="1930400"/>
            <a:ext cx="128240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2000" dirty="0" smtClean="0">
                <a:solidFill>
                  <a:srgbClr val="3C3C3C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37" name="TextBox 1"/>
          <p:cNvSpPr txBox="1"/>
          <p:nvPr/>
        </p:nvSpPr>
        <p:spPr>
          <a:xfrm>
            <a:off x="3822700" y="1930400"/>
            <a:ext cx="128240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2000" dirty="0" smtClean="0">
                <a:solidFill>
                  <a:srgbClr val="3C3C3C"/>
                </a:solidFill>
                <a:latin typeface="Times New Roman" pitchFamily="18" charset="0"/>
                <a:cs typeface="Times New Roman" pitchFamily="18" charset="0"/>
              </a:rPr>
              <a:t>2</a:t>
            </a:r>
          </a:p>
        </p:txBody>
      </p:sp>
      <p:sp>
        <p:nvSpPr>
          <p:cNvPr id="38" name="TextBox 1"/>
          <p:cNvSpPr txBox="1"/>
          <p:nvPr/>
        </p:nvSpPr>
        <p:spPr>
          <a:xfrm>
            <a:off x="4965700" y="1930400"/>
            <a:ext cx="128240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2000" dirty="0" smtClean="0">
                <a:solidFill>
                  <a:srgbClr val="3C3C3C"/>
                </a:solidFill>
                <a:latin typeface="Times New Roman" pitchFamily="18" charset="0"/>
                <a:cs typeface="Times New Roman" pitchFamily="18" charset="0"/>
              </a:rPr>
              <a:t>3</a:t>
            </a:r>
          </a:p>
        </p:txBody>
      </p:sp>
      <p:sp>
        <p:nvSpPr>
          <p:cNvPr id="39" name="TextBox 1"/>
          <p:cNvSpPr txBox="1"/>
          <p:nvPr/>
        </p:nvSpPr>
        <p:spPr>
          <a:xfrm>
            <a:off x="3136900" y="1803400"/>
            <a:ext cx="20518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solidFill>
                  <a:srgbClr val="3C3C3C"/>
                </a:solidFill>
                <a:latin typeface="Times New Roman" pitchFamily="18" charset="0"/>
                <a:cs typeface="Times New Roman" pitchFamily="18" charset="0"/>
              </a:rPr>
              <a:t>d</a:t>
            </a:r>
          </a:p>
        </p:txBody>
      </p:sp>
      <p:sp>
        <p:nvSpPr>
          <p:cNvPr id="40" name="TextBox 1"/>
          <p:cNvSpPr txBox="1"/>
          <p:nvPr/>
        </p:nvSpPr>
        <p:spPr>
          <a:xfrm>
            <a:off x="4394200" y="1803400"/>
            <a:ext cx="20518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solidFill>
                  <a:srgbClr val="3C3C3C"/>
                </a:solidFill>
                <a:latin typeface="Times New Roman" pitchFamily="18" charset="0"/>
                <a:cs typeface="Times New Roman" pitchFamily="18" charset="0"/>
              </a:rPr>
              <a:t>o</a:t>
            </a:r>
          </a:p>
        </p:txBody>
      </p:sp>
      <p:sp>
        <p:nvSpPr>
          <p:cNvPr id="41" name="TextBox 1"/>
          <p:cNvSpPr txBox="1"/>
          <p:nvPr/>
        </p:nvSpPr>
        <p:spPr>
          <a:xfrm>
            <a:off x="2451100" y="2616200"/>
            <a:ext cx="128240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2000" dirty="0" smtClean="0">
                <a:solidFill>
                  <a:srgbClr val="3C3C3C"/>
                </a:solidFill>
                <a:latin typeface="Times New Roman" pitchFamily="18" charset="0"/>
                <a:cs typeface="Times New Roman" pitchFamily="18" charset="0"/>
              </a:rPr>
              <a:t>4</a:t>
            </a:r>
          </a:p>
        </p:txBody>
      </p:sp>
      <p:sp>
        <p:nvSpPr>
          <p:cNvPr id="42" name="TextBox 1"/>
          <p:cNvSpPr txBox="1"/>
          <p:nvPr/>
        </p:nvSpPr>
        <p:spPr>
          <a:xfrm>
            <a:off x="3822700" y="2616200"/>
            <a:ext cx="128240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2000" dirty="0" smtClean="0">
                <a:solidFill>
                  <a:srgbClr val="3C3C3C"/>
                </a:solidFill>
                <a:latin typeface="Times New Roman" pitchFamily="18" charset="0"/>
                <a:cs typeface="Times New Roman" pitchFamily="18" charset="0"/>
              </a:rPr>
              <a:t>5</a:t>
            </a:r>
          </a:p>
        </p:txBody>
      </p:sp>
      <p:sp>
        <p:nvSpPr>
          <p:cNvPr id="43" name="TextBox 1"/>
          <p:cNvSpPr txBox="1"/>
          <p:nvPr/>
        </p:nvSpPr>
        <p:spPr>
          <a:xfrm>
            <a:off x="4965700" y="2616200"/>
            <a:ext cx="128240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2000" dirty="0" smtClean="0">
                <a:solidFill>
                  <a:srgbClr val="3C3C3C"/>
                </a:solidFill>
                <a:latin typeface="Times New Roman" pitchFamily="18" charset="0"/>
                <a:cs typeface="Times New Roman" pitchFamily="18" charset="0"/>
              </a:rPr>
              <a:t>6</a:t>
            </a:r>
          </a:p>
        </p:txBody>
      </p:sp>
      <p:sp>
        <p:nvSpPr>
          <p:cNvPr id="44" name="TextBox 1"/>
          <p:cNvSpPr txBox="1"/>
          <p:nvPr/>
        </p:nvSpPr>
        <p:spPr>
          <a:xfrm>
            <a:off x="3136900" y="2489200"/>
            <a:ext cx="20518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solidFill>
                  <a:srgbClr val="3C3C3C"/>
                </a:solidFill>
                <a:latin typeface="Times New Roman" pitchFamily="18" charset="0"/>
                <a:cs typeface="Times New Roman" pitchFamily="18" charset="0"/>
              </a:rPr>
              <a:t>d</a:t>
            </a:r>
          </a:p>
        </p:txBody>
      </p:sp>
      <p:sp>
        <p:nvSpPr>
          <p:cNvPr id="45" name="TextBox 1"/>
          <p:cNvSpPr txBox="1"/>
          <p:nvPr/>
        </p:nvSpPr>
        <p:spPr>
          <a:xfrm>
            <a:off x="4394200" y="2489200"/>
            <a:ext cx="20518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solidFill>
                  <a:srgbClr val="3C3C3C"/>
                </a:solidFill>
                <a:latin typeface="Times New Roman" pitchFamily="18" charset="0"/>
                <a:cs typeface="Times New Roman" pitchFamily="18" charset="0"/>
              </a:rPr>
              <a:t>o</a:t>
            </a:r>
          </a:p>
        </p:txBody>
      </p:sp>
      <p:sp>
        <p:nvSpPr>
          <p:cNvPr id="46" name="TextBox 1"/>
          <p:cNvSpPr txBox="1"/>
          <p:nvPr/>
        </p:nvSpPr>
        <p:spPr>
          <a:xfrm>
            <a:off x="6108700" y="2616200"/>
            <a:ext cx="128240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2000" dirty="0" smtClean="0">
                <a:solidFill>
                  <a:srgbClr val="3C3C3C"/>
                </a:solidFill>
                <a:latin typeface="Times New Roman" pitchFamily="18" charset="0"/>
                <a:cs typeface="Times New Roman" pitchFamily="18" charset="0"/>
              </a:rPr>
              <a:t>7</a:t>
            </a:r>
          </a:p>
        </p:txBody>
      </p:sp>
      <p:sp>
        <p:nvSpPr>
          <p:cNvPr id="47" name="TextBox 1"/>
          <p:cNvSpPr txBox="1"/>
          <p:nvPr/>
        </p:nvSpPr>
        <p:spPr>
          <a:xfrm>
            <a:off x="5537200" y="2489200"/>
            <a:ext cx="20518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solidFill>
                  <a:srgbClr val="3C3C3C"/>
                </a:solidFill>
                <a:latin typeface="Times New Roman" pitchFamily="18" charset="0"/>
                <a:cs typeface="Times New Roman" pitchFamily="18" charset="0"/>
              </a:rPr>
              <a:t>u</a:t>
            </a:r>
          </a:p>
        </p:txBody>
      </p:sp>
      <p:sp>
        <p:nvSpPr>
          <p:cNvPr id="48" name="TextBox 1"/>
          <p:cNvSpPr txBox="1"/>
          <p:nvPr/>
        </p:nvSpPr>
        <p:spPr>
          <a:xfrm>
            <a:off x="7251700" y="2616200"/>
            <a:ext cx="128240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2000" dirty="0" smtClean="0">
                <a:solidFill>
                  <a:srgbClr val="3C3C3C"/>
                </a:solidFill>
                <a:latin typeface="Times New Roman" pitchFamily="18" charset="0"/>
                <a:cs typeface="Times New Roman" pitchFamily="18" charset="0"/>
              </a:rPr>
              <a:t>8</a:t>
            </a:r>
          </a:p>
        </p:txBody>
      </p:sp>
      <p:sp>
        <p:nvSpPr>
          <p:cNvPr id="49" name="TextBox 1"/>
          <p:cNvSpPr txBox="1"/>
          <p:nvPr/>
        </p:nvSpPr>
        <p:spPr>
          <a:xfrm>
            <a:off x="6680200" y="2489200"/>
            <a:ext cx="20518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solidFill>
                  <a:srgbClr val="3C3C3C"/>
                </a:solidFill>
                <a:latin typeface="Times New Roman" pitchFamily="18" charset="0"/>
                <a:cs typeface="Times New Roman" pitchFamily="18" charset="0"/>
              </a:rPr>
              <a:t>b</a:t>
            </a:r>
          </a:p>
        </p:txBody>
      </p:sp>
      <p:sp>
        <p:nvSpPr>
          <p:cNvPr id="50" name="TextBox 1"/>
          <p:cNvSpPr txBox="1"/>
          <p:nvPr/>
        </p:nvSpPr>
        <p:spPr>
          <a:xfrm>
            <a:off x="8394700" y="2616200"/>
            <a:ext cx="128240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2000" dirty="0" smtClean="0">
                <a:solidFill>
                  <a:srgbClr val="3C3C3C"/>
                </a:solidFill>
                <a:latin typeface="Times New Roman" pitchFamily="18" charset="0"/>
                <a:cs typeface="Times New Roman" pitchFamily="18" charset="0"/>
              </a:rPr>
              <a:t>9</a:t>
            </a:r>
          </a:p>
        </p:txBody>
      </p:sp>
      <p:sp>
        <p:nvSpPr>
          <p:cNvPr id="51" name="TextBox 1"/>
          <p:cNvSpPr txBox="1"/>
          <p:nvPr/>
        </p:nvSpPr>
        <p:spPr>
          <a:xfrm>
            <a:off x="7861300" y="2489200"/>
            <a:ext cx="11381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solidFill>
                  <a:srgbClr val="3C3C3C"/>
                </a:solidFill>
                <a:latin typeface="Times New Roman" pitchFamily="18" charset="0"/>
                <a:cs typeface="Times New Roman" pitchFamily="18" charset="0"/>
              </a:rPr>
              <a:t>l</a:t>
            </a:r>
          </a:p>
        </p:txBody>
      </p:sp>
      <p:sp>
        <p:nvSpPr>
          <p:cNvPr id="52" name="TextBox 1"/>
          <p:cNvSpPr txBox="1"/>
          <p:nvPr/>
        </p:nvSpPr>
        <p:spPr>
          <a:xfrm>
            <a:off x="9474200" y="2616200"/>
            <a:ext cx="256480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2000" dirty="0" smtClean="0">
                <a:solidFill>
                  <a:srgbClr val="3C3C3C"/>
                </a:solidFill>
                <a:latin typeface="Times New Roman" pitchFamily="18" charset="0"/>
                <a:cs typeface="Times New Roman" pitchFamily="18" charset="0"/>
              </a:rPr>
              <a:t>10</a:t>
            </a:r>
          </a:p>
        </p:txBody>
      </p:sp>
      <p:sp>
        <p:nvSpPr>
          <p:cNvPr id="53" name="TextBox 1"/>
          <p:cNvSpPr txBox="1"/>
          <p:nvPr/>
        </p:nvSpPr>
        <p:spPr>
          <a:xfrm>
            <a:off x="8966200" y="2489200"/>
            <a:ext cx="182742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solidFill>
                  <a:srgbClr val="3C3C3C"/>
                </a:solidFill>
                <a:latin typeface="Times New Roman" pitchFamily="18" charset="0"/>
                <a:cs typeface="Times New Roman" pitchFamily="18" charset="0"/>
              </a:rPr>
              <a:t>e</a:t>
            </a:r>
          </a:p>
        </p:txBody>
      </p:sp>
      <p:sp>
        <p:nvSpPr>
          <p:cNvPr id="54" name="TextBox 1"/>
          <p:cNvSpPr txBox="1"/>
          <p:nvPr/>
        </p:nvSpPr>
        <p:spPr>
          <a:xfrm>
            <a:off x="2387600" y="3302000"/>
            <a:ext cx="246991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2000" dirty="0" smtClean="0">
                <a:solidFill>
                  <a:srgbClr val="3C3C3C"/>
                </a:solidFill>
                <a:latin typeface="Times New Roman" pitchFamily="18" charset="0"/>
                <a:cs typeface="Times New Roman" pitchFamily="18" charset="0"/>
              </a:rPr>
              <a:t>11</a:t>
            </a:r>
          </a:p>
        </p:txBody>
      </p:sp>
      <p:sp>
        <p:nvSpPr>
          <p:cNvPr id="55" name="TextBox 1"/>
          <p:cNvSpPr txBox="1"/>
          <p:nvPr/>
        </p:nvSpPr>
        <p:spPr>
          <a:xfrm>
            <a:off x="3759200" y="3302000"/>
            <a:ext cx="256480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2000" dirty="0" smtClean="0">
                <a:solidFill>
                  <a:srgbClr val="3C3C3C"/>
                </a:solidFill>
                <a:latin typeface="Times New Roman" pitchFamily="18" charset="0"/>
                <a:cs typeface="Times New Roman" pitchFamily="18" charset="0"/>
              </a:rPr>
              <a:t>12</a:t>
            </a:r>
          </a:p>
        </p:txBody>
      </p:sp>
      <p:sp>
        <p:nvSpPr>
          <p:cNvPr id="56" name="TextBox 1"/>
          <p:cNvSpPr txBox="1"/>
          <p:nvPr/>
        </p:nvSpPr>
        <p:spPr>
          <a:xfrm>
            <a:off x="3124200" y="3175000"/>
            <a:ext cx="238848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solidFill>
                  <a:srgbClr val="3C3C3C"/>
                </a:solidFill>
                <a:latin typeface="Times New Roman" pitchFamily="18" charset="0"/>
                <a:cs typeface="Times New Roman" pitchFamily="18" charset="0"/>
              </a:rPr>
              <a:t>Σ</a:t>
            </a:r>
          </a:p>
        </p:txBody>
      </p:sp>
      <p:sp>
        <p:nvSpPr>
          <p:cNvPr id="57" name="TextBox 1"/>
          <p:cNvSpPr txBox="1"/>
          <p:nvPr/>
        </p:nvSpPr>
        <p:spPr>
          <a:xfrm>
            <a:off x="1308100" y="2616200"/>
            <a:ext cx="128240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2000" dirty="0" smtClean="0">
                <a:solidFill>
                  <a:srgbClr val="3C3C3C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</p:txBody>
      </p:sp>
      <p:sp>
        <p:nvSpPr>
          <p:cNvPr id="58" name="TextBox 1"/>
          <p:cNvSpPr txBox="1"/>
          <p:nvPr/>
        </p:nvSpPr>
        <p:spPr>
          <a:xfrm>
            <a:off x="1892300" y="1739900"/>
            <a:ext cx="173124" cy="41806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  <a:tabLst/>
            </a:pPr>
            <a:r>
              <a:rPr lang="en-US" altLang="zh-CN" sz="3200" dirty="0" smtClean="0">
                <a:solidFill>
                  <a:srgbClr val="3C3C3C"/>
                </a:solidFill>
                <a:latin typeface="Times New Roman" pitchFamily="18" charset="0"/>
                <a:cs typeface="Times New Roman" pitchFamily="18" charset="0"/>
              </a:rPr>
              <a:t>ε</a:t>
            </a:r>
          </a:p>
        </p:txBody>
      </p:sp>
      <p:sp>
        <p:nvSpPr>
          <p:cNvPr id="59" name="TextBox 1"/>
          <p:cNvSpPr txBox="1"/>
          <p:nvPr/>
        </p:nvSpPr>
        <p:spPr>
          <a:xfrm>
            <a:off x="1866900" y="2374900"/>
            <a:ext cx="173124" cy="41806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  <a:tabLst/>
            </a:pPr>
            <a:r>
              <a:rPr lang="en-US" altLang="zh-CN" sz="3200" dirty="0" smtClean="0">
                <a:solidFill>
                  <a:srgbClr val="3C3C3C"/>
                </a:solidFill>
                <a:latin typeface="Times New Roman" pitchFamily="18" charset="0"/>
                <a:cs typeface="Times New Roman" pitchFamily="18" charset="0"/>
              </a:rPr>
              <a:t>ε</a:t>
            </a:r>
          </a:p>
        </p:txBody>
      </p:sp>
      <p:sp>
        <p:nvSpPr>
          <p:cNvPr id="60" name="TextBox 1"/>
          <p:cNvSpPr txBox="1"/>
          <p:nvPr/>
        </p:nvSpPr>
        <p:spPr>
          <a:xfrm>
            <a:off x="1892300" y="3022600"/>
            <a:ext cx="173124" cy="41806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  <a:tabLst/>
            </a:pPr>
            <a:r>
              <a:rPr lang="en-US" altLang="zh-CN" sz="3200" dirty="0" smtClean="0">
                <a:solidFill>
                  <a:srgbClr val="3C3C3C"/>
                </a:solidFill>
                <a:latin typeface="Times New Roman" pitchFamily="18" charset="0"/>
                <a:cs typeface="Times New Roman" pitchFamily="18" charset="0"/>
              </a:rPr>
              <a:t>ε</a:t>
            </a:r>
          </a:p>
        </p:txBody>
      </p:sp>
      <p:sp>
        <p:nvSpPr>
          <p:cNvPr id="61" name="TextBox 1"/>
          <p:cNvSpPr txBox="1"/>
          <p:nvPr/>
        </p:nvSpPr>
        <p:spPr>
          <a:xfrm>
            <a:off x="317500" y="2789803"/>
            <a:ext cx="706925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solidFill>
                  <a:srgbClr val="3C3C3C"/>
                </a:solidFill>
                <a:latin typeface="Times New Roman" pitchFamily="18" charset="0"/>
                <a:cs typeface="Times New Roman" pitchFamily="18" charset="0"/>
              </a:rPr>
              <a:t>start</a:t>
            </a:r>
          </a:p>
        </p:txBody>
      </p:sp>
      <p:sp>
        <p:nvSpPr>
          <p:cNvPr id="62" name="TextBox 1"/>
          <p:cNvSpPr txBox="1"/>
          <p:nvPr/>
        </p:nvSpPr>
        <p:spPr>
          <a:xfrm>
            <a:off x="1320800" y="5130800"/>
            <a:ext cx="1118063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2200" dirty="0" smtClean="0">
                <a:latin typeface="Times New Roman" pitchFamily="18" charset="0"/>
                <a:cs typeface="Times New Roman" pitchFamily="18" charset="0"/>
              </a:rPr>
              <a:t>0, 1, 4, 11</a:t>
            </a:r>
          </a:p>
        </p:txBody>
      </p:sp>
      <p:sp>
        <p:nvSpPr>
          <p:cNvPr id="63" name="TextBox 1"/>
          <p:cNvSpPr txBox="1"/>
          <p:nvPr/>
        </p:nvSpPr>
        <p:spPr>
          <a:xfrm>
            <a:off x="241300" y="5149850"/>
            <a:ext cx="706925" cy="33470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start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0083800" cy="7556500"/>
          </a:xfrm>
          <a:prstGeom prst="rect">
            <a:avLst/>
          </a:prstGeom>
          <a:noFill/>
        </p:spPr>
      </p:pic>
      <p:sp>
        <p:nvSpPr>
          <p:cNvPr id="32" name="TextBox 1"/>
          <p:cNvSpPr txBox="1"/>
          <p:nvPr/>
        </p:nvSpPr>
        <p:spPr>
          <a:xfrm>
            <a:off x="1181100" y="5956300"/>
            <a:ext cx="807913" cy="109773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                <a:tab pos="520700" algn="l"/>
              </a:tabLst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Σ–d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200"/>
              </a:lnSpc>
              <a:tabLst>
                <a:tab pos="520700" algn="l"/>
              </a:tabLst>
            </a:pPr>
            <a:r>
              <a:rPr lang="en-US" altLang="zh-CN" dirty="0" smtClean="0"/>
              <a:t>	</a:t>
            </a:r>
            <a:r>
              <a:rPr lang="en-US" altLang="zh-CN" sz="2200" dirty="0" smtClean="0">
                <a:latin typeface="Times New Roman" pitchFamily="18" charset="0"/>
                <a:cs typeface="Times New Roman" pitchFamily="18" charset="0"/>
              </a:rPr>
              <a:t>12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2795468" y="622300"/>
            <a:ext cx="4227632" cy="70019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100"/>
              </a:lnSpc>
              <a:tabLst/>
            </a:pP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From NFA to DFA</a:t>
            </a:r>
          </a:p>
        </p:txBody>
      </p:sp>
      <p:sp>
        <p:nvSpPr>
          <p:cNvPr id="34" name="TextBox 1"/>
          <p:cNvSpPr txBox="1"/>
          <p:nvPr/>
        </p:nvSpPr>
        <p:spPr>
          <a:xfrm>
            <a:off x="3327400" y="5152003"/>
            <a:ext cx="846386" cy="3046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                <a:tab pos="368300" algn="l"/>
              </a:tabLst>
            </a:pPr>
            <a:r>
              <a:rPr lang="en-US" altLang="zh-CN" sz="2200" dirty="0" smtClean="0">
                <a:latin typeface="Times New Roman" pitchFamily="18" charset="0"/>
                <a:cs typeface="Times New Roman" pitchFamily="18" charset="0"/>
              </a:rPr>
              <a:t>2, 5, 12</a:t>
            </a:r>
          </a:p>
        </p:txBody>
      </p:sp>
      <p:sp>
        <p:nvSpPr>
          <p:cNvPr id="35" name="TextBox 1"/>
          <p:cNvSpPr txBox="1"/>
          <p:nvPr/>
        </p:nvSpPr>
        <p:spPr>
          <a:xfrm>
            <a:off x="2794000" y="5003800"/>
            <a:ext cx="20518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d</a:t>
            </a:r>
          </a:p>
        </p:txBody>
      </p:sp>
      <p:sp>
        <p:nvSpPr>
          <p:cNvPr id="36" name="TextBox 1"/>
          <p:cNvSpPr txBox="1"/>
          <p:nvPr/>
        </p:nvSpPr>
        <p:spPr>
          <a:xfrm>
            <a:off x="2451100" y="1930400"/>
            <a:ext cx="128240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2000" dirty="0" smtClean="0">
                <a:solidFill>
                  <a:srgbClr val="3C3C3C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37" name="TextBox 1"/>
          <p:cNvSpPr txBox="1"/>
          <p:nvPr/>
        </p:nvSpPr>
        <p:spPr>
          <a:xfrm>
            <a:off x="3822700" y="1930400"/>
            <a:ext cx="128240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2000" dirty="0" smtClean="0">
                <a:solidFill>
                  <a:srgbClr val="3C3C3C"/>
                </a:solidFill>
                <a:latin typeface="Times New Roman" pitchFamily="18" charset="0"/>
                <a:cs typeface="Times New Roman" pitchFamily="18" charset="0"/>
              </a:rPr>
              <a:t>2</a:t>
            </a:r>
          </a:p>
        </p:txBody>
      </p:sp>
      <p:sp>
        <p:nvSpPr>
          <p:cNvPr id="38" name="TextBox 1"/>
          <p:cNvSpPr txBox="1"/>
          <p:nvPr/>
        </p:nvSpPr>
        <p:spPr>
          <a:xfrm>
            <a:off x="4965700" y="1930400"/>
            <a:ext cx="128240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2000" dirty="0" smtClean="0">
                <a:solidFill>
                  <a:srgbClr val="3C3C3C"/>
                </a:solidFill>
                <a:latin typeface="Times New Roman" pitchFamily="18" charset="0"/>
                <a:cs typeface="Times New Roman" pitchFamily="18" charset="0"/>
              </a:rPr>
              <a:t>3</a:t>
            </a:r>
          </a:p>
        </p:txBody>
      </p:sp>
      <p:sp>
        <p:nvSpPr>
          <p:cNvPr id="39" name="TextBox 1"/>
          <p:cNvSpPr txBox="1"/>
          <p:nvPr/>
        </p:nvSpPr>
        <p:spPr>
          <a:xfrm>
            <a:off x="3136900" y="1803400"/>
            <a:ext cx="20518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solidFill>
                  <a:srgbClr val="3C3C3C"/>
                </a:solidFill>
                <a:latin typeface="Times New Roman" pitchFamily="18" charset="0"/>
                <a:cs typeface="Times New Roman" pitchFamily="18" charset="0"/>
              </a:rPr>
              <a:t>d</a:t>
            </a:r>
          </a:p>
        </p:txBody>
      </p:sp>
      <p:sp>
        <p:nvSpPr>
          <p:cNvPr id="40" name="TextBox 1"/>
          <p:cNvSpPr txBox="1"/>
          <p:nvPr/>
        </p:nvSpPr>
        <p:spPr>
          <a:xfrm>
            <a:off x="4394200" y="1803400"/>
            <a:ext cx="20518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solidFill>
                  <a:srgbClr val="3C3C3C"/>
                </a:solidFill>
                <a:latin typeface="Times New Roman" pitchFamily="18" charset="0"/>
                <a:cs typeface="Times New Roman" pitchFamily="18" charset="0"/>
              </a:rPr>
              <a:t>o</a:t>
            </a:r>
          </a:p>
        </p:txBody>
      </p:sp>
      <p:sp>
        <p:nvSpPr>
          <p:cNvPr id="41" name="TextBox 1"/>
          <p:cNvSpPr txBox="1"/>
          <p:nvPr/>
        </p:nvSpPr>
        <p:spPr>
          <a:xfrm>
            <a:off x="2451100" y="2616200"/>
            <a:ext cx="128240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2000" dirty="0" smtClean="0">
                <a:solidFill>
                  <a:srgbClr val="3C3C3C"/>
                </a:solidFill>
                <a:latin typeface="Times New Roman" pitchFamily="18" charset="0"/>
                <a:cs typeface="Times New Roman" pitchFamily="18" charset="0"/>
              </a:rPr>
              <a:t>4</a:t>
            </a:r>
          </a:p>
        </p:txBody>
      </p:sp>
      <p:sp>
        <p:nvSpPr>
          <p:cNvPr id="42" name="TextBox 1"/>
          <p:cNvSpPr txBox="1"/>
          <p:nvPr/>
        </p:nvSpPr>
        <p:spPr>
          <a:xfrm>
            <a:off x="3822700" y="2616200"/>
            <a:ext cx="128240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2000" dirty="0" smtClean="0">
                <a:solidFill>
                  <a:srgbClr val="3C3C3C"/>
                </a:solidFill>
                <a:latin typeface="Times New Roman" pitchFamily="18" charset="0"/>
                <a:cs typeface="Times New Roman" pitchFamily="18" charset="0"/>
              </a:rPr>
              <a:t>5</a:t>
            </a:r>
          </a:p>
        </p:txBody>
      </p:sp>
      <p:sp>
        <p:nvSpPr>
          <p:cNvPr id="43" name="TextBox 1"/>
          <p:cNvSpPr txBox="1"/>
          <p:nvPr/>
        </p:nvSpPr>
        <p:spPr>
          <a:xfrm>
            <a:off x="4965700" y="2616200"/>
            <a:ext cx="128240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2000" dirty="0" smtClean="0">
                <a:solidFill>
                  <a:srgbClr val="3C3C3C"/>
                </a:solidFill>
                <a:latin typeface="Times New Roman" pitchFamily="18" charset="0"/>
                <a:cs typeface="Times New Roman" pitchFamily="18" charset="0"/>
              </a:rPr>
              <a:t>6</a:t>
            </a:r>
          </a:p>
        </p:txBody>
      </p:sp>
      <p:sp>
        <p:nvSpPr>
          <p:cNvPr id="44" name="TextBox 1"/>
          <p:cNvSpPr txBox="1"/>
          <p:nvPr/>
        </p:nvSpPr>
        <p:spPr>
          <a:xfrm>
            <a:off x="3136900" y="2489200"/>
            <a:ext cx="20518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solidFill>
                  <a:srgbClr val="3C3C3C"/>
                </a:solidFill>
                <a:latin typeface="Times New Roman" pitchFamily="18" charset="0"/>
                <a:cs typeface="Times New Roman" pitchFamily="18" charset="0"/>
              </a:rPr>
              <a:t>d</a:t>
            </a:r>
          </a:p>
        </p:txBody>
      </p:sp>
      <p:sp>
        <p:nvSpPr>
          <p:cNvPr id="45" name="TextBox 1"/>
          <p:cNvSpPr txBox="1"/>
          <p:nvPr/>
        </p:nvSpPr>
        <p:spPr>
          <a:xfrm>
            <a:off x="4394200" y="2489200"/>
            <a:ext cx="20518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solidFill>
                  <a:srgbClr val="3C3C3C"/>
                </a:solidFill>
                <a:latin typeface="Times New Roman" pitchFamily="18" charset="0"/>
                <a:cs typeface="Times New Roman" pitchFamily="18" charset="0"/>
              </a:rPr>
              <a:t>o</a:t>
            </a:r>
          </a:p>
        </p:txBody>
      </p:sp>
      <p:sp>
        <p:nvSpPr>
          <p:cNvPr id="46" name="TextBox 1"/>
          <p:cNvSpPr txBox="1"/>
          <p:nvPr/>
        </p:nvSpPr>
        <p:spPr>
          <a:xfrm>
            <a:off x="6108700" y="2616200"/>
            <a:ext cx="128240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2000" dirty="0" smtClean="0">
                <a:solidFill>
                  <a:srgbClr val="3C3C3C"/>
                </a:solidFill>
                <a:latin typeface="Times New Roman" pitchFamily="18" charset="0"/>
                <a:cs typeface="Times New Roman" pitchFamily="18" charset="0"/>
              </a:rPr>
              <a:t>7</a:t>
            </a:r>
          </a:p>
        </p:txBody>
      </p:sp>
      <p:sp>
        <p:nvSpPr>
          <p:cNvPr id="47" name="TextBox 1"/>
          <p:cNvSpPr txBox="1"/>
          <p:nvPr/>
        </p:nvSpPr>
        <p:spPr>
          <a:xfrm>
            <a:off x="5537200" y="2489200"/>
            <a:ext cx="20518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solidFill>
                  <a:srgbClr val="3C3C3C"/>
                </a:solidFill>
                <a:latin typeface="Times New Roman" pitchFamily="18" charset="0"/>
                <a:cs typeface="Times New Roman" pitchFamily="18" charset="0"/>
              </a:rPr>
              <a:t>u</a:t>
            </a:r>
          </a:p>
        </p:txBody>
      </p:sp>
      <p:sp>
        <p:nvSpPr>
          <p:cNvPr id="48" name="TextBox 1"/>
          <p:cNvSpPr txBox="1"/>
          <p:nvPr/>
        </p:nvSpPr>
        <p:spPr>
          <a:xfrm>
            <a:off x="7251700" y="2616200"/>
            <a:ext cx="128240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2000" dirty="0" smtClean="0">
                <a:solidFill>
                  <a:srgbClr val="3C3C3C"/>
                </a:solidFill>
                <a:latin typeface="Times New Roman" pitchFamily="18" charset="0"/>
                <a:cs typeface="Times New Roman" pitchFamily="18" charset="0"/>
              </a:rPr>
              <a:t>8</a:t>
            </a:r>
          </a:p>
        </p:txBody>
      </p:sp>
      <p:sp>
        <p:nvSpPr>
          <p:cNvPr id="49" name="TextBox 1"/>
          <p:cNvSpPr txBox="1"/>
          <p:nvPr/>
        </p:nvSpPr>
        <p:spPr>
          <a:xfrm>
            <a:off x="6680200" y="2489200"/>
            <a:ext cx="20518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solidFill>
                  <a:srgbClr val="3C3C3C"/>
                </a:solidFill>
                <a:latin typeface="Times New Roman" pitchFamily="18" charset="0"/>
                <a:cs typeface="Times New Roman" pitchFamily="18" charset="0"/>
              </a:rPr>
              <a:t>b</a:t>
            </a:r>
          </a:p>
        </p:txBody>
      </p:sp>
      <p:sp>
        <p:nvSpPr>
          <p:cNvPr id="50" name="TextBox 1"/>
          <p:cNvSpPr txBox="1"/>
          <p:nvPr/>
        </p:nvSpPr>
        <p:spPr>
          <a:xfrm>
            <a:off x="8394700" y="2616200"/>
            <a:ext cx="128240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2000" dirty="0" smtClean="0">
                <a:solidFill>
                  <a:srgbClr val="3C3C3C"/>
                </a:solidFill>
                <a:latin typeface="Times New Roman" pitchFamily="18" charset="0"/>
                <a:cs typeface="Times New Roman" pitchFamily="18" charset="0"/>
              </a:rPr>
              <a:t>9</a:t>
            </a:r>
          </a:p>
        </p:txBody>
      </p:sp>
      <p:sp>
        <p:nvSpPr>
          <p:cNvPr id="51" name="TextBox 1"/>
          <p:cNvSpPr txBox="1"/>
          <p:nvPr/>
        </p:nvSpPr>
        <p:spPr>
          <a:xfrm>
            <a:off x="7861300" y="2489200"/>
            <a:ext cx="11381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solidFill>
                  <a:srgbClr val="3C3C3C"/>
                </a:solidFill>
                <a:latin typeface="Times New Roman" pitchFamily="18" charset="0"/>
                <a:cs typeface="Times New Roman" pitchFamily="18" charset="0"/>
              </a:rPr>
              <a:t>l</a:t>
            </a:r>
          </a:p>
        </p:txBody>
      </p:sp>
      <p:sp>
        <p:nvSpPr>
          <p:cNvPr id="52" name="TextBox 1"/>
          <p:cNvSpPr txBox="1"/>
          <p:nvPr/>
        </p:nvSpPr>
        <p:spPr>
          <a:xfrm>
            <a:off x="9474200" y="2616200"/>
            <a:ext cx="256480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2000" dirty="0" smtClean="0">
                <a:solidFill>
                  <a:srgbClr val="3C3C3C"/>
                </a:solidFill>
                <a:latin typeface="Times New Roman" pitchFamily="18" charset="0"/>
                <a:cs typeface="Times New Roman" pitchFamily="18" charset="0"/>
              </a:rPr>
              <a:t>10</a:t>
            </a:r>
          </a:p>
        </p:txBody>
      </p:sp>
      <p:sp>
        <p:nvSpPr>
          <p:cNvPr id="53" name="TextBox 1"/>
          <p:cNvSpPr txBox="1"/>
          <p:nvPr/>
        </p:nvSpPr>
        <p:spPr>
          <a:xfrm>
            <a:off x="8966200" y="2489200"/>
            <a:ext cx="182742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solidFill>
                  <a:srgbClr val="3C3C3C"/>
                </a:solidFill>
                <a:latin typeface="Times New Roman" pitchFamily="18" charset="0"/>
                <a:cs typeface="Times New Roman" pitchFamily="18" charset="0"/>
              </a:rPr>
              <a:t>e</a:t>
            </a:r>
          </a:p>
        </p:txBody>
      </p:sp>
      <p:sp>
        <p:nvSpPr>
          <p:cNvPr id="54" name="TextBox 1"/>
          <p:cNvSpPr txBox="1"/>
          <p:nvPr/>
        </p:nvSpPr>
        <p:spPr>
          <a:xfrm>
            <a:off x="2387600" y="3302000"/>
            <a:ext cx="246991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2000" dirty="0" smtClean="0">
                <a:solidFill>
                  <a:srgbClr val="3C3C3C"/>
                </a:solidFill>
                <a:latin typeface="Times New Roman" pitchFamily="18" charset="0"/>
                <a:cs typeface="Times New Roman" pitchFamily="18" charset="0"/>
              </a:rPr>
              <a:t>11</a:t>
            </a:r>
          </a:p>
        </p:txBody>
      </p:sp>
      <p:sp>
        <p:nvSpPr>
          <p:cNvPr id="55" name="TextBox 1"/>
          <p:cNvSpPr txBox="1"/>
          <p:nvPr/>
        </p:nvSpPr>
        <p:spPr>
          <a:xfrm>
            <a:off x="3759200" y="3302000"/>
            <a:ext cx="256480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2000" dirty="0" smtClean="0">
                <a:solidFill>
                  <a:srgbClr val="3C3C3C"/>
                </a:solidFill>
                <a:latin typeface="Times New Roman" pitchFamily="18" charset="0"/>
                <a:cs typeface="Times New Roman" pitchFamily="18" charset="0"/>
              </a:rPr>
              <a:t>12</a:t>
            </a:r>
          </a:p>
        </p:txBody>
      </p:sp>
      <p:sp>
        <p:nvSpPr>
          <p:cNvPr id="56" name="TextBox 1"/>
          <p:cNvSpPr txBox="1"/>
          <p:nvPr/>
        </p:nvSpPr>
        <p:spPr>
          <a:xfrm>
            <a:off x="3124200" y="3175000"/>
            <a:ext cx="238848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solidFill>
                  <a:srgbClr val="3C3C3C"/>
                </a:solidFill>
                <a:latin typeface="Times New Roman" pitchFamily="18" charset="0"/>
                <a:cs typeface="Times New Roman" pitchFamily="18" charset="0"/>
              </a:rPr>
              <a:t>Σ</a:t>
            </a:r>
          </a:p>
        </p:txBody>
      </p:sp>
      <p:sp>
        <p:nvSpPr>
          <p:cNvPr id="57" name="TextBox 1"/>
          <p:cNvSpPr txBox="1"/>
          <p:nvPr/>
        </p:nvSpPr>
        <p:spPr>
          <a:xfrm>
            <a:off x="1308100" y="2616200"/>
            <a:ext cx="128240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2000" dirty="0" smtClean="0">
                <a:solidFill>
                  <a:srgbClr val="3C3C3C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</p:txBody>
      </p:sp>
      <p:sp>
        <p:nvSpPr>
          <p:cNvPr id="58" name="TextBox 1"/>
          <p:cNvSpPr txBox="1"/>
          <p:nvPr/>
        </p:nvSpPr>
        <p:spPr>
          <a:xfrm>
            <a:off x="1892300" y="1739900"/>
            <a:ext cx="173124" cy="41806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  <a:tabLst/>
            </a:pPr>
            <a:r>
              <a:rPr lang="en-US" altLang="zh-CN" sz="3200" dirty="0" smtClean="0">
                <a:solidFill>
                  <a:srgbClr val="3C3C3C"/>
                </a:solidFill>
                <a:latin typeface="Times New Roman" pitchFamily="18" charset="0"/>
                <a:cs typeface="Times New Roman" pitchFamily="18" charset="0"/>
              </a:rPr>
              <a:t>ε</a:t>
            </a:r>
          </a:p>
        </p:txBody>
      </p:sp>
      <p:sp>
        <p:nvSpPr>
          <p:cNvPr id="59" name="TextBox 1"/>
          <p:cNvSpPr txBox="1"/>
          <p:nvPr/>
        </p:nvSpPr>
        <p:spPr>
          <a:xfrm>
            <a:off x="1866900" y="2374900"/>
            <a:ext cx="173124" cy="41806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  <a:tabLst/>
            </a:pPr>
            <a:r>
              <a:rPr lang="en-US" altLang="zh-CN" sz="3200" dirty="0" smtClean="0">
                <a:solidFill>
                  <a:srgbClr val="3C3C3C"/>
                </a:solidFill>
                <a:latin typeface="Times New Roman" pitchFamily="18" charset="0"/>
                <a:cs typeface="Times New Roman" pitchFamily="18" charset="0"/>
              </a:rPr>
              <a:t>ε</a:t>
            </a:r>
          </a:p>
        </p:txBody>
      </p:sp>
      <p:sp>
        <p:nvSpPr>
          <p:cNvPr id="60" name="TextBox 1"/>
          <p:cNvSpPr txBox="1"/>
          <p:nvPr/>
        </p:nvSpPr>
        <p:spPr>
          <a:xfrm>
            <a:off x="1892300" y="3022600"/>
            <a:ext cx="173124" cy="41806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  <a:tabLst/>
            </a:pPr>
            <a:r>
              <a:rPr lang="en-US" altLang="zh-CN" sz="3200" dirty="0" smtClean="0">
                <a:solidFill>
                  <a:srgbClr val="3C3C3C"/>
                </a:solidFill>
                <a:latin typeface="Times New Roman" pitchFamily="18" charset="0"/>
                <a:cs typeface="Times New Roman" pitchFamily="18" charset="0"/>
              </a:rPr>
              <a:t>ε</a:t>
            </a:r>
          </a:p>
        </p:txBody>
      </p:sp>
      <p:sp>
        <p:nvSpPr>
          <p:cNvPr id="61" name="TextBox 1"/>
          <p:cNvSpPr txBox="1"/>
          <p:nvPr/>
        </p:nvSpPr>
        <p:spPr>
          <a:xfrm>
            <a:off x="317500" y="2789803"/>
            <a:ext cx="706925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solidFill>
                  <a:srgbClr val="3C3C3C"/>
                </a:solidFill>
                <a:latin typeface="Times New Roman" pitchFamily="18" charset="0"/>
                <a:cs typeface="Times New Roman" pitchFamily="18" charset="0"/>
              </a:rPr>
              <a:t>start</a:t>
            </a:r>
          </a:p>
        </p:txBody>
      </p:sp>
      <p:sp>
        <p:nvSpPr>
          <p:cNvPr id="62" name="TextBox 1"/>
          <p:cNvSpPr txBox="1"/>
          <p:nvPr/>
        </p:nvSpPr>
        <p:spPr>
          <a:xfrm>
            <a:off x="1320800" y="5130800"/>
            <a:ext cx="1118063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2200" dirty="0" smtClean="0">
                <a:latin typeface="Times New Roman" pitchFamily="18" charset="0"/>
                <a:cs typeface="Times New Roman" pitchFamily="18" charset="0"/>
              </a:rPr>
              <a:t>0, 1, 4, 11</a:t>
            </a:r>
          </a:p>
        </p:txBody>
      </p:sp>
      <p:sp>
        <p:nvSpPr>
          <p:cNvPr id="63" name="TextBox 1"/>
          <p:cNvSpPr txBox="1"/>
          <p:nvPr/>
        </p:nvSpPr>
        <p:spPr>
          <a:xfrm>
            <a:off x="241300" y="5149850"/>
            <a:ext cx="706925" cy="33470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start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0083800" cy="7556500"/>
          </a:xfrm>
          <a:prstGeom prst="rect">
            <a:avLst/>
          </a:prstGeom>
          <a:noFill/>
        </p:spPr>
      </p:pic>
      <p:sp>
        <p:nvSpPr>
          <p:cNvPr id="32" name="TextBox 1"/>
          <p:cNvSpPr txBox="1"/>
          <p:nvPr/>
        </p:nvSpPr>
        <p:spPr>
          <a:xfrm>
            <a:off x="1181100" y="5956300"/>
            <a:ext cx="807913" cy="109773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                <a:tab pos="520700" algn="l"/>
              </a:tabLst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Σ–d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200"/>
              </a:lnSpc>
              <a:tabLst>
                <a:tab pos="520700" algn="l"/>
              </a:tabLst>
            </a:pPr>
            <a:r>
              <a:rPr lang="en-US" altLang="zh-CN" dirty="0" smtClean="0"/>
              <a:t>	</a:t>
            </a:r>
            <a:r>
              <a:rPr lang="en-US" altLang="zh-CN" sz="2200" dirty="0" smtClean="0">
                <a:latin typeface="Times New Roman" pitchFamily="18" charset="0"/>
                <a:cs typeface="Times New Roman" pitchFamily="18" charset="0"/>
              </a:rPr>
              <a:t>12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2795468" y="622300"/>
            <a:ext cx="4227632" cy="70019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100"/>
              </a:lnSpc>
              <a:tabLst/>
            </a:pP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From NFA to DFA</a:t>
            </a:r>
          </a:p>
        </p:txBody>
      </p:sp>
      <p:sp>
        <p:nvSpPr>
          <p:cNvPr id="34" name="TextBox 1"/>
          <p:cNvSpPr txBox="1"/>
          <p:nvPr/>
        </p:nvSpPr>
        <p:spPr>
          <a:xfrm>
            <a:off x="3327400" y="5152003"/>
            <a:ext cx="846386" cy="3046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                <a:tab pos="368300" algn="l"/>
              </a:tabLst>
            </a:pPr>
            <a:r>
              <a:rPr lang="en-US" altLang="zh-CN" sz="2200" dirty="0" smtClean="0">
                <a:latin typeface="Times New Roman" pitchFamily="18" charset="0"/>
                <a:cs typeface="Times New Roman" pitchFamily="18" charset="0"/>
              </a:rPr>
              <a:t>2, 5, 12</a:t>
            </a:r>
          </a:p>
        </p:txBody>
      </p:sp>
      <p:sp>
        <p:nvSpPr>
          <p:cNvPr id="35" name="TextBox 1"/>
          <p:cNvSpPr txBox="1"/>
          <p:nvPr/>
        </p:nvSpPr>
        <p:spPr>
          <a:xfrm>
            <a:off x="2794000" y="5003800"/>
            <a:ext cx="20518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d</a:t>
            </a:r>
          </a:p>
        </p:txBody>
      </p:sp>
      <p:sp>
        <p:nvSpPr>
          <p:cNvPr id="36" name="TextBox 1"/>
          <p:cNvSpPr txBox="1"/>
          <p:nvPr/>
        </p:nvSpPr>
        <p:spPr>
          <a:xfrm>
            <a:off x="2451100" y="1930400"/>
            <a:ext cx="128240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2000" dirty="0" smtClean="0">
                <a:solidFill>
                  <a:srgbClr val="3C3C3C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37" name="TextBox 1"/>
          <p:cNvSpPr txBox="1"/>
          <p:nvPr/>
        </p:nvSpPr>
        <p:spPr>
          <a:xfrm>
            <a:off x="3822700" y="1930400"/>
            <a:ext cx="128240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2000" dirty="0" smtClean="0">
                <a:solidFill>
                  <a:srgbClr val="3C3C3C"/>
                </a:solidFill>
                <a:latin typeface="Times New Roman" pitchFamily="18" charset="0"/>
                <a:cs typeface="Times New Roman" pitchFamily="18" charset="0"/>
              </a:rPr>
              <a:t>2</a:t>
            </a:r>
          </a:p>
        </p:txBody>
      </p:sp>
      <p:sp>
        <p:nvSpPr>
          <p:cNvPr id="38" name="TextBox 1"/>
          <p:cNvSpPr txBox="1"/>
          <p:nvPr/>
        </p:nvSpPr>
        <p:spPr>
          <a:xfrm>
            <a:off x="4965700" y="1930400"/>
            <a:ext cx="128240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2000" dirty="0" smtClean="0">
                <a:solidFill>
                  <a:srgbClr val="3C3C3C"/>
                </a:solidFill>
                <a:latin typeface="Times New Roman" pitchFamily="18" charset="0"/>
                <a:cs typeface="Times New Roman" pitchFamily="18" charset="0"/>
              </a:rPr>
              <a:t>3</a:t>
            </a:r>
          </a:p>
        </p:txBody>
      </p:sp>
      <p:sp>
        <p:nvSpPr>
          <p:cNvPr id="39" name="TextBox 1"/>
          <p:cNvSpPr txBox="1"/>
          <p:nvPr/>
        </p:nvSpPr>
        <p:spPr>
          <a:xfrm>
            <a:off x="3136900" y="1803400"/>
            <a:ext cx="20518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solidFill>
                  <a:srgbClr val="3C3C3C"/>
                </a:solidFill>
                <a:latin typeface="Times New Roman" pitchFamily="18" charset="0"/>
                <a:cs typeface="Times New Roman" pitchFamily="18" charset="0"/>
              </a:rPr>
              <a:t>d</a:t>
            </a:r>
          </a:p>
        </p:txBody>
      </p:sp>
      <p:sp>
        <p:nvSpPr>
          <p:cNvPr id="40" name="TextBox 1"/>
          <p:cNvSpPr txBox="1"/>
          <p:nvPr/>
        </p:nvSpPr>
        <p:spPr>
          <a:xfrm>
            <a:off x="4394200" y="1803400"/>
            <a:ext cx="20518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solidFill>
                  <a:srgbClr val="3C3C3C"/>
                </a:solidFill>
                <a:latin typeface="Times New Roman" pitchFamily="18" charset="0"/>
                <a:cs typeface="Times New Roman" pitchFamily="18" charset="0"/>
              </a:rPr>
              <a:t>o</a:t>
            </a:r>
          </a:p>
        </p:txBody>
      </p:sp>
      <p:sp>
        <p:nvSpPr>
          <p:cNvPr id="41" name="TextBox 1"/>
          <p:cNvSpPr txBox="1"/>
          <p:nvPr/>
        </p:nvSpPr>
        <p:spPr>
          <a:xfrm>
            <a:off x="2451100" y="2616200"/>
            <a:ext cx="128240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2000" dirty="0" smtClean="0">
                <a:solidFill>
                  <a:srgbClr val="3C3C3C"/>
                </a:solidFill>
                <a:latin typeface="Times New Roman" pitchFamily="18" charset="0"/>
                <a:cs typeface="Times New Roman" pitchFamily="18" charset="0"/>
              </a:rPr>
              <a:t>4</a:t>
            </a:r>
          </a:p>
        </p:txBody>
      </p:sp>
      <p:sp>
        <p:nvSpPr>
          <p:cNvPr id="42" name="TextBox 1"/>
          <p:cNvSpPr txBox="1"/>
          <p:nvPr/>
        </p:nvSpPr>
        <p:spPr>
          <a:xfrm>
            <a:off x="3822700" y="2616200"/>
            <a:ext cx="128240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2000" dirty="0" smtClean="0">
                <a:solidFill>
                  <a:srgbClr val="3C3C3C"/>
                </a:solidFill>
                <a:latin typeface="Times New Roman" pitchFamily="18" charset="0"/>
                <a:cs typeface="Times New Roman" pitchFamily="18" charset="0"/>
              </a:rPr>
              <a:t>5</a:t>
            </a:r>
          </a:p>
        </p:txBody>
      </p:sp>
      <p:sp>
        <p:nvSpPr>
          <p:cNvPr id="43" name="TextBox 1"/>
          <p:cNvSpPr txBox="1"/>
          <p:nvPr/>
        </p:nvSpPr>
        <p:spPr>
          <a:xfrm>
            <a:off x="4965700" y="2616200"/>
            <a:ext cx="128240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2000" dirty="0" smtClean="0">
                <a:solidFill>
                  <a:srgbClr val="3C3C3C"/>
                </a:solidFill>
                <a:latin typeface="Times New Roman" pitchFamily="18" charset="0"/>
                <a:cs typeface="Times New Roman" pitchFamily="18" charset="0"/>
              </a:rPr>
              <a:t>6</a:t>
            </a:r>
          </a:p>
        </p:txBody>
      </p:sp>
      <p:sp>
        <p:nvSpPr>
          <p:cNvPr id="44" name="TextBox 1"/>
          <p:cNvSpPr txBox="1"/>
          <p:nvPr/>
        </p:nvSpPr>
        <p:spPr>
          <a:xfrm>
            <a:off x="3136900" y="2489200"/>
            <a:ext cx="20518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solidFill>
                  <a:srgbClr val="3C3C3C"/>
                </a:solidFill>
                <a:latin typeface="Times New Roman" pitchFamily="18" charset="0"/>
                <a:cs typeface="Times New Roman" pitchFamily="18" charset="0"/>
              </a:rPr>
              <a:t>d</a:t>
            </a:r>
          </a:p>
        </p:txBody>
      </p:sp>
      <p:sp>
        <p:nvSpPr>
          <p:cNvPr id="45" name="TextBox 1"/>
          <p:cNvSpPr txBox="1"/>
          <p:nvPr/>
        </p:nvSpPr>
        <p:spPr>
          <a:xfrm>
            <a:off x="4394200" y="2489200"/>
            <a:ext cx="20518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solidFill>
                  <a:srgbClr val="3C3C3C"/>
                </a:solidFill>
                <a:latin typeface="Times New Roman" pitchFamily="18" charset="0"/>
                <a:cs typeface="Times New Roman" pitchFamily="18" charset="0"/>
              </a:rPr>
              <a:t>o</a:t>
            </a:r>
          </a:p>
        </p:txBody>
      </p:sp>
      <p:sp>
        <p:nvSpPr>
          <p:cNvPr id="46" name="TextBox 1"/>
          <p:cNvSpPr txBox="1"/>
          <p:nvPr/>
        </p:nvSpPr>
        <p:spPr>
          <a:xfrm>
            <a:off x="6108700" y="2616200"/>
            <a:ext cx="128240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2000" dirty="0" smtClean="0">
                <a:solidFill>
                  <a:srgbClr val="3C3C3C"/>
                </a:solidFill>
                <a:latin typeface="Times New Roman" pitchFamily="18" charset="0"/>
                <a:cs typeface="Times New Roman" pitchFamily="18" charset="0"/>
              </a:rPr>
              <a:t>7</a:t>
            </a:r>
          </a:p>
        </p:txBody>
      </p:sp>
      <p:sp>
        <p:nvSpPr>
          <p:cNvPr id="47" name="TextBox 1"/>
          <p:cNvSpPr txBox="1"/>
          <p:nvPr/>
        </p:nvSpPr>
        <p:spPr>
          <a:xfrm>
            <a:off x="5537200" y="2489200"/>
            <a:ext cx="20518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solidFill>
                  <a:srgbClr val="3C3C3C"/>
                </a:solidFill>
                <a:latin typeface="Times New Roman" pitchFamily="18" charset="0"/>
                <a:cs typeface="Times New Roman" pitchFamily="18" charset="0"/>
              </a:rPr>
              <a:t>u</a:t>
            </a:r>
          </a:p>
        </p:txBody>
      </p:sp>
      <p:sp>
        <p:nvSpPr>
          <p:cNvPr id="48" name="TextBox 1"/>
          <p:cNvSpPr txBox="1"/>
          <p:nvPr/>
        </p:nvSpPr>
        <p:spPr>
          <a:xfrm>
            <a:off x="7251700" y="2616200"/>
            <a:ext cx="128240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2000" dirty="0" smtClean="0">
                <a:solidFill>
                  <a:srgbClr val="3C3C3C"/>
                </a:solidFill>
                <a:latin typeface="Times New Roman" pitchFamily="18" charset="0"/>
                <a:cs typeface="Times New Roman" pitchFamily="18" charset="0"/>
              </a:rPr>
              <a:t>8</a:t>
            </a:r>
          </a:p>
        </p:txBody>
      </p:sp>
      <p:sp>
        <p:nvSpPr>
          <p:cNvPr id="49" name="TextBox 1"/>
          <p:cNvSpPr txBox="1"/>
          <p:nvPr/>
        </p:nvSpPr>
        <p:spPr>
          <a:xfrm>
            <a:off x="6680200" y="2489200"/>
            <a:ext cx="20518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solidFill>
                  <a:srgbClr val="3C3C3C"/>
                </a:solidFill>
                <a:latin typeface="Times New Roman" pitchFamily="18" charset="0"/>
                <a:cs typeface="Times New Roman" pitchFamily="18" charset="0"/>
              </a:rPr>
              <a:t>b</a:t>
            </a:r>
          </a:p>
        </p:txBody>
      </p:sp>
      <p:sp>
        <p:nvSpPr>
          <p:cNvPr id="50" name="TextBox 1"/>
          <p:cNvSpPr txBox="1"/>
          <p:nvPr/>
        </p:nvSpPr>
        <p:spPr>
          <a:xfrm>
            <a:off x="8394700" y="2616200"/>
            <a:ext cx="128240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2000" dirty="0" smtClean="0">
                <a:solidFill>
                  <a:srgbClr val="3C3C3C"/>
                </a:solidFill>
                <a:latin typeface="Times New Roman" pitchFamily="18" charset="0"/>
                <a:cs typeface="Times New Roman" pitchFamily="18" charset="0"/>
              </a:rPr>
              <a:t>9</a:t>
            </a:r>
          </a:p>
        </p:txBody>
      </p:sp>
      <p:sp>
        <p:nvSpPr>
          <p:cNvPr id="51" name="TextBox 1"/>
          <p:cNvSpPr txBox="1"/>
          <p:nvPr/>
        </p:nvSpPr>
        <p:spPr>
          <a:xfrm>
            <a:off x="7861300" y="2489200"/>
            <a:ext cx="11381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solidFill>
                  <a:srgbClr val="3C3C3C"/>
                </a:solidFill>
                <a:latin typeface="Times New Roman" pitchFamily="18" charset="0"/>
                <a:cs typeface="Times New Roman" pitchFamily="18" charset="0"/>
              </a:rPr>
              <a:t>l</a:t>
            </a:r>
          </a:p>
        </p:txBody>
      </p:sp>
      <p:sp>
        <p:nvSpPr>
          <p:cNvPr id="52" name="TextBox 1"/>
          <p:cNvSpPr txBox="1"/>
          <p:nvPr/>
        </p:nvSpPr>
        <p:spPr>
          <a:xfrm>
            <a:off x="9474200" y="2616200"/>
            <a:ext cx="256480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2000" dirty="0" smtClean="0">
                <a:solidFill>
                  <a:srgbClr val="3C3C3C"/>
                </a:solidFill>
                <a:latin typeface="Times New Roman" pitchFamily="18" charset="0"/>
                <a:cs typeface="Times New Roman" pitchFamily="18" charset="0"/>
              </a:rPr>
              <a:t>10</a:t>
            </a:r>
          </a:p>
        </p:txBody>
      </p:sp>
      <p:sp>
        <p:nvSpPr>
          <p:cNvPr id="53" name="TextBox 1"/>
          <p:cNvSpPr txBox="1"/>
          <p:nvPr/>
        </p:nvSpPr>
        <p:spPr>
          <a:xfrm>
            <a:off x="8966200" y="2489200"/>
            <a:ext cx="182742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solidFill>
                  <a:srgbClr val="3C3C3C"/>
                </a:solidFill>
                <a:latin typeface="Times New Roman" pitchFamily="18" charset="0"/>
                <a:cs typeface="Times New Roman" pitchFamily="18" charset="0"/>
              </a:rPr>
              <a:t>e</a:t>
            </a:r>
          </a:p>
        </p:txBody>
      </p:sp>
      <p:sp>
        <p:nvSpPr>
          <p:cNvPr id="54" name="TextBox 1"/>
          <p:cNvSpPr txBox="1"/>
          <p:nvPr/>
        </p:nvSpPr>
        <p:spPr>
          <a:xfrm>
            <a:off x="2387600" y="3302000"/>
            <a:ext cx="246991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2000" dirty="0" smtClean="0">
                <a:solidFill>
                  <a:srgbClr val="3C3C3C"/>
                </a:solidFill>
                <a:latin typeface="Times New Roman" pitchFamily="18" charset="0"/>
                <a:cs typeface="Times New Roman" pitchFamily="18" charset="0"/>
              </a:rPr>
              <a:t>11</a:t>
            </a:r>
          </a:p>
        </p:txBody>
      </p:sp>
      <p:sp>
        <p:nvSpPr>
          <p:cNvPr id="55" name="TextBox 1"/>
          <p:cNvSpPr txBox="1"/>
          <p:nvPr/>
        </p:nvSpPr>
        <p:spPr>
          <a:xfrm>
            <a:off x="3759200" y="3302000"/>
            <a:ext cx="256480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2000" dirty="0" smtClean="0">
                <a:solidFill>
                  <a:srgbClr val="3C3C3C"/>
                </a:solidFill>
                <a:latin typeface="Times New Roman" pitchFamily="18" charset="0"/>
                <a:cs typeface="Times New Roman" pitchFamily="18" charset="0"/>
              </a:rPr>
              <a:t>12</a:t>
            </a:r>
          </a:p>
        </p:txBody>
      </p:sp>
      <p:sp>
        <p:nvSpPr>
          <p:cNvPr id="56" name="TextBox 1"/>
          <p:cNvSpPr txBox="1"/>
          <p:nvPr/>
        </p:nvSpPr>
        <p:spPr>
          <a:xfrm>
            <a:off x="3124200" y="3175000"/>
            <a:ext cx="238848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solidFill>
                  <a:srgbClr val="3C3C3C"/>
                </a:solidFill>
                <a:latin typeface="Times New Roman" pitchFamily="18" charset="0"/>
                <a:cs typeface="Times New Roman" pitchFamily="18" charset="0"/>
              </a:rPr>
              <a:t>Σ</a:t>
            </a:r>
          </a:p>
        </p:txBody>
      </p:sp>
      <p:sp>
        <p:nvSpPr>
          <p:cNvPr id="57" name="TextBox 1"/>
          <p:cNvSpPr txBox="1"/>
          <p:nvPr/>
        </p:nvSpPr>
        <p:spPr>
          <a:xfrm>
            <a:off x="1308100" y="2616200"/>
            <a:ext cx="128240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2000" dirty="0" smtClean="0">
                <a:solidFill>
                  <a:srgbClr val="3C3C3C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</p:txBody>
      </p:sp>
      <p:sp>
        <p:nvSpPr>
          <p:cNvPr id="58" name="TextBox 1"/>
          <p:cNvSpPr txBox="1"/>
          <p:nvPr/>
        </p:nvSpPr>
        <p:spPr>
          <a:xfrm>
            <a:off x="1892300" y="1739900"/>
            <a:ext cx="173124" cy="41806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  <a:tabLst/>
            </a:pPr>
            <a:r>
              <a:rPr lang="en-US" altLang="zh-CN" sz="3200" dirty="0" smtClean="0">
                <a:solidFill>
                  <a:srgbClr val="3C3C3C"/>
                </a:solidFill>
                <a:latin typeface="Times New Roman" pitchFamily="18" charset="0"/>
                <a:cs typeface="Times New Roman" pitchFamily="18" charset="0"/>
              </a:rPr>
              <a:t>ε</a:t>
            </a:r>
          </a:p>
        </p:txBody>
      </p:sp>
      <p:sp>
        <p:nvSpPr>
          <p:cNvPr id="59" name="TextBox 1"/>
          <p:cNvSpPr txBox="1"/>
          <p:nvPr/>
        </p:nvSpPr>
        <p:spPr>
          <a:xfrm>
            <a:off x="1866900" y="2374900"/>
            <a:ext cx="173124" cy="41806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  <a:tabLst/>
            </a:pPr>
            <a:r>
              <a:rPr lang="en-US" altLang="zh-CN" sz="3200" dirty="0" smtClean="0">
                <a:solidFill>
                  <a:srgbClr val="3C3C3C"/>
                </a:solidFill>
                <a:latin typeface="Times New Roman" pitchFamily="18" charset="0"/>
                <a:cs typeface="Times New Roman" pitchFamily="18" charset="0"/>
              </a:rPr>
              <a:t>ε</a:t>
            </a:r>
          </a:p>
        </p:txBody>
      </p:sp>
      <p:sp>
        <p:nvSpPr>
          <p:cNvPr id="60" name="TextBox 1"/>
          <p:cNvSpPr txBox="1"/>
          <p:nvPr/>
        </p:nvSpPr>
        <p:spPr>
          <a:xfrm>
            <a:off x="1892300" y="3022600"/>
            <a:ext cx="173124" cy="41806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  <a:tabLst/>
            </a:pPr>
            <a:r>
              <a:rPr lang="en-US" altLang="zh-CN" sz="3200" dirty="0" smtClean="0">
                <a:solidFill>
                  <a:srgbClr val="3C3C3C"/>
                </a:solidFill>
                <a:latin typeface="Times New Roman" pitchFamily="18" charset="0"/>
                <a:cs typeface="Times New Roman" pitchFamily="18" charset="0"/>
              </a:rPr>
              <a:t>ε</a:t>
            </a:r>
          </a:p>
        </p:txBody>
      </p:sp>
      <p:sp>
        <p:nvSpPr>
          <p:cNvPr id="61" name="TextBox 1"/>
          <p:cNvSpPr txBox="1"/>
          <p:nvPr/>
        </p:nvSpPr>
        <p:spPr>
          <a:xfrm>
            <a:off x="317500" y="2789803"/>
            <a:ext cx="706925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solidFill>
                  <a:srgbClr val="3C3C3C"/>
                </a:solidFill>
                <a:latin typeface="Times New Roman" pitchFamily="18" charset="0"/>
                <a:cs typeface="Times New Roman" pitchFamily="18" charset="0"/>
              </a:rPr>
              <a:t>start</a:t>
            </a:r>
          </a:p>
        </p:txBody>
      </p:sp>
      <p:sp>
        <p:nvSpPr>
          <p:cNvPr id="62" name="TextBox 1"/>
          <p:cNvSpPr txBox="1"/>
          <p:nvPr/>
        </p:nvSpPr>
        <p:spPr>
          <a:xfrm>
            <a:off x="1320800" y="5130800"/>
            <a:ext cx="1118063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2200" dirty="0" smtClean="0">
                <a:latin typeface="Times New Roman" pitchFamily="18" charset="0"/>
                <a:cs typeface="Times New Roman" pitchFamily="18" charset="0"/>
              </a:rPr>
              <a:t>0, 1, 4, 11</a:t>
            </a:r>
          </a:p>
        </p:txBody>
      </p:sp>
      <p:sp>
        <p:nvSpPr>
          <p:cNvPr id="63" name="TextBox 1"/>
          <p:cNvSpPr txBox="1"/>
          <p:nvPr/>
        </p:nvSpPr>
        <p:spPr>
          <a:xfrm>
            <a:off x="241300" y="5149850"/>
            <a:ext cx="706925" cy="33470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start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0083800" cy="7556500"/>
          </a:xfrm>
          <a:prstGeom prst="rect">
            <a:avLst/>
          </a:prstGeom>
          <a:noFill/>
        </p:spPr>
      </p:pic>
      <p:sp>
        <p:nvSpPr>
          <p:cNvPr id="1026" name="TextBox 1"/>
          <p:cNvSpPr txBox="1"/>
          <p:nvPr/>
        </p:nvSpPr>
        <p:spPr>
          <a:xfrm>
            <a:off x="5181600" y="5130800"/>
            <a:ext cx="423193" cy="3046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2200" dirty="0" smtClean="0">
                <a:latin typeface="Times New Roman" pitchFamily="18" charset="0"/>
                <a:cs typeface="Times New Roman" pitchFamily="18" charset="0"/>
              </a:rPr>
              <a:t>3, 6</a:t>
            </a:r>
          </a:p>
        </p:txBody>
      </p:sp>
      <p:sp>
        <p:nvSpPr>
          <p:cNvPr id="1028" name="TextBox 1"/>
          <p:cNvSpPr txBox="1"/>
          <p:nvPr/>
        </p:nvSpPr>
        <p:spPr>
          <a:xfrm>
            <a:off x="4622800" y="5003800"/>
            <a:ext cx="20518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o</a:t>
            </a:r>
          </a:p>
        </p:txBody>
      </p:sp>
      <p:sp>
        <p:nvSpPr>
          <p:cNvPr id="37" name="TextBox 1"/>
          <p:cNvSpPr txBox="1"/>
          <p:nvPr/>
        </p:nvSpPr>
        <p:spPr>
          <a:xfrm>
            <a:off x="1181100" y="5956300"/>
            <a:ext cx="807913" cy="109773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                <a:tab pos="520700" algn="l"/>
              </a:tabLst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Σ–d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200"/>
              </a:lnSpc>
              <a:tabLst>
                <a:tab pos="520700" algn="l"/>
              </a:tabLst>
            </a:pPr>
            <a:r>
              <a:rPr lang="en-US" altLang="zh-CN" dirty="0" smtClean="0"/>
              <a:t>	</a:t>
            </a:r>
            <a:r>
              <a:rPr lang="en-US" altLang="zh-CN" sz="2200" dirty="0" smtClean="0">
                <a:latin typeface="Times New Roman" pitchFamily="18" charset="0"/>
                <a:cs typeface="Times New Roman" pitchFamily="18" charset="0"/>
              </a:rPr>
              <a:t>12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2795468" y="622300"/>
            <a:ext cx="4227632" cy="70019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100"/>
              </a:lnSpc>
              <a:tabLst/>
            </a:pP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From NFA to DFA</a:t>
            </a:r>
          </a:p>
        </p:txBody>
      </p:sp>
      <p:sp>
        <p:nvSpPr>
          <p:cNvPr id="39" name="TextBox 1"/>
          <p:cNvSpPr txBox="1"/>
          <p:nvPr/>
        </p:nvSpPr>
        <p:spPr>
          <a:xfrm>
            <a:off x="3327400" y="5152003"/>
            <a:ext cx="846386" cy="3046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                <a:tab pos="368300" algn="l"/>
              </a:tabLst>
            </a:pPr>
            <a:r>
              <a:rPr lang="en-US" altLang="zh-CN" sz="2200" dirty="0" smtClean="0">
                <a:latin typeface="Times New Roman" pitchFamily="18" charset="0"/>
                <a:cs typeface="Times New Roman" pitchFamily="18" charset="0"/>
              </a:rPr>
              <a:t>2, 5, 12</a:t>
            </a:r>
          </a:p>
        </p:txBody>
      </p:sp>
      <p:sp>
        <p:nvSpPr>
          <p:cNvPr id="40" name="TextBox 1"/>
          <p:cNvSpPr txBox="1"/>
          <p:nvPr/>
        </p:nvSpPr>
        <p:spPr>
          <a:xfrm>
            <a:off x="2794000" y="5003800"/>
            <a:ext cx="20518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d</a:t>
            </a:r>
          </a:p>
        </p:txBody>
      </p:sp>
      <p:sp>
        <p:nvSpPr>
          <p:cNvPr id="41" name="TextBox 1"/>
          <p:cNvSpPr txBox="1"/>
          <p:nvPr/>
        </p:nvSpPr>
        <p:spPr>
          <a:xfrm>
            <a:off x="2451100" y="1930400"/>
            <a:ext cx="128240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2000" dirty="0" smtClean="0">
                <a:solidFill>
                  <a:srgbClr val="3C3C3C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42" name="TextBox 1"/>
          <p:cNvSpPr txBox="1"/>
          <p:nvPr/>
        </p:nvSpPr>
        <p:spPr>
          <a:xfrm>
            <a:off x="3822700" y="1930400"/>
            <a:ext cx="128240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2000" dirty="0" smtClean="0">
                <a:solidFill>
                  <a:srgbClr val="3C3C3C"/>
                </a:solidFill>
                <a:latin typeface="Times New Roman" pitchFamily="18" charset="0"/>
                <a:cs typeface="Times New Roman" pitchFamily="18" charset="0"/>
              </a:rPr>
              <a:t>2</a:t>
            </a:r>
          </a:p>
        </p:txBody>
      </p:sp>
      <p:sp>
        <p:nvSpPr>
          <p:cNvPr id="43" name="TextBox 1"/>
          <p:cNvSpPr txBox="1"/>
          <p:nvPr/>
        </p:nvSpPr>
        <p:spPr>
          <a:xfrm>
            <a:off x="4965700" y="1930400"/>
            <a:ext cx="128240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2000" dirty="0" smtClean="0">
                <a:solidFill>
                  <a:srgbClr val="3C3C3C"/>
                </a:solidFill>
                <a:latin typeface="Times New Roman" pitchFamily="18" charset="0"/>
                <a:cs typeface="Times New Roman" pitchFamily="18" charset="0"/>
              </a:rPr>
              <a:t>3</a:t>
            </a:r>
          </a:p>
        </p:txBody>
      </p:sp>
      <p:sp>
        <p:nvSpPr>
          <p:cNvPr id="44" name="TextBox 1"/>
          <p:cNvSpPr txBox="1"/>
          <p:nvPr/>
        </p:nvSpPr>
        <p:spPr>
          <a:xfrm>
            <a:off x="3136900" y="1803400"/>
            <a:ext cx="20518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solidFill>
                  <a:srgbClr val="3C3C3C"/>
                </a:solidFill>
                <a:latin typeface="Times New Roman" pitchFamily="18" charset="0"/>
                <a:cs typeface="Times New Roman" pitchFamily="18" charset="0"/>
              </a:rPr>
              <a:t>d</a:t>
            </a:r>
          </a:p>
        </p:txBody>
      </p:sp>
      <p:sp>
        <p:nvSpPr>
          <p:cNvPr id="45" name="TextBox 1"/>
          <p:cNvSpPr txBox="1"/>
          <p:nvPr/>
        </p:nvSpPr>
        <p:spPr>
          <a:xfrm>
            <a:off x="4394200" y="1803400"/>
            <a:ext cx="20518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solidFill>
                  <a:srgbClr val="3C3C3C"/>
                </a:solidFill>
                <a:latin typeface="Times New Roman" pitchFamily="18" charset="0"/>
                <a:cs typeface="Times New Roman" pitchFamily="18" charset="0"/>
              </a:rPr>
              <a:t>o</a:t>
            </a:r>
          </a:p>
        </p:txBody>
      </p:sp>
      <p:sp>
        <p:nvSpPr>
          <p:cNvPr id="46" name="TextBox 1"/>
          <p:cNvSpPr txBox="1"/>
          <p:nvPr/>
        </p:nvSpPr>
        <p:spPr>
          <a:xfrm>
            <a:off x="2451100" y="2616200"/>
            <a:ext cx="128240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2000" dirty="0" smtClean="0">
                <a:solidFill>
                  <a:srgbClr val="3C3C3C"/>
                </a:solidFill>
                <a:latin typeface="Times New Roman" pitchFamily="18" charset="0"/>
                <a:cs typeface="Times New Roman" pitchFamily="18" charset="0"/>
              </a:rPr>
              <a:t>4</a:t>
            </a:r>
          </a:p>
        </p:txBody>
      </p:sp>
      <p:sp>
        <p:nvSpPr>
          <p:cNvPr id="47" name="TextBox 1"/>
          <p:cNvSpPr txBox="1"/>
          <p:nvPr/>
        </p:nvSpPr>
        <p:spPr>
          <a:xfrm>
            <a:off x="3822700" y="2616200"/>
            <a:ext cx="128240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2000" dirty="0" smtClean="0">
                <a:solidFill>
                  <a:srgbClr val="3C3C3C"/>
                </a:solidFill>
                <a:latin typeface="Times New Roman" pitchFamily="18" charset="0"/>
                <a:cs typeface="Times New Roman" pitchFamily="18" charset="0"/>
              </a:rPr>
              <a:t>5</a:t>
            </a:r>
          </a:p>
        </p:txBody>
      </p:sp>
      <p:sp>
        <p:nvSpPr>
          <p:cNvPr id="48" name="TextBox 1"/>
          <p:cNvSpPr txBox="1"/>
          <p:nvPr/>
        </p:nvSpPr>
        <p:spPr>
          <a:xfrm>
            <a:off x="4965700" y="2616200"/>
            <a:ext cx="128240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2000" dirty="0" smtClean="0">
                <a:solidFill>
                  <a:srgbClr val="3C3C3C"/>
                </a:solidFill>
                <a:latin typeface="Times New Roman" pitchFamily="18" charset="0"/>
                <a:cs typeface="Times New Roman" pitchFamily="18" charset="0"/>
              </a:rPr>
              <a:t>6</a:t>
            </a:r>
          </a:p>
        </p:txBody>
      </p:sp>
      <p:sp>
        <p:nvSpPr>
          <p:cNvPr id="49" name="TextBox 1"/>
          <p:cNvSpPr txBox="1"/>
          <p:nvPr/>
        </p:nvSpPr>
        <p:spPr>
          <a:xfrm>
            <a:off x="3136900" y="2489200"/>
            <a:ext cx="20518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solidFill>
                  <a:srgbClr val="3C3C3C"/>
                </a:solidFill>
                <a:latin typeface="Times New Roman" pitchFamily="18" charset="0"/>
                <a:cs typeface="Times New Roman" pitchFamily="18" charset="0"/>
              </a:rPr>
              <a:t>d</a:t>
            </a:r>
          </a:p>
        </p:txBody>
      </p:sp>
      <p:sp>
        <p:nvSpPr>
          <p:cNvPr id="50" name="TextBox 1"/>
          <p:cNvSpPr txBox="1"/>
          <p:nvPr/>
        </p:nvSpPr>
        <p:spPr>
          <a:xfrm>
            <a:off x="4394200" y="2489200"/>
            <a:ext cx="20518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solidFill>
                  <a:srgbClr val="3C3C3C"/>
                </a:solidFill>
                <a:latin typeface="Times New Roman" pitchFamily="18" charset="0"/>
                <a:cs typeface="Times New Roman" pitchFamily="18" charset="0"/>
              </a:rPr>
              <a:t>o</a:t>
            </a:r>
          </a:p>
        </p:txBody>
      </p:sp>
      <p:sp>
        <p:nvSpPr>
          <p:cNvPr id="51" name="TextBox 1"/>
          <p:cNvSpPr txBox="1"/>
          <p:nvPr/>
        </p:nvSpPr>
        <p:spPr>
          <a:xfrm>
            <a:off x="6108700" y="2616200"/>
            <a:ext cx="128240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2000" dirty="0" smtClean="0">
                <a:solidFill>
                  <a:srgbClr val="3C3C3C"/>
                </a:solidFill>
                <a:latin typeface="Times New Roman" pitchFamily="18" charset="0"/>
                <a:cs typeface="Times New Roman" pitchFamily="18" charset="0"/>
              </a:rPr>
              <a:t>7</a:t>
            </a:r>
          </a:p>
        </p:txBody>
      </p:sp>
      <p:sp>
        <p:nvSpPr>
          <p:cNvPr id="52" name="TextBox 1"/>
          <p:cNvSpPr txBox="1"/>
          <p:nvPr/>
        </p:nvSpPr>
        <p:spPr>
          <a:xfrm>
            <a:off x="5537200" y="2489200"/>
            <a:ext cx="20518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solidFill>
                  <a:srgbClr val="3C3C3C"/>
                </a:solidFill>
                <a:latin typeface="Times New Roman" pitchFamily="18" charset="0"/>
                <a:cs typeface="Times New Roman" pitchFamily="18" charset="0"/>
              </a:rPr>
              <a:t>u</a:t>
            </a:r>
          </a:p>
        </p:txBody>
      </p:sp>
      <p:sp>
        <p:nvSpPr>
          <p:cNvPr id="53" name="TextBox 1"/>
          <p:cNvSpPr txBox="1"/>
          <p:nvPr/>
        </p:nvSpPr>
        <p:spPr>
          <a:xfrm>
            <a:off x="7251700" y="2616200"/>
            <a:ext cx="128240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2000" dirty="0" smtClean="0">
                <a:solidFill>
                  <a:srgbClr val="3C3C3C"/>
                </a:solidFill>
                <a:latin typeface="Times New Roman" pitchFamily="18" charset="0"/>
                <a:cs typeface="Times New Roman" pitchFamily="18" charset="0"/>
              </a:rPr>
              <a:t>8</a:t>
            </a:r>
          </a:p>
        </p:txBody>
      </p:sp>
      <p:sp>
        <p:nvSpPr>
          <p:cNvPr id="54" name="TextBox 1"/>
          <p:cNvSpPr txBox="1"/>
          <p:nvPr/>
        </p:nvSpPr>
        <p:spPr>
          <a:xfrm>
            <a:off x="6680200" y="2489200"/>
            <a:ext cx="20518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solidFill>
                  <a:srgbClr val="3C3C3C"/>
                </a:solidFill>
                <a:latin typeface="Times New Roman" pitchFamily="18" charset="0"/>
                <a:cs typeface="Times New Roman" pitchFamily="18" charset="0"/>
              </a:rPr>
              <a:t>b</a:t>
            </a:r>
          </a:p>
        </p:txBody>
      </p:sp>
      <p:sp>
        <p:nvSpPr>
          <p:cNvPr id="55" name="TextBox 1"/>
          <p:cNvSpPr txBox="1"/>
          <p:nvPr/>
        </p:nvSpPr>
        <p:spPr>
          <a:xfrm>
            <a:off x="8394700" y="2616200"/>
            <a:ext cx="128240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2000" dirty="0" smtClean="0">
                <a:solidFill>
                  <a:srgbClr val="3C3C3C"/>
                </a:solidFill>
                <a:latin typeface="Times New Roman" pitchFamily="18" charset="0"/>
                <a:cs typeface="Times New Roman" pitchFamily="18" charset="0"/>
              </a:rPr>
              <a:t>9</a:t>
            </a:r>
          </a:p>
        </p:txBody>
      </p:sp>
      <p:sp>
        <p:nvSpPr>
          <p:cNvPr id="56" name="TextBox 1"/>
          <p:cNvSpPr txBox="1"/>
          <p:nvPr/>
        </p:nvSpPr>
        <p:spPr>
          <a:xfrm>
            <a:off x="7861300" y="2489200"/>
            <a:ext cx="11381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solidFill>
                  <a:srgbClr val="3C3C3C"/>
                </a:solidFill>
                <a:latin typeface="Times New Roman" pitchFamily="18" charset="0"/>
                <a:cs typeface="Times New Roman" pitchFamily="18" charset="0"/>
              </a:rPr>
              <a:t>l</a:t>
            </a:r>
          </a:p>
        </p:txBody>
      </p:sp>
      <p:sp>
        <p:nvSpPr>
          <p:cNvPr id="57" name="TextBox 1"/>
          <p:cNvSpPr txBox="1"/>
          <p:nvPr/>
        </p:nvSpPr>
        <p:spPr>
          <a:xfrm>
            <a:off x="9474200" y="2616200"/>
            <a:ext cx="256480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2000" dirty="0" smtClean="0">
                <a:solidFill>
                  <a:srgbClr val="3C3C3C"/>
                </a:solidFill>
                <a:latin typeface="Times New Roman" pitchFamily="18" charset="0"/>
                <a:cs typeface="Times New Roman" pitchFamily="18" charset="0"/>
              </a:rPr>
              <a:t>10</a:t>
            </a:r>
          </a:p>
        </p:txBody>
      </p:sp>
      <p:sp>
        <p:nvSpPr>
          <p:cNvPr id="58" name="TextBox 1"/>
          <p:cNvSpPr txBox="1"/>
          <p:nvPr/>
        </p:nvSpPr>
        <p:spPr>
          <a:xfrm>
            <a:off x="8966200" y="2489200"/>
            <a:ext cx="182742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solidFill>
                  <a:srgbClr val="3C3C3C"/>
                </a:solidFill>
                <a:latin typeface="Times New Roman" pitchFamily="18" charset="0"/>
                <a:cs typeface="Times New Roman" pitchFamily="18" charset="0"/>
              </a:rPr>
              <a:t>e</a:t>
            </a:r>
          </a:p>
        </p:txBody>
      </p:sp>
      <p:sp>
        <p:nvSpPr>
          <p:cNvPr id="59" name="TextBox 1"/>
          <p:cNvSpPr txBox="1"/>
          <p:nvPr/>
        </p:nvSpPr>
        <p:spPr>
          <a:xfrm>
            <a:off x="2387600" y="3302000"/>
            <a:ext cx="246991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2000" dirty="0" smtClean="0">
                <a:solidFill>
                  <a:srgbClr val="3C3C3C"/>
                </a:solidFill>
                <a:latin typeface="Times New Roman" pitchFamily="18" charset="0"/>
                <a:cs typeface="Times New Roman" pitchFamily="18" charset="0"/>
              </a:rPr>
              <a:t>11</a:t>
            </a:r>
          </a:p>
        </p:txBody>
      </p:sp>
      <p:sp>
        <p:nvSpPr>
          <p:cNvPr id="60" name="TextBox 1"/>
          <p:cNvSpPr txBox="1"/>
          <p:nvPr/>
        </p:nvSpPr>
        <p:spPr>
          <a:xfrm>
            <a:off x="3759200" y="3302000"/>
            <a:ext cx="256480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2000" dirty="0" smtClean="0">
                <a:solidFill>
                  <a:srgbClr val="3C3C3C"/>
                </a:solidFill>
                <a:latin typeface="Times New Roman" pitchFamily="18" charset="0"/>
                <a:cs typeface="Times New Roman" pitchFamily="18" charset="0"/>
              </a:rPr>
              <a:t>12</a:t>
            </a:r>
          </a:p>
        </p:txBody>
      </p:sp>
      <p:sp>
        <p:nvSpPr>
          <p:cNvPr id="61" name="TextBox 1"/>
          <p:cNvSpPr txBox="1"/>
          <p:nvPr/>
        </p:nvSpPr>
        <p:spPr>
          <a:xfrm>
            <a:off x="3124200" y="3175000"/>
            <a:ext cx="238848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solidFill>
                  <a:srgbClr val="3C3C3C"/>
                </a:solidFill>
                <a:latin typeface="Times New Roman" pitchFamily="18" charset="0"/>
                <a:cs typeface="Times New Roman" pitchFamily="18" charset="0"/>
              </a:rPr>
              <a:t>Σ</a:t>
            </a:r>
          </a:p>
        </p:txBody>
      </p:sp>
      <p:sp>
        <p:nvSpPr>
          <p:cNvPr id="62" name="TextBox 1"/>
          <p:cNvSpPr txBox="1"/>
          <p:nvPr/>
        </p:nvSpPr>
        <p:spPr>
          <a:xfrm>
            <a:off x="1308100" y="2616200"/>
            <a:ext cx="128240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2000" dirty="0" smtClean="0">
                <a:solidFill>
                  <a:srgbClr val="3C3C3C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</p:txBody>
      </p:sp>
      <p:sp>
        <p:nvSpPr>
          <p:cNvPr id="63" name="TextBox 1"/>
          <p:cNvSpPr txBox="1"/>
          <p:nvPr/>
        </p:nvSpPr>
        <p:spPr>
          <a:xfrm>
            <a:off x="1892300" y="1739900"/>
            <a:ext cx="173124" cy="41806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  <a:tabLst/>
            </a:pPr>
            <a:r>
              <a:rPr lang="en-US" altLang="zh-CN" sz="3200" dirty="0" smtClean="0">
                <a:solidFill>
                  <a:srgbClr val="3C3C3C"/>
                </a:solidFill>
                <a:latin typeface="Times New Roman" pitchFamily="18" charset="0"/>
                <a:cs typeface="Times New Roman" pitchFamily="18" charset="0"/>
              </a:rPr>
              <a:t>ε</a:t>
            </a:r>
          </a:p>
        </p:txBody>
      </p:sp>
      <p:sp>
        <p:nvSpPr>
          <p:cNvPr id="64" name="TextBox 1"/>
          <p:cNvSpPr txBox="1"/>
          <p:nvPr/>
        </p:nvSpPr>
        <p:spPr>
          <a:xfrm>
            <a:off x="1866900" y="2374900"/>
            <a:ext cx="173124" cy="41806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  <a:tabLst/>
            </a:pPr>
            <a:r>
              <a:rPr lang="en-US" altLang="zh-CN" sz="3200" dirty="0" smtClean="0">
                <a:solidFill>
                  <a:srgbClr val="3C3C3C"/>
                </a:solidFill>
                <a:latin typeface="Times New Roman" pitchFamily="18" charset="0"/>
                <a:cs typeface="Times New Roman" pitchFamily="18" charset="0"/>
              </a:rPr>
              <a:t>ε</a:t>
            </a:r>
          </a:p>
        </p:txBody>
      </p:sp>
      <p:sp>
        <p:nvSpPr>
          <p:cNvPr id="65" name="TextBox 1"/>
          <p:cNvSpPr txBox="1"/>
          <p:nvPr/>
        </p:nvSpPr>
        <p:spPr>
          <a:xfrm>
            <a:off x="1892300" y="3022600"/>
            <a:ext cx="173124" cy="41806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  <a:tabLst/>
            </a:pPr>
            <a:r>
              <a:rPr lang="en-US" altLang="zh-CN" sz="3200" dirty="0" smtClean="0">
                <a:solidFill>
                  <a:srgbClr val="3C3C3C"/>
                </a:solidFill>
                <a:latin typeface="Times New Roman" pitchFamily="18" charset="0"/>
                <a:cs typeface="Times New Roman" pitchFamily="18" charset="0"/>
              </a:rPr>
              <a:t>ε</a:t>
            </a:r>
          </a:p>
        </p:txBody>
      </p:sp>
      <p:sp>
        <p:nvSpPr>
          <p:cNvPr id="66" name="TextBox 1"/>
          <p:cNvSpPr txBox="1"/>
          <p:nvPr/>
        </p:nvSpPr>
        <p:spPr>
          <a:xfrm>
            <a:off x="317500" y="2789803"/>
            <a:ext cx="706925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solidFill>
                  <a:srgbClr val="3C3C3C"/>
                </a:solidFill>
                <a:latin typeface="Times New Roman" pitchFamily="18" charset="0"/>
                <a:cs typeface="Times New Roman" pitchFamily="18" charset="0"/>
              </a:rPr>
              <a:t>start</a:t>
            </a:r>
          </a:p>
        </p:txBody>
      </p:sp>
      <p:sp>
        <p:nvSpPr>
          <p:cNvPr id="67" name="TextBox 1"/>
          <p:cNvSpPr txBox="1"/>
          <p:nvPr/>
        </p:nvSpPr>
        <p:spPr>
          <a:xfrm>
            <a:off x="1320800" y="5130800"/>
            <a:ext cx="1118063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2200" dirty="0" smtClean="0">
                <a:latin typeface="Times New Roman" pitchFamily="18" charset="0"/>
                <a:cs typeface="Times New Roman" pitchFamily="18" charset="0"/>
              </a:rPr>
              <a:t>0, 1, 4, 11</a:t>
            </a:r>
          </a:p>
        </p:txBody>
      </p:sp>
      <p:sp>
        <p:nvSpPr>
          <p:cNvPr id="68" name="TextBox 1"/>
          <p:cNvSpPr txBox="1"/>
          <p:nvPr/>
        </p:nvSpPr>
        <p:spPr>
          <a:xfrm>
            <a:off x="241300" y="5149850"/>
            <a:ext cx="706925" cy="33470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start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0083800" cy="7556500"/>
          </a:xfrm>
          <a:prstGeom prst="rect">
            <a:avLst/>
          </a:prstGeom>
          <a:noFill/>
        </p:spPr>
      </p:pic>
      <p:sp>
        <p:nvSpPr>
          <p:cNvPr id="37" name="TextBox 1"/>
          <p:cNvSpPr txBox="1"/>
          <p:nvPr/>
        </p:nvSpPr>
        <p:spPr>
          <a:xfrm>
            <a:off x="5181600" y="5130800"/>
            <a:ext cx="423193" cy="3046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2200" dirty="0" smtClean="0">
                <a:latin typeface="Times New Roman" pitchFamily="18" charset="0"/>
                <a:cs typeface="Times New Roman" pitchFamily="18" charset="0"/>
              </a:rPr>
              <a:t>3, 6</a:t>
            </a:r>
          </a:p>
        </p:txBody>
      </p:sp>
      <p:sp>
        <p:nvSpPr>
          <p:cNvPr id="38" name="TextBox 1"/>
          <p:cNvSpPr txBox="1"/>
          <p:nvPr/>
        </p:nvSpPr>
        <p:spPr>
          <a:xfrm>
            <a:off x="4622800" y="5003800"/>
            <a:ext cx="20518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o</a:t>
            </a:r>
          </a:p>
        </p:txBody>
      </p:sp>
      <p:sp>
        <p:nvSpPr>
          <p:cNvPr id="39" name="TextBox 1"/>
          <p:cNvSpPr txBox="1"/>
          <p:nvPr/>
        </p:nvSpPr>
        <p:spPr>
          <a:xfrm>
            <a:off x="1181100" y="5956300"/>
            <a:ext cx="807913" cy="109773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                <a:tab pos="520700" algn="l"/>
              </a:tabLst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Σ–d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200"/>
              </a:lnSpc>
              <a:tabLst>
                <a:tab pos="520700" algn="l"/>
              </a:tabLst>
            </a:pPr>
            <a:r>
              <a:rPr lang="en-US" altLang="zh-CN" dirty="0" smtClean="0"/>
              <a:t>	</a:t>
            </a:r>
            <a:r>
              <a:rPr lang="en-US" altLang="zh-CN" sz="2200" dirty="0" smtClean="0">
                <a:latin typeface="Times New Roman" pitchFamily="18" charset="0"/>
                <a:cs typeface="Times New Roman" pitchFamily="18" charset="0"/>
              </a:rPr>
              <a:t>12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2795468" y="622300"/>
            <a:ext cx="4227632" cy="70019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100"/>
              </a:lnSpc>
              <a:tabLst/>
            </a:pP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From NFA to DFA</a:t>
            </a:r>
          </a:p>
        </p:txBody>
      </p:sp>
      <p:sp>
        <p:nvSpPr>
          <p:cNvPr id="41" name="TextBox 1"/>
          <p:cNvSpPr txBox="1"/>
          <p:nvPr/>
        </p:nvSpPr>
        <p:spPr>
          <a:xfrm>
            <a:off x="3327400" y="5152003"/>
            <a:ext cx="846386" cy="3046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                <a:tab pos="368300" algn="l"/>
              </a:tabLst>
            </a:pPr>
            <a:r>
              <a:rPr lang="en-US" altLang="zh-CN" sz="2200" dirty="0" smtClean="0">
                <a:latin typeface="Times New Roman" pitchFamily="18" charset="0"/>
                <a:cs typeface="Times New Roman" pitchFamily="18" charset="0"/>
              </a:rPr>
              <a:t>2, 5, 12</a:t>
            </a:r>
          </a:p>
        </p:txBody>
      </p:sp>
      <p:sp>
        <p:nvSpPr>
          <p:cNvPr id="42" name="TextBox 1"/>
          <p:cNvSpPr txBox="1"/>
          <p:nvPr/>
        </p:nvSpPr>
        <p:spPr>
          <a:xfrm>
            <a:off x="2794000" y="5003800"/>
            <a:ext cx="20518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d</a:t>
            </a:r>
          </a:p>
        </p:txBody>
      </p:sp>
      <p:sp>
        <p:nvSpPr>
          <p:cNvPr id="43" name="TextBox 1"/>
          <p:cNvSpPr txBox="1"/>
          <p:nvPr/>
        </p:nvSpPr>
        <p:spPr>
          <a:xfrm>
            <a:off x="2451100" y="1930400"/>
            <a:ext cx="128240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2000" dirty="0" smtClean="0">
                <a:solidFill>
                  <a:srgbClr val="3C3C3C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44" name="TextBox 1"/>
          <p:cNvSpPr txBox="1"/>
          <p:nvPr/>
        </p:nvSpPr>
        <p:spPr>
          <a:xfrm>
            <a:off x="3822700" y="1930400"/>
            <a:ext cx="128240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2000" dirty="0" smtClean="0">
                <a:solidFill>
                  <a:srgbClr val="3C3C3C"/>
                </a:solidFill>
                <a:latin typeface="Times New Roman" pitchFamily="18" charset="0"/>
                <a:cs typeface="Times New Roman" pitchFamily="18" charset="0"/>
              </a:rPr>
              <a:t>2</a:t>
            </a:r>
          </a:p>
        </p:txBody>
      </p:sp>
      <p:sp>
        <p:nvSpPr>
          <p:cNvPr id="45" name="TextBox 1"/>
          <p:cNvSpPr txBox="1"/>
          <p:nvPr/>
        </p:nvSpPr>
        <p:spPr>
          <a:xfrm>
            <a:off x="4965700" y="1930400"/>
            <a:ext cx="128240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2000" dirty="0" smtClean="0">
                <a:solidFill>
                  <a:srgbClr val="3C3C3C"/>
                </a:solidFill>
                <a:latin typeface="Times New Roman" pitchFamily="18" charset="0"/>
                <a:cs typeface="Times New Roman" pitchFamily="18" charset="0"/>
              </a:rPr>
              <a:t>3</a:t>
            </a:r>
          </a:p>
        </p:txBody>
      </p:sp>
      <p:sp>
        <p:nvSpPr>
          <p:cNvPr id="46" name="TextBox 1"/>
          <p:cNvSpPr txBox="1"/>
          <p:nvPr/>
        </p:nvSpPr>
        <p:spPr>
          <a:xfrm>
            <a:off x="3136900" y="1803400"/>
            <a:ext cx="20518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solidFill>
                  <a:srgbClr val="3C3C3C"/>
                </a:solidFill>
                <a:latin typeface="Times New Roman" pitchFamily="18" charset="0"/>
                <a:cs typeface="Times New Roman" pitchFamily="18" charset="0"/>
              </a:rPr>
              <a:t>d</a:t>
            </a:r>
          </a:p>
        </p:txBody>
      </p:sp>
      <p:sp>
        <p:nvSpPr>
          <p:cNvPr id="47" name="TextBox 1"/>
          <p:cNvSpPr txBox="1"/>
          <p:nvPr/>
        </p:nvSpPr>
        <p:spPr>
          <a:xfrm>
            <a:off x="4394200" y="1803400"/>
            <a:ext cx="20518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solidFill>
                  <a:srgbClr val="3C3C3C"/>
                </a:solidFill>
                <a:latin typeface="Times New Roman" pitchFamily="18" charset="0"/>
                <a:cs typeface="Times New Roman" pitchFamily="18" charset="0"/>
              </a:rPr>
              <a:t>o</a:t>
            </a:r>
          </a:p>
        </p:txBody>
      </p:sp>
      <p:sp>
        <p:nvSpPr>
          <p:cNvPr id="48" name="TextBox 1"/>
          <p:cNvSpPr txBox="1"/>
          <p:nvPr/>
        </p:nvSpPr>
        <p:spPr>
          <a:xfrm>
            <a:off x="2451100" y="2616200"/>
            <a:ext cx="128240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2000" dirty="0" smtClean="0">
                <a:solidFill>
                  <a:srgbClr val="3C3C3C"/>
                </a:solidFill>
                <a:latin typeface="Times New Roman" pitchFamily="18" charset="0"/>
                <a:cs typeface="Times New Roman" pitchFamily="18" charset="0"/>
              </a:rPr>
              <a:t>4</a:t>
            </a:r>
          </a:p>
        </p:txBody>
      </p:sp>
      <p:sp>
        <p:nvSpPr>
          <p:cNvPr id="49" name="TextBox 1"/>
          <p:cNvSpPr txBox="1"/>
          <p:nvPr/>
        </p:nvSpPr>
        <p:spPr>
          <a:xfrm>
            <a:off x="3822700" y="2616200"/>
            <a:ext cx="128240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2000" dirty="0" smtClean="0">
                <a:solidFill>
                  <a:srgbClr val="3C3C3C"/>
                </a:solidFill>
                <a:latin typeface="Times New Roman" pitchFamily="18" charset="0"/>
                <a:cs typeface="Times New Roman" pitchFamily="18" charset="0"/>
              </a:rPr>
              <a:t>5</a:t>
            </a:r>
          </a:p>
        </p:txBody>
      </p:sp>
      <p:sp>
        <p:nvSpPr>
          <p:cNvPr id="50" name="TextBox 1"/>
          <p:cNvSpPr txBox="1"/>
          <p:nvPr/>
        </p:nvSpPr>
        <p:spPr>
          <a:xfrm>
            <a:off x="4965700" y="2616200"/>
            <a:ext cx="128240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2000" dirty="0" smtClean="0">
                <a:solidFill>
                  <a:srgbClr val="3C3C3C"/>
                </a:solidFill>
                <a:latin typeface="Times New Roman" pitchFamily="18" charset="0"/>
                <a:cs typeface="Times New Roman" pitchFamily="18" charset="0"/>
              </a:rPr>
              <a:t>6</a:t>
            </a:r>
          </a:p>
        </p:txBody>
      </p:sp>
      <p:sp>
        <p:nvSpPr>
          <p:cNvPr id="51" name="TextBox 1"/>
          <p:cNvSpPr txBox="1"/>
          <p:nvPr/>
        </p:nvSpPr>
        <p:spPr>
          <a:xfrm>
            <a:off x="3136900" y="2489200"/>
            <a:ext cx="20518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solidFill>
                  <a:srgbClr val="3C3C3C"/>
                </a:solidFill>
                <a:latin typeface="Times New Roman" pitchFamily="18" charset="0"/>
                <a:cs typeface="Times New Roman" pitchFamily="18" charset="0"/>
              </a:rPr>
              <a:t>d</a:t>
            </a:r>
          </a:p>
        </p:txBody>
      </p:sp>
      <p:sp>
        <p:nvSpPr>
          <p:cNvPr id="52" name="TextBox 1"/>
          <p:cNvSpPr txBox="1"/>
          <p:nvPr/>
        </p:nvSpPr>
        <p:spPr>
          <a:xfrm>
            <a:off x="4394200" y="2489200"/>
            <a:ext cx="20518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solidFill>
                  <a:srgbClr val="3C3C3C"/>
                </a:solidFill>
                <a:latin typeface="Times New Roman" pitchFamily="18" charset="0"/>
                <a:cs typeface="Times New Roman" pitchFamily="18" charset="0"/>
              </a:rPr>
              <a:t>o</a:t>
            </a:r>
          </a:p>
        </p:txBody>
      </p:sp>
      <p:sp>
        <p:nvSpPr>
          <p:cNvPr id="53" name="TextBox 1"/>
          <p:cNvSpPr txBox="1"/>
          <p:nvPr/>
        </p:nvSpPr>
        <p:spPr>
          <a:xfrm>
            <a:off x="6108700" y="2616200"/>
            <a:ext cx="128240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2000" dirty="0" smtClean="0">
                <a:solidFill>
                  <a:srgbClr val="3C3C3C"/>
                </a:solidFill>
                <a:latin typeface="Times New Roman" pitchFamily="18" charset="0"/>
                <a:cs typeface="Times New Roman" pitchFamily="18" charset="0"/>
              </a:rPr>
              <a:t>7</a:t>
            </a:r>
          </a:p>
        </p:txBody>
      </p:sp>
      <p:sp>
        <p:nvSpPr>
          <p:cNvPr id="54" name="TextBox 1"/>
          <p:cNvSpPr txBox="1"/>
          <p:nvPr/>
        </p:nvSpPr>
        <p:spPr>
          <a:xfrm>
            <a:off x="5537200" y="2489200"/>
            <a:ext cx="20518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solidFill>
                  <a:srgbClr val="3C3C3C"/>
                </a:solidFill>
                <a:latin typeface="Times New Roman" pitchFamily="18" charset="0"/>
                <a:cs typeface="Times New Roman" pitchFamily="18" charset="0"/>
              </a:rPr>
              <a:t>u</a:t>
            </a:r>
          </a:p>
        </p:txBody>
      </p:sp>
      <p:sp>
        <p:nvSpPr>
          <p:cNvPr id="55" name="TextBox 1"/>
          <p:cNvSpPr txBox="1"/>
          <p:nvPr/>
        </p:nvSpPr>
        <p:spPr>
          <a:xfrm>
            <a:off x="7251700" y="2616200"/>
            <a:ext cx="128240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2000" dirty="0" smtClean="0">
                <a:solidFill>
                  <a:srgbClr val="3C3C3C"/>
                </a:solidFill>
                <a:latin typeface="Times New Roman" pitchFamily="18" charset="0"/>
                <a:cs typeface="Times New Roman" pitchFamily="18" charset="0"/>
              </a:rPr>
              <a:t>8</a:t>
            </a:r>
          </a:p>
        </p:txBody>
      </p:sp>
      <p:sp>
        <p:nvSpPr>
          <p:cNvPr id="56" name="TextBox 1"/>
          <p:cNvSpPr txBox="1"/>
          <p:nvPr/>
        </p:nvSpPr>
        <p:spPr>
          <a:xfrm>
            <a:off x="6680200" y="2489200"/>
            <a:ext cx="20518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solidFill>
                  <a:srgbClr val="3C3C3C"/>
                </a:solidFill>
                <a:latin typeface="Times New Roman" pitchFamily="18" charset="0"/>
                <a:cs typeface="Times New Roman" pitchFamily="18" charset="0"/>
              </a:rPr>
              <a:t>b</a:t>
            </a:r>
          </a:p>
        </p:txBody>
      </p:sp>
      <p:sp>
        <p:nvSpPr>
          <p:cNvPr id="57" name="TextBox 1"/>
          <p:cNvSpPr txBox="1"/>
          <p:nvPr/>
        </p:nvSpPr>
        <p:spPr>
          <a:xfrm>
            <a:off x="8394700" y="2616200"/>
            <a:ext cx="128240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2000" dirty="0" smtClean="0">
                <a:solidFill>
                  <a:srgbClr val="3C3C3C"/>
                </a:solidFill>
                <a:latin typeface="Times New Roman" pitchFamily="18" charset="0"/>
                <a:cs typeface="Times New Roman" pitchFamily="18" charset="0"/>
              </a:rPr>
              <a:t>9</a:t>
            </a:r>
          </a:p>
        </p:txBody>
      </p:sp>
      <p:sp>
        <p:nvSpPr>
          <p:cNvPr id="58" name="TextBox 1"/>
          <p:cNvSpPr txBox="1"/>
          <p:nvPr/>
        </p:nvSpPr>
        <p:spPr>
          <a:xfrm>
            <a:off x="7861300" y="2489200"/>
            <a:ext cx="11381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solidFill>
                  <a:srgbClr val="3C3C3C"/>
                </a:solidFill>
                <a:latin typeface="Times New Roman" pitchFamily="18" charset="0"/>
                <a:cs typeface="Times New Roman" pitchFamily="18" charset="0"/>
              </a:rPr>
              <a:t>l</a:t>
            </a:r>
          </a:p>
        </p:txBody>
      </p:sp>
      <p:sp>
        <p:nvSpPr>
          <p:cNvPr id="59" name="TextBox 1"/>
          <p:cNvSpPr txBox="1"/>
          <p:nvPr/>
        </p:nvSpPr>
        <p:spPr>
          <a:xfrm>
            <a:off x="9474200" y="2616200"/>
            <a:ext cx="256480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2000" dirty="0" smtClean="0">
                <a:solidFill>
                  <a:srgbClr val="3C3C3C"/>
                </a:solidFill>
                <a:latin typeface="Times New Roman" pitchFamily="18" charset="0"/>
                <a:cs typeface="Times New Roman" pitchFamily="18" charset="0"/>
              </a:rPr>
              <a:t>10</a:t>
            </a:r>
          </a:p>
        </p:txBody>
      </p:sp>
      <p:sp>
        <p:nvSpPr>
          <p:cNvPr id="60" name="TextBox 1"/>
          <p:cNvSpPr txBox="1"/>
          <p:nvPr/>
        </p:nvSpPr>
        <p:spPr>
          <a:xfrm>
            <a:off x="8966200" y="2489200"/>
            <a:ext cx="182742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solidFill>
                  <a:srgbClr val="3C3C3C"/>
                </a:solidFill>
                <a:latin typeface="Times New Roman" pitchFamily="18" charset="0"/>
                <a:cs typeface="Times New Roman" pitchFamily="18" charset="0"/>
              </a:rPr>
              <a:t>e</a:t>
            </a:r>
          </a:p>
        </p:txBody>
      </p:sp>
      <p:sp>
        <p:nvSpPr>
          <p:cNvPr id="61" name="TextBox 1"/>
          <p:cNvSpPr txBox="1"/>
          <p:nvPr/>
        </p:nvSpPr>
        <p:spPr>
          <a:xfrm>
            <a:off x="2387600" y="3302000"/>
            <a:ext cx="246991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2000" dirty="0" smtClean="0">
                <a:solidFill>
                  <a:srgbClr val="3C3C3C"/>
                </a:solidFill>
                <a:latin typeface="Times New Roman" pitchFamily="18" charset="0"/>
                <a:cs typeface="Times New Roman" pitchFamily="18" charset="0"/>
              </a:rPr>
              <a:t>11</a:t>
            </a:r>
          </a:p>
        </p:txBody>
      </p:sp>
      <p:sp>
        <p:nvSpPr>
          <p:cNvPr id="62" name="TextBox 1"/>
          <p:cNvSpPr txBox="1"/>
          <p:nvPr/>
        </p:nvSpPr>
        <p:spPr>
          <a:xfrm>
            <a:off x="3759200" y="3302000"/>
            <a:ext cx="256480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2000" dirty="0" smtClean="0">
                <a:solidFill>
                  <a:srgbClr val="3C3C3C"/>
                </a:solidFill>
                <a:latin typeface="Times New Roman" pitchFamily="18" charset="0"/>
                <a:cs typeface="Times New Roman" pitchFamily="18" charset="0"/>
              </a:rPr>
              <a:t>12</a:t>
            </a:r>
          </a:p>
        </p:txBody>
      </p:sp>
      <p:sp>
        <p:nvSpPr>
          <p:cNvPr id="63" name="TextBox 1"/>
          <p:cNvSpPr txBox="1"/>
          <p:nvPr/>
        </p:nvSpPr>
        <p:spPr>
          <a:xfrm>
            <a:off x="3124200" y="3175000"/>
            <a:ext cx="238848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solidFill>
                  <a:srgbClr val="3C3C3C"/>
                </a:solidFill>
                <a:latin typeface="Times New Roman" pitchFamily="18" charset="0"/>
                <a:cs typeface="Times New Roman" pitchFamily="18" charset="0"/>
              </a:rPr>
              <a:t>Σ</a:t>
            </a:r>
          </a:p>
        </p:txBody>
      </p:sp>
      <p:sp>
        <p:nvSpPr>
          <p:cNvPr id="64" name="TextBox 1"/>
          <p:cNvSpPr txBox="1"/>
          <p:nvPr/>
        </p:nvSpPr>
        <p:spPr>
          <a:xfrm>
            <a:off x="1308100" y="2616200"/>
            <a:ext cx="128240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2000" dirty="0" smtClean="0">
                <a:solidFill>
                  <a:srgbClr val="3C3C3C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</p:txBody>
      </p:sp>
      <p:sp>
        <p:nvSpPr>
          <p:cNvPr id="65" name="TextBox 1"/>
          <p:cNvSpPr txBox="1"/>
          <p:nvPr/>
        </p:nvSpPr>
        <p:spPr>
          <a:xfrm>
            <a:off x="1892300" y="1739900"/>
            <a:ext cx="173124" cy="41806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  <a:tabLst/>
            </a:pPr>
            <a:r>
              <a:rPr lang="en-US" altLang="zh-CN" sz="3200" dirty="0" smtClean="0">
                <a:solidFill>
                  <a:srgbClr val="3C3C3C"/>
                </a:solidFill>
                <a:latin typeface="Times New Roman" pitchFamily="18" charset="0"/>
                <a:cs typeface="Times New Roman" pitchFamily="18" charset="0"/>
              </a:rPr>
              <a:t>ε</a:t>
            </a:r>
          </a:p>
        </p:txBody>
      </p:sp>
      <p:sp>
        <p:nvSpPr>
          <p:cNvPr id="66" name="TextBox 1"/>
          <p:cNvSpPr txBox="1"/>
          <p:nvPr/>
        </p:nvSpPr>
        <p:spPr>
          <a:xfrm>
            <a:off x="1866900" y="2374900"/>
            <a:ext cx="173124" cy="41806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  <a:tabLst/>
            </a:pPr>
            <a:r>
              <a:rPr lang="en-US" altLang="zh-CN" sz="3200" dirty="0" smtClean="0">
                <a:solidFill>
                  <a:srgbClr val="3C3C3C"/>
                </a:solidFill>
                <a:latin typeface="Times New Roman" pitchFamily="18" charset="0"/>
                <a:cs typeface="Times New Roman" pitchFamily="18" charset="0"/>
              </a:rPr>
              <a:t>ε</a:t>
            </a:r>
          </a:p>
        </p:txBody>
      </p:sp>
      <p:sp>
        <p:nvSpPr>
          <p:cNvPr id="67" name="TextBox 1"/>
          <p:cNvSpPr txBox="1"/>
          <p:nvPr/>
        </p:nvSpPr>
        <p:spPr>
          <a:xfrm>
            <a:off x="1892300" y="3022600"/>
            <a:ext cx="173124" cy="41806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  <a:tabLst/>
            </a:pPr>
            <a:r>
              <a:rPr lang="en-US" altLang="zh-CN" sz="3200" dirty="0" smtClean="0">
                <a:solidFill>
                  <a:srgbClr val="3C3C3C"/>
                </a:solidFill>
                <a:latin typeface="Times New Roman" pitchFamily="18" charset="0"/>
                <a:cs typeface="Times New Roman" pitchFamily="18" charset="0"/>
              </a:rPr>
              <a:t>ε</a:t>
            </a:r>
          </a:p>
        </p:txBody>
      </p:sp>
      <p:sp>
        <p:nvSpPr>
          <p:cNvPr id="68" name="TextBox 1"/>
          <p:cNvSpPr txBox="1"/>
          <p:nvPr/>
        </p:nvSpPr>
        <p:spPr>
          <a:xfrm>
            <a:off x="317500" y="2789803"/>
            <a:ext cx="706925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solidFill>
                  <a:srgbClr val="3C3C3C"/>
                </a:solidFill>
                <a:latin typeface="Times New Roman" pitchFamily="18" charset="0"/>
                <a:cs typeface="Times New Roman" pitchFamily="18" charset="0"/>
              </a:rPr>
              <a:t>start</a:t>
            </a:r>
          </a:p>
        </p:txBody>
      </p:sp>
      <p:sp>
        <p:nvSpPr>
          <p:cNvPr id="69" name="TextBox 1"/>
          <p:cNvSpPr txBox="1"/>
          <p:nvPr/>
        </p:nvSpPr>
        <p:spPr>
          <a:xfrm>
            <a:off x="1320800" y="5130800"/>
            <a:ext cx="1118063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2200" dirty="0" smtClean="0">
                <a:latin typeface="Times New Roman" pitchFamily="18" charset="0"/>
                <a:cs typeface="Times New Roman" pitchFamily="18" charset="0"/>
              </a:rPr>
              <a:t>0, 1, 4, 11</a:t>
            </a:r>
          </a:p>
        </p:txBody>
      </p:sp>
      <p:sp>
        <p:nvSpPr>
          <p:cNvPr id="70" name="TextBox 1"/>
          <p:cNvSpPr txBox="1"/>
          <p:nvPr/>
        </p:nvSpPr>
        <p:spPr>
          <a:xfrm>
            <a:off x="241300" y="5149850"/>
            <a:ext cx="706925" cy="33470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start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0079990" cy="7559040"/>
          </a:xfrm>
          <a:custGeom>
            <a:avLst/>
            <a:gdLst>
              <a:gd name="connsiteX0" fmla="*/ 0 w 10079990"/>
              <a:gd name="connsiteY0" fmla="*/ 0 h 7559040"/>
              <a:gd name="connsiteX1" fmla="*/ 10079990 w 10079990"/>
              <a:gd name="connsiteY1" fmla="*/ 0 h 7559040"/>
              <a:gd name="connsiteX2" fmla="*/ 10079990 w 10079990"/>
              <a:gd name="connsiteY2" fmla="*/ 7559040 h 7559040"/>
              <a:gd name="connsiteX3" fmla="*/ 0 w 10079990"/>
              <a:gd name="connsiteY3" fmla="*/ 7559040 h 7559040"/>
              <a:gd name="connsiteX4" fmla="*/ 0 w 10079990"/>
              <a:gd name="connsiteY4" fmla="*/ 0 h 75590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079990" h="7559040">
                <a:moveTo>
                  <a:pt x="0" y="0"/>
                </a:moveTo>
                <a:lnTo>
                  <a:pt x="10079990" y="0"/>
                </a:lnTo>
                <a:lnTo>
                  <a:pt x="10079990" y="7559040"/>
                </a:lnTo>
                <a:lnTo>
                  <a:pt x="0" y="755904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2286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C0C0C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" name="Freeform 3"/>
          <p:cNvSpPr/>
          <p:nvPr/>
        </p:nvSpPr>
        <p:spPr>
          <a:xfrm>
            <a:off x="2222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" name="Freeform 3"/>
          <p:cNvSpPr/>
          <p:nvPr/>
        </p:nvSpPr>
        <p:spPr>
          <a:xfrm>
            <a:off x="6858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C0C0C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" name="Freeform 3"/>
          <p:cNvSpPr/>
          <p:nvPr/>
        </p:nvSpPr>
        <p:spPr>
          <a:xfrm>
            <a:off x="6794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8" name="Freeform 3"/>
          <p:cNvSpPr/>
          <p:nvPr/>
        </p:nvSpPr>
        <p:spPr>
          <a:xfrm>
            <a:off x="11430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C0C0C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9" name="Freeform 3"/>
          <p:cNvSpPr/>
          <p:nvPr/>
        </p:nvSpPr>
        <p:spPr>
          <a:xfrm>
            <a:off x="11366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0" name="Freeform 3"/>
          <p:cNvSpPr/>
          <p:nvPr/>
        </p:nvSpPr>
        <p:spPr>
          <a:xfrm>
            <a:off x="16002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C0C0C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1" name="Freeform 3"/>
          <p:cNvSpPr/>
          <p:nvPr/>
        </p:nvSpPr>
        <p:spPr>
          <a:xfrm>
            <a:off x="15938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2" name="Freeform 3"/>
          <p:cNvSpPr/>
          <p:nvPr/>
        </p:nvSpPr>
        <p:spPr>
          <a:xfrm>
            <a:off x="20574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C0C0C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3" name="Freeform 3"/>
          <p:cNvSpPr/>
          <p:nvPr/>
        </p:nvSpPr>
        <p:spPr>
          <a:xfrm>
            <a:off x="20510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4" name="Freeform 3"/>
          <p:cNvSpPr/>
          <p:nvPr/>
        </p:nvSpPr>
        <p:spPr>
          <a:xfrm>
            <a:off x="25146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C0C0C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5" name="Freeform 3"/>
          <p:cNvSpPr/>
          <p:nvPr/>
        </p:nvSpPr>
        <p:spPr>
          <a:xfrm>
            <a:off x="25082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6" name="Freeform 3"/>
          <p:cNvSpPr/>
          <p:nvPr/>
        </p:nvSpPr>
        <p:spPr>
          <a:xfrm>
            <a:off x="29718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00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7" name="Freeform 3"/>
          <p:cNvSpPr/>
          <p:nvPr/>
        </p:nvSpPr>
        <p:spPr>
          <a:xfrm>
            <a:off x="29654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8" name="Freeform 3"/>
          <p:cNvSpPr/>
          <p:nvPr/>
        </p:nvSpPr>
        <p:spPr>
          <a:xfrm>
            <a:off x="34290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9" name="Freeform 3"/>
          <p:cNvSpPr/>
          <p:nvPr/>
        </p:nvSpPr>
        <p:spPr>
          <a:xfrm>
            <a:off x="34226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0" name="Freeform 3"/>
          <p:cNvSpPr/>
          <p:nvPr/>
        </p:nvSpPr>
        <p:spPr>
          <a:xfrm>
            <a:off x="48006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1" name="Freeform 3"/>
          <p:cNvSpPr/>
          <p:nvPr/>
        </p:nvSpPr>
        <p:spPr>
          <a:xfrm>
            <a:off x="47942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2" name="Freeform 3"/>
          <p:cNvSpPr/>
          <p:nvPr/>
        </p:nvSpPr>
        <p:spPr>
          <a:xfrm>
            <a:off x="52578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3" name="Freeform 3"/>
          <p:cNvSpPr/>
          <p:nvPr/>
        </p:nvSpPr>
        <p:spPr>
          <a:xfrm>
            <a:off x="52514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4" name="Freeform 3"/>
          <p:cNvSpPr/>
          <p:nvPr/>
        </p:nvSpPr>
        <p:spPr>
          <a:xfrm>
            <a:off x="57150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5" name="Freeform 3"/>
          <p:cNvSpPr/>
          <p:nvPr/>
        </p:nvSpPr>
        <p:spPr>
          <a:xfrm>
            <a:off x="57086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6" name="Freeform 3"/>
          <p:cNvSpPr/>
          <p:nvPr/>
        </p:nvSpPr>
        <p:spPr>
          <a:xfrm>
            <a:off x="61722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7" name="Freeform 3"/>
          <p:cNvSpPr/>
          <p:nvPr/>
        </p:nvSpPr>
        <p:spPr>
          <a:xfrm>
            <a:off x="61658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8" name="Freeform 3"/>
          <p:cNvSpPr/>
          <p:nvPr/>
        </p:nvSpPr>
        <p:spPr>
          <a:xfrm>
            <a:off x="66294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9" name="Freeform 3"/>
          <p:cNvSpPr/>
          <p:nvPr/>
        </p:nvSpPr>
        <p:spPr>
          <a:xfrm>
            <a:off x="66230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0" name="Freeform 3"/>
          <p:cNvSpPr/>
          <p:nvPr/>
        </p:nvSpPr>
        <p:spPr>
          <a:xfrm>
            <a:off x="70866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1" name="Freeform 3"/>
          <p:cNvSpPr/>
          <p:nvPr/>
        </p:nvSpPr>
        <p:spPr>
          <a:xfrm>
            <a:off x="70802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2" name="Freeform 3"/>
          <p:cNvSpPr/>
          <p:nvPr/>
        </p:nvSpPr>
        <p:spPr>
          <a:xfrm>
            <a:off x="75438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3" name="Freeform 3"/>
          <p:cNvSpPr/>
          <p:nvPr/>
        </p:nvSpPr>
        <p:spPr>
          <a:xfrm>
            <a:off x="75374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4" name="Freeform 3"/>
          <p:cNvSpPr/>
          <p:nvPr/>
        </p:nvSpPr>
        <p:spPr>
          <a:xfrm>
            <a:off x="84582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5" name="Freeform 3"/>
          <p:cNvSpPr/>
          <p:nvPr/>
        </p:nvSpPr>
        <p:spPr>
          <a:xfrm>
            <a:off x="84518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6" name="Freeform 3"/>
          <p:cNvSpPr/>
          <p:nvPr/>
        </p:nvSpPr>
        <p:spPr>
          <a:xfrm>
            <a:off x="89154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7" name="Freeform 3"/>
          <p:cNvSpPr/>
          <p:nvPr/>
        </p:nvSpPr>
        <p:spPr>
          <a:xfrm>
            <a:off x="89090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8" name="Freeform 3"/>
          <p:cNvSpPr/>
          <p:nvPr/>
        </p:nvSpPr>
        <p:spPr>
          <a:xfrm>
            <a:off x="93726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9" name="Freeform 3"/>
          <p:cNvSpPr/>
          <p:nvPr/>
        </p:nvSpPr>
        <p:spPr>
          <a:xfrm>
            <a:off x="93662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0" name="Freeform 3"/>
          <p:cNvSpPr/>
          <p:nvPr/>
        </p:nvSpPr>
        <p:spPr>
          <a:xfrm>
            <a:off x="38862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1" name="Freeform 3"/>
          <p:cNvSpPr/>
          <p:nvPr/>
        </p:nvSpPr>
        <p:spPr>
          <a:xfrm>
            <a:off x="38798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2" name="Freeform 3"/>
          <p:cNvSpPr/>
          <p:nvPr/>
        </p:nvSpPr>
        <p:spPr>
          <a:xfrm>
            <a:off x="80010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3" name="Freeform 3"/>
          <p:cNvSpPr/>
          <p:nvPr/>
        </p:nvSpPr>
        <p:spPr>
          <a:xfrm>
            <a:off x="79946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4" name="Freeform 3"/>
          <p:cNvSpPr/>
          <p:nvPr/>
        </p:nvSpPr>
        <p:spPr>
          <a:xfrm>
            <a:off x="84582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5" name="Freeform 3"/>
          <p:cNvSpPr/>
          <p:nvPr/>
        </p:nvSpPr>
        <p:spPr>
          <a:xfrm>
            <a:off x="84518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6" name="Freeform 3"/>
          <p:cNvSpPr/>
          <p:nvPr/>
        </p:nvSpPr>
        <p:spPr>
          <a:xfrm>
            <a:off x="457200" y="4114800"/>
            <a:ext cx="1371600" cy="685800"/>
          </a:xfrm>
          <a:custGeom>
            <a:avLst/>
            <a:gdLst>
              <a:gd name="connsiteX0" fmla="*/ 685800 w 1371600"/>
              <a:gd name="connsiteY0" fmla="*/ 685800 h 685800"/>
              <a:gd name="connsiteX1" fmla="*/ 0 w 1371600"/>
              <a:gd name="connsiteY1" fmla="*/ 685800 h 685800"/>
              <a:gd name="connsiteX2" fmla="*/ 0 w 1371600"/>
              <a:gd name="connsiteY2" fmla="*/ 0 h 685800"/>
              <a:gd name="connsiteX3" fmla="*/ 1371600 w 1371600"/>
              <a:gd name="connsiteY3" fmla="*/ 0 h 685800"/>
              <a:gd name="connsiteX4" fmla="*/ 1371600 w 1371600"/>
              <a:gd name="connsiteY4" fmla="*/ 685800 h 685800"/>
              <a:gd name="connsiteX5" fmla="*/ 685800 w 1371600"/>
              <a:gd name="connsiteY5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1371600" h="685800">
                <a:moveTo>
                  <a:pt x="685800" y="685800"/>
                </a:moveTo>
                <a:lnTo>
                  <a:pt x="0" y="685800"/>
                </a:lnTo>
                <a:lnTo>
                  <a:pt x="0" y="0"/>
                </a:lnTo>
                <a:lnTo>
                  <a:pt x="1371600" y="0"/>
                </a:lnTo>
                <a:lnTo>
                  <a:pt x="1371600" y="685800"/>
                </a:lnTo>
                <a:lnTo>
                  <a:pt x="685800" y="685800"/>
                </a:lnTo>
              </a:path>
            </a:pathLst>
          </a:custGeom>
          <a:solidFill>
            <a:srgbClr val="99CC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7" name="Freeform 3"/>
          <p:cNvSpPr/>
          <p:nvPr/>
        </p:nvSpPr>
        <p:spPr>
          <a:xfrm>
            <a:off x="450850" y="4108450"/>
            <a:ext cx="1384300" cy="698500"/>
          </a:xfrm>
          <a:custGeom>
            <a:avLst/>
            <a:gdLst>
              <a:gd name="connsiteX0" fmla="*/ 692150 w 1384300"/>
              <a:gd name="connsiteY0" fmla="*/ 692150 h 698500"/>
              <a:gd name="connsiteX1" fmla="*/ 6350 w 1384300"/>
              <a:gd name="connsiteY1" fmla="*/ 692150 h 698500"/>
              <a:gd name="connsiteX2" fmla="*/ 6350 w 1384300"/>
              <a:gd name="connsiteY2" fmla="*/ 6350 h 698500"/>
              <a:gd name="connsiteX3" fmla="*/ 1377950 w 1384300"/>
              <a:gd name="connsiteY3" fmla="*/ 6350 h 698500"/>
              <a:gd name="connsiteX4" fmla="*/ 1377950 w 1384300"/>
              <a:gd name="connsiteY4" fmla="*/ 692150 h 698500"/>
              <a:gd name="connsiteX5" fmla="*/ 692150 w 1384300"/>
              <a:gd name="connsiteY5" fmla="*/ 692150 h 6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1384300" h="698500">
                <a:moveTo>
                  <a:pt x="692150" y="692150"/>
                </a:moveTo>
                <a:lnTo>
                  <a:pt x="6350" y="692150"/>
                </a:lnTo>
                <a:lnTo>
                  <a:pt x="6350" y="6350"/>
                </a:lnTo>
                <a:lnTo>
                  <a:pt x="1377950" y="6350"/>
                </a:lnTo>
                <a:lnTo>
                  <a:pt x="1377950" y="692150"/>
                </a:lnTo>
                <a:lnTo>
                  <a:pt x="692150" y="692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8" name="Freeform 3"/>
          <p:cNvSpPr/>
          <p:nvPr/>
        </p:nvSpPr>
        <p:spPr>
          <a:xfrm>
            <a:off x="43434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9" name="Freeform 3"/>
          <p:cNvSpPr/>
          <p:nvPr/>
        </p:nvSpPr>
        <p:spPr>
          <a:xfrm>
            <a:off x="43370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0" name="TextBox 1"/>
          <p:cNvSpPr txBox="1"/>
          <p:nvPr/>
        </p:nvSpPr>
        <p:spPr>
          <a:xfrm>
            <a:off x="355600" y="1651000"/>
            <a:ext cx="2002151" cy="42428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  <a:tabLst/>
            </a:pPr>
            <a:r>
              <a:rPr lang="en-US" altLang="zh-CN" sz="2600" b="1" dirty="0" smtClean="0">
                <a:latin typeface="Courier New" pitchFamily="18" charset="0"/>
                <a:cs typeface="Courier New" pitchFamily="18" charset="0"/>
              </a:rPr>
              <a:t>w</a:t>
            </a: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 smtClean="0">
                <a:latin typeface="Courier New" pitchFamily="18" charset="0"/>
                <a:cs typeface="Courier New" pitchFamily="18" charset="0"/>
              </a:rPr>
              <a:t>h</a:t>
            </a: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 smtClean="0">
                <a:latin typeface="Courier New" pitchFamily="18" charset="0"/>
                <a:cs typeface="Courier New" pitchFamily="18" charset="0"/>
              </a:rPr>
              <a:t>i</a:t>
            </a: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 smtClean="0">
                <a:latin typeface="Courier New" pitchFamily="18" charset="0"/>
                <a:cs typeface="Courier New" pitchFamily="18" charset="0"/>
              </a:rPr>
              <a:t>l</a:t>
            </a: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 smtClean="0">
                <a:latin typeface="Courier New" pitchFamily="18" charset="0"/>
                <a:cs typeface="Courier New" pitchFamily="18" charset="0"/>
              </a:rPr>
              <a:t>e</a:t>
            </a:r>
          </a:p>
        </p:txBody>
      </p:sp>
      <p:sp>
        <p:nvSpPr>
          <p:cNvPr id="51" name="TextBox 1"/>
          <p:cNvSpPr txBox="1"/>
          <p:nvPr/>
        </p:nvSpPr>
        <p:spPr>
          <a:xfrm>
            <a:off x="5384800" y="1651000"/>
            <a:ext cx="200376" cy="42511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  <a:tabLst/>
            </a:pPr>
            <a:r>
              <a:rPr lang="en-US" altLang="zh-CN" sz="2600" b="1" dirty="0" smtClean="0">
                <a:latin typeface="Courier New" pitchFamily="18" charset="0"/>
                <a:cs typeface="Courier New" pitchFamily="18" charset="0"/>
              </a:rPr>
              <a:t>&lt;</a:t>
            </a:r>
          </a:p>
        </p:txBody>
      </p:sp>
      <p:sp>
        <p:nvSpPr>
          <p:cNvPr id="52" name="TextBox 1"/>
          <p:cNvSpPr txBox="1"/>
          <p:nvPr/>
        </p:nvSpPr>
        <p:spPr>
          <a:xfrm>
            <a:off x="6299200" y="1651000"/>
            <a:ext cx="3337452" cy="42428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  <a:tabLst/>
            </a:pPr>
            <a:r>
              <a:rPr lang="en-US" altLang="zh-CN" sz="2600" b="1" dirty="0" smtClean="0">
                <a:latin typeface="Courier New" pitchFamily="18" charset="0"/>
                <a:cs typeface="Courier New" pitchFamily="18" charset="0"/>
              </a:rPr>
              <a:t>i</a:t>
            </a: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 smtClean="0">
                <a:latin typeface="Courier New" pitchFamily="18" charset="0"/>
                <a:cs typeface="Courier New" pitchFamily="18" charset="0"/>
              </a:rPr>
              <a:t>)</a:t>
            </a: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600" b="1" dirty="0" smtClean="0">
                <a:latin typeface="Courier New" pitchFamily="18" charset="0"/>
                <a:cs typeface="Courier New" pitchFamily="18" charset="0"/>
              </a:rPr>
              <a:t>\n\t</a:t>
            </a: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600" b="1" dirty="0" smtClean="0">
                <a:latin typeface="Courier New" pitchFamily="18" charset="0"/>
                <a:cs typeface="Courier New" pitchFamily="18" charset="0"/>
              </a:rPr>
              <a:t>+</a:t>
            </a: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 smtClean="0">
                <a:latin typeface="Courier New" pitchFamily="18" charset="0"/>
                <a:cs typeface="Courier New" pitchFamily="18" charset="0"/>
              </a:rPr>
              <a:t>+</a:t>
            </a: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 smtClean="0">
                <a:latin typeface="Courier New" pitchFamily="18" charset="0"/>
                <a:cs typeface="Courier New" pitchFamily="18" charset="0"/>
              </a:rPr>
              <a:t>i</a:t>
            </a: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 smtClean="0">
                <a:latin typeface="Courier New" pitchFamily="18" charset="0"/>
                <a:cs typeface="Courier New" pitchFamily="18" charset="0"/>
              </a:rPr>
              <a:t>;</a:t>
            </a:r>
          </a:p>
        </p:txBody>
      </p:sp>
      <p:sp>
        <p:nvSpPr>
          <p:cNvPr id="53" name="TextBox 1"/>
          <p:cNvSpPr txBox="1"/>
          <p:nvPr/>
        </p:nvSpPr>
        <p:spPr>
          <a:xfrm>
            <a:off x="546100" y="4305300"/>
            <a:ext cx="1189428" cy="36163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/>
            </a:pPr>
            <a:r>
              <a:rPr lang="en-US" altLang="zh-CN" sz="2200" b="1" dirty="0" smtClean="0">
                <a:latin typeface="Courier New" pitchFamily="18" charset="0"/>
                <a:cs typeface="Courier New" pitchFamily="18" charset="0"/>
              </a:rPr>
              <a:t>T_While</a:t>
            </a:r>
          </a:p>
        </p:txBody>
      </p:sp>
      <p:sp>
        <p:nvSpPr>
          <p:cNvPr id="54" name="TextBox 1"/>
          <p:cNvSpPr txBox="1"/>
          <p:nvPr/>
        </p:nvSpPr>
        <p:spPr>
          <a:xfrm>
            <a:off x="3098800" y="1651000"/>
            <a:ext cx="1551707" cy="42428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  <a:tabLst/>
            </a:pPr>
            <a:r>
              <a:rPr lang="en-US" altLang="zh-CN" sz="2600" b="1" dirty="0" smtClean="0">
                <a:latin typeface="Courier New" pitchFamily="18" charset="0"/>
                <a:cs typeface="Courier New" pitchFamily="18" charset="0"/>
              </a:rPr>
              <a:t>(</a:t>
            </a: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 smtClean="0">
                <a:latin typeface="Courier New" pitchFamily="18" charset="0"/>
                <a:cs typeface="Courier New" pitchFamily="18" charset="0"/>
              </a:rPr>
              <a:t>1</a:t>
            </a: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 smtClean="0">
                <a:latin typeface="Courier New" pitchFamily="18" charset="0"/>
                <a:cs typeface="Courier New" pitchFamily="18" charset="0"/>
              </a:rPr>
              <a:t>3</a:t>
            </a: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 smtClean="0">
                <a:latin typeface="Courier New" pitchFamily="18" charset="0"/>
                <a:cs typeface="Courier New" pitchFamily="18" charset="0"/>
              </a:rPr>
              <a:t>7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2262525" y="622300"/>
            <a:ext cx="5217775" cy="70019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100"/>
              </a:lnSpc>
              <a:tabLst/>
            </a:pP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Scanning a Source File</a:t>
            </a:r>
          </a:p>
        </p:txBody>
      </p:sp>
    </p:spTree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0083800" cy="7556500"/>
          </a:xfrm>
          <a:prstGeom prst="rect">
            <a:avLst/>
          </a:prstGeom>
          <a:noFill/>
        </p:spPr>
      </p:pic>
      <p:sp>
        <p:nvSpPr>
          <p:cNvPr id="1029" name="TextBox 1"/>
          <p:cNvSpPr txBox="1"/>
          <p:nvPr/>
        </p:nvSpPr>
        <p:spPr>
          <a:xfrm>
            <a:off x="6337300" y="5130800"/>
            <a:ext cx="14106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2200" dirty="0" smtClean="0">
                <a:latin typeface="Times New Roman" pitchFamily="18" charset="0"/>
                <a:cs typeface="Times New Roman" pitchFamily="18" charset="0"/>
              </a:rPr>
              <a:t>7</a:t>
            </a:r>
          </a:p>
        </p:txBody>
      </p:sp>
      <p:sp>
        <p:nvSpPr>
          <p:cNvPr id="1030" name="TextBox 1"/>
          <p:cNvSpPr txBox="1"/>
          <p:nvPr/>
        </p:nvSpPr>
        <p:spPr>
          <a:xfrm>
            <a:off x="7251700" y="5130800"/>
            <a:ext cx="14106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2200" dirty="0" smtClean="0">
                <a:latin typeface="Times New Roman" pitchFamily="18" charset="0"/>
                <a:cs typeface="Times New Roman" pitchFamily="18" charset="0"/>
              </a:rPr>
              <a:t>8</a:t>
            </a:r>
          </a:p>
        </p:txBody>
      </p:sp>
      <p:sp>
        <p:nvSpPr>
          <p:cNvPr id="1031" name="TextBox 1"/>
          <p:cNvSpPr txBox="1"/>
          <p:nvPr/>
        </p:nvSpPr>
        <p:spPr>
          <a:xfrm>
            <a:off x="8166100" y="5130800"/>
            <a:ext cx="14106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2200" dirty="0" smtClean="0">
                <a:latin typeface="Times New Roman" pitchFamily="18" charset="0"/>
                <a:cs typeface="Times New Roman" pitchFamily="18" charset="0"/>
              </a:rPr>
              <a:t>9</a:t>
            </a:r>
          </a:p>
        </p:txBody>
      </p:sp>
      <p:sp>
        <p:nvSpPr>
          <p:cNvPr id="1032" name="TextBox 1"/>
          <p:cNvSpPr txBox="1"/>
          <p:nvPr/>
        </p:nvSpPr>
        <p:spPr>
          <a:xfrm>
            <a:off x="9017000" y="5130800"/>
            <a:ext cx="282129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2200" dirty="0" smtClean="0">
                <a:latin typeface="Times New Roman" pitchFamily="18" charset="0"/>
                <a:cs typeface="Times New Roman" pitchFamily="18" charset="0"/>
              </a:rPr>
              <a:t>10</a:t>
            </a:r>
          </a:p>
        </p:txBody>
      </p:sp>
      <p:sp>
        <p:nvSpPr>
          <p:cNvPr id="1033" name="TextBox 1"/>
          <p:cNvSpPr txBox="1"/>
          <p:nvPr/>
        </p:nvSpPr>
        <p:spPr>
          <a:xfrm>
            <a:off x="5880100" y="5003800"/>
            <a:ext cx="20518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u</a:t>
            </a:r>
          </a:p>
        </p:txBody>
      </p:sp>
      <p:sp>
        <p:nvSpPr>
          <p:cNvPr id="1034" name="TextBox 1"/>
          <p:cNvSpPr txBox="1"/>
          <p:nvPr/>
        </p:nvSpPr>
        <p:spPr>
          <a:xfrm>
            <a:off x="6794500" y="5003800"/>
            <a:ext cx="20518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b</a:t>
            </a:r>
          </a:p>
        </p:txBody>
      </p:sp>
      <p:sp>
        <p:nvSpPr>
          <p:cNvPr id="1035" name="TextBox 1"/>
          <p:cNvSpPr txBox="1"/>
          <p:nvPr/>
        </p:nvSpPr>
        <p:spPr>
          <a:xfrm>
            <a:off x="7747000" y="5003800"/>
            <a:ext cx="11381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l</a:t>
            </a:r>
          </a:p>
        </p:txBody>
      </p:sp>
      <p:sp>
        <p:nvSpPr>
          <p:cNvPr id="1036" name="TextBox 1"/>
          <p:cNvSpPr txBox="1"/>
          <p:nvPr/>
        </p:nvSpPr>
        <p:spPr>
          <a:xfrm>
            <a:off x="8636000" y="5003800"/>
            <a:ext cx="182742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e</a:t>
            </a:r>
          </a:p>
        </p:txBody>
      </p:sp>
      <p:sp>
        <p:nvSpPr>
          <p:cNvPr id="45" name="TextBox 1"/>
          <p:cNvSpPr txBox="1"/>
          <p:nvPr/>
        </p:nvSpPr>
        <p:spPr>
          <a:xfrm>
            <a:off x="5181600" y="5130800"/>
            <a:ext cx="423193" cy="3046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2200" dirty="0" smtClean="0">
                <a:latin typeface="Times New Roman" pitchFamily="18" charset="0"/>
                <a:cs typeface="Times New Roman" pitchFamily="18" charset="0"/>
              </a:rPr>
              <a:t>3, 6</a:t>
            </a:r>
          </a:p>
        </p:txBody>
      </p:sp>
      <p:sp>
        <p:nvSpPr>
          <p:cNvPr id="46" name="TextBox 1"/>
          <p:cNvSpPr txBox="1"/>
          <p:nvPr/>
        </p:nvSpPr>
        <p:spPr>
          <a:xfrm>
            <a:off x="4622800" y="5003800"/>
            <a:ext cx="20518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o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2795468" y="622300"/>
            <a:ext cx="4227632" cy="70019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100"/>
              </a:lnSpc>
              <a:tabLst/>
            </a:pP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From NFA to DFA</a:t>
            </a:r>
          </a:p>
        </p:txBody>
      </p:sp>
      <p:sp>
        <p:nvSpPr>
          <p:cNvPr id="48" name="TextBox 1"/>
          <p:cNvSpPr txBox="1"/>
          <p:nvPr/>
        </p:nvSpPr>
        <p:spPr>
          <a:xfrm>
            <a:off x="3327400" y="5152003"/>
            <a:ext cx="846386" cy="3046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                <a:tab pos="368300" algn="l"/>
              </a:tabLst>
            </a:pPr>
            <a:r>
              <a:rPr lang="en-US" altLang="zh-CN" sz="2200" dirty="0" smtClean="0">
                <a:latin typeface="Times New Roman" pitchFamily="18" charset="0"/>
                <a:cs typeface="Times New Roman" pitchFamily="18" charset="0"/>
              </a:rPr>
              <a:t>2, 5, 12</a:t>
            </a:r>
          </a:p>
        </p:txBody>
      </p:sp>
      <p:sp>
        <p:nvSpPr>
          <p:cNvPr id="49" name="TextBox 1"/>
          <p:cNvSpPr txBox="1"/>
          <p:nvPr/>
        </p:nvSpPr>
        <p:spPr>
          <a:xfrm>
            <a:off x="2794000" y="5003800"/>
            <a:ext cx="20518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d</a:t>
            </a:r>
          </a:p>
        </p:txBody>
      </p:sp>
      <p:sp>
        <p:nvSpPr>
          <p:cNvPr id="50" name="TextBox 1"/>
          <p:cNvSpPr txBox="1"/>
          <p:nvPr/>
        </p:nvSpPr>
        <p:spPr>
          <a:xfrm>
            <a:off x="2451100" y="1930400"/>
            <a:ext cx="128240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2000" dirty="0" smtClean="0">
                <a:solidFill>
                  <a:srgbClr val="3C3C3C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51" name="TextBox 1"/>
          <p:cNvSpPr txBox="1"/>
          <p:nvPr/>
        </p:nvSpPr>
        <p:spPr>
          <a:xfrm>
            <a:off x="3822700" y="1930400"/>
            <a:ext cx="128240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2000" dirty="0" smtClean="0">
                <a:solidFill>
                  <a:srgbClr val="3C3C3C"/>
                </a:solidFill>
                <a:latin typeface="Times New Roman" pitchFamily="18" charset="0"/>
                <a:cs typeface="Times New Roman" pitchFamily="18" charset="0"/>
              </a:rPr>
              <a:t>2</a:t>
            </a:r>
          </a:p>
        </p:txBody>
      </p:sp>
      <p:sp>
        <p:nvSpPr>
          <p:cNvPr id="52" name="TextBox 1"/>
          <p:cNvSpPr txBox="1"/>
          <p:nvPr/>
        </p:nvSpPr>
        <p:spPr>
          <a:xfrm>
            <a:off x="4965700" y="1930400"/>
            <a:ext cx="128240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2000" dirty="0" smtClean="0">
                <a:solidFill>
                  <a:srgbClr val="3C3C3C"/>
                </a:solidFill>
                <a:latin typeface="Times New Roman" pitchFamily="18" charset="0"/>
                <a:cs typeface="Times New Roman" pitchFamily="18" charset="0"/>
              </a:rPr>
              <a:t>3</a:t>
            </a:r>
          </a:p>
        </p:txBody>
      </p:sp>
      <p:sp>
        <p:nvSpPr>
          <p:cNvPr id="53" name="TextBox 1"/>
          <p:cNvSpPr txBox="1"/>
          <p:nvPr/>
        </p:nvSpPr>
        <p:spPr>
          <a:xfrm>
            <a:off x="3136900" y="1803400"/>
            <a:ext cx="20518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solidFill>
                  <a:srgbClr val="3C3C3C"/>
                </a:solidFill>
                <a:latin typeface="Times New Roman" pitchFamily="18" charset="0"/>
                <a:cs typeface="Times New Roman" pitchFamily="18" charset="0"/>
              </a:rPr>
              <a:t>d</a:t>
            </a:r>
          </a:p>
        </p:txBody>
      </p:sp>
      <p:sp>
        <p:nvSpPr>
          <p:cNvPr id="54" name="TextBox 1"/>
          <p:cNvSpPr txBox="1"/>
          <p:nvPr/>
        </p:nvSpPr>
        <p:spPr>
          <a:xfrm>
            <a:off x="4394200" y="1803400"/>
            <a:ext cx="20518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solidFill>
                  <a:srgbClr val="3C3C3C"/>
                </a:solidFill>
                <a:latin typeface="Times New Roman" pitchFamily="18" charset="0"/>
                <a:cs typeface="Times New Roman" pitchFamily="18" charset="0"/>
              </a:rPr>
              <a:t>o</a:t>
            </a:r>
          </a:p>
        </p:txBody>
      </p:sp>
      <p:sp>
        <p:nvSpPr>
          <p:cNvPr id="55" name="TextBox 1"/>
          <p:cNvSpPr txBox="1"/>
          <p:nvPr/>
        </p:nvSpPr>
        <p:spPr>
          <a:xfrm>
            <a:off x="2451100" y="2616200"/>
            <a:ext cx="128240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2000" dirty="0" smtClean="0">
                <a:solidFill>
                  <a:srgbClr val="3C3C3C"/>
                </a:solidFill>
                <a:latin typeface="Times New Roman" pitchFamily="18" charset="0"/>
                <a:cs typeface="Times New Roman" pitchFamily="18" charset="0"/>
              </a:rPr>
              <a:t>4</a:t>
            </a:r>
          </a:p>
        </p:txBody>
      </p:sp>
      <p:sp>
        <p:nvSpPr>
          <p:cNvPr id="56" name="TextBox 1"/>
          <p:cNvSpPr txBox="1"/>
          <p:nvPr/>
        </p:nvSpPr>
        <p:spPr>
          <a:xfrm>
            <a:off x="3822700" y="2616200"/>
            <a:ext cx="128240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2000" dirty="0" smtClean="0">
                <a:solidFill>
                  <a:srgbClr val="3C3C3C"/>
                </a:solidFill>
                <a:latin typeface="Times New Roman" pitchFamily="18" charset="0"/>
                <a:cs typeface="Times New Roman" pitchFamily="18" charset="0"/>
              </a:rPr>
              <a:t>5</a:t>
            </a:r>
          </a:p>
        </p:txBody>
      </p:sp>
      <p:sp>
        <p:nvSpPr>
          <p:cNvPr id="57" name="TextBox 1"/>
          <p:cNvSpPr txBox="1"/>
          <p:nvPr/>
        </p:nvSpPr>
        <p:spPr>
          <a:xfrm>
            <a:off x="4965700" y="2616200"/>
            <a:ext cx="128240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2000" dirty="0" smtClean="0">
                <a:solidFill>
                  <a:srgbClr val="3C3C3C"/>
                </a:solidFill>
                <a:latin typeface="Times New Roman" pitchFamily="18" charset="0"/>
                <a:cs typeface="Times New Roman" pitchFamily="18" charset="0"/>
              </a:rPr>
              <a:t>6</a:t>
            </a:r>
          </a:p>
        </p:txBody>
      </p:sp>
      <p:sp>
        <p:nvSpPr>
          <p:cNvPr id="58" name="TextBox 1"/>
          <p:cNvSpPr txBox="1"/>
          <p:nvPr/>
        </p:nvSpPr>
        <p:spPr>
          <a:xfrm>
            <a:off x="3136900" y="2489200"/>
            <a:ext cx="20518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solidFill>
                  <a:srgbClr val="3C3C3C"/>
                </a:solidFill>
                <a:latin typeface="Times New Roman" pitchFamily="18" charset="0"/>
                <a:cs typeface="Times New Roman" pitchFamily="18" charset="0"/>
              </a:rPr>
              <a:t>d</a:t>
            </a:r>
          </a:p>
        </p:txBody>
      </p:sp>
      <p:sp>
        <p:nvSpPr>
          <p:cNvPr id="59" name="TextBox 1"/>
          <p:cNvSpPr txBox="1"/>
          <p:nvPr/>
        </p:nvSpPr>
        <p:spPr>
          <a:xfrm>
            <a:off x="4394200" y="2489200"/>
            <a:ext cx="20518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solidFill>
                  <a:srgbClr val="3C3C3C"/>
                </a:solidFill>
                <a:latin typeface="Times New Roman" pitchFamily="18" charset="0"/>
                <a:cs typeface="Times New Roman" pitchFamily="18" charset="0"/>
              </a:rPr>
              <a:t>o</a:t>
            </a:r>
          </a:p>
        </p:txBody>
      </p:sp>
      <p:sp>
        <p:nvSpPr>
          <p:cNvPr id="60" name="TextBox 1"/>
          <p:cNvSpPr txBox="1"/>
          <p:nvPr/>
        </p:nvSpPr>
        <p:spPr>
          <a:xfrm>
            <a:off x="6108700" y="2616200"/>
            <a:ext cx="128240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2000" dirty="0" smtClean="0">
                <a:solidFill>
                  <a:srgbClr val="3C3C3C"/>
                </a:solidFill>
                <a:latin typeface="Times New Roman" pitchFamily="18" charset="0"/>
                <a:cs typeface="Times New Roman" pitchFamily="18" charset="0"/>
              </a:rPr>
              <a:t>7</a:t>
            </a:r>
          </a:p>
        </p:txBody>
      </p:sp>
      <p:sp>
        <p:nvSpPr>
          <p:cNvPr id="61" name="TextBox 1"/>
          <p:cNvSpPr txBox="1"/>
          <p:nvPr/>
        </p:nvSpPr>
        <p:spPr>
          <a:xfrm>
            <a:off x="5537200" y="2489200"/>
            <a:ext cx="20518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solidFill>
                  <a:srgbClr val="3C3C3C"/>
                </a:solidFill>
                <a:latin typeface="Times New Roman" pitchFamily="18" charset="0"/>
                <a:cs typeface="Times New Roman" pitchFamily="18" charset="0"/>
              </a:rPr>
              <a:t>u</a:t>
            </a:r>
          </a:p>
        </p:txBody>
      </p:sp>
      <p:sp>
        <p:nvSpPr>
          <p:cNvPr id="62" name="TextBox 1"/>
          <p:cNvSpPr txBox="1"/>
          <p:nvPr/>
        </p:nvSpPr>
        <p:spPr>
          <a:xfrm>
            <a:off x="7251700" y="2616200"/>
            <a:ext cx="128240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2000" dirty="0" smtClean="0">
                <a:solidFill>
                  <a:srgbClr val="3C3C3C"/>
                </a:solidFill>
                <a:latin typeface="Times New Roman" pitchFamily="18" charset="0"/>
                <a:cs typeface="Times New Roman" pitchFamily="18" charset="0"/>
              </a:rPr>
              <a:t>8</a:t>
            </a:r>
          </a:p>
        </p:txBody>
      </p:sp>
      <p:sp>
        <p:nvSpPr>
          <p:cNvPr id="63" name="TextBox 1"/>
          <p:cNvSpPr txBox="1"/>
          <p:nvPr/>
        </p:nvSpPr>
        <p:spPr>
          <a:xfrm>
            <a:off x="6680200" y="2489200"/>
            <a:ext cx="20518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solidFill>
                  <a:srgbClr val="3C3C3C"/>
                </a:solidFill>
                <a:latin typeface="Times New Roman" pitchFamily="18" charset="0"/>
                <a:cs typeface="Times New Roman" pitchFamily="18" charset="0"/>
              </a:rPr>
              <a:t>b</a:t>
            </a:r>
          </a:p>
        </p:txBody>
      </p:sp>
      <p:sp>
        <p:nvSpPr>
          <p:cNvPr id="64" name="TextBox 1"/>
          <p:cNvSpPr txBox="1"/>
          <p:nvPr/>
        </p:nvSpPr>
        <p:spPr>
          <a:xfrm>
            <a:off x="8394700" y="2616200"/>
            <a:ext cx="128240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2000" dirty="0" smtClean="0">
                <a:solidFill>
                  <a:srgbClr val="3C3C3C"/>
                </a:solidFill>
                <a:latin typeface="Times New Roman" pitchFamily="18" charset="0"/>
                <a:cs typeface="Times New Roman" pitchFamily="18" charset="0"/>
              </a:rPr>
              <a:t>9</a:t>
            </a:r>
          </a:p>
        </p:txBody>
      </p:sp>
      <p:sp>
        <p:nvSpPr>
          <p:cNvPr id="65" name="TextBox 1"/>
          <p:cNvSpPr txBox="1"/>
          <p:nvPr/>
        </p:nvSpPr>
        <p:spPr>
          <a:xfrm>
            <a:off x="7861300" y="2489200"/>
            <a:ext cx="11381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solidFill>
                  <a:srgbClr val="3C3C3C"/>
                </a:solidFill>
                <a:latin typeface="Times New Roman" pitchFamily="18" charset="0"/>
                <a:cs typeface="Times New Roman" pitchFamily="18" charset="0"/>
              </a:rPr>
              <a:t>l</a:t>
            </a:r>
          </a:p>
        </p:txBody>
      </p:sp>
      <p:sp>
        <p:nvSpPr>
          <p:cNvPr id="66" name="TextBox 1"/>
          <p:cNvSpPr txBox="1"/>
          <p:nvPr/>
        </p:nvSpPr>
        <p:spPr>
          <a:xfrm>
            <a:off x="9474200" y="2616200"/>
            <a:ext cx="256480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2000" dirty="0" smtClean="0">
                <a:solidFill>
                  <a:srgbClr val="3C3C3C"/>
                </a:solidFill>
                <a:latin typeface="Times New Roman" pitchFamily="18" charset="0"/>
                <a:cs typeface="Times New Roman" pitchFamily="18" charset="0"/>
              </a:rPr>
              <a:t>10</a:t>
            </a:r>
          </a:p>
        </p:txBody>
      </p:sp>
      <p:sp>
        <p:nvSpPr>
          <p:cNvPr id="67" name="TextBox 1"/>
          <p:cNvSpPr txBox="1"/>
          <p:nvPr/>
        </p:nvSpPr>
        <p:spPr>
          <a:xfrm>
            <a:off x="8966200" y="2489200"/>
            <a:ext cx="182742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solidFill>
                  <a:srgbClr val="3C3C3C"/>
                </a:solidFill>
                <a:latin typeface="Times New Roman" pitchFamily="18" charset="0"/>
                <a:cs typeface="Times New Roman" pitchFamily="18" charset="0"/>
              </a:rPr>
              <a:t>e</a:t>
            </a:r>
          </a:p>
        </p:txBody>
      </p:sp>
      <p:sp>
        <p:nvSpPr>
          <p:cNvPr id="68" name="TextBox 1"/>
          <p:cNvSpPr txBox="1"/>
          <p:nvPr/>
        </p:nvSpPr>
        <p:spPr>
          <a:xfrm>
            <a:off x="2387600" y="3302000"/>
            <a:ext cx="246991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2000" dirty="0" smtClean="0">
                <a:solidFill>
                  <a:srgbClr val="3C3C3C"/>
                </a:solidFill>
                <a:latin typeface="Times New Roman" pitchFamily="18" charset="0"/>
                <a:cs typeface="Times New Roman" pitchFamily="18" charset="0"/>
              </a:rPr>
              <a:t>11</a:t>
            </a:r>
          </a:p>
        </p:txBody>
      </p:sp>
      <p:sp>
        <p:nvSpPr>
          <p:cNvPr id="69" name="TextBox 1"/>
          <p:cNvSpPr txBox="1"/>
          <p:nvPr/>
        </p:nvSpPr>
        <p:spPr>
          <a:xfrm>
            <a:off x="3759200" y="3302000"/>
            <a:ext cx="256480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2000" dirty="0" smtClean="0">
                <a:solidFill>
                  <a:srgbClr val="3C3C3C"/>
                </a:solidFill>
                <a:latin typeface="Times New Roman" pitchFamily="18" charset="0"/>
                <a:cs typeface="Times New Roman" pitchFamily="18" charset="0"/>
              </a:rPr>
              <a:t>12</a:t>
            </a:r>
          </a:p>
        </p:txBody>
      </p:sp>
      <p:sp>
        <p:nvSpPr>
          <p:cNvPr id="70" name="TextBox 1"/>
          <p:cNvSpPr txBox="1"/>
          <p:nvPr/>
        </p:nvSpPr>
        <p:spPr>
          <a:xfrm>
            <a:off x="3124200" y="3175000"/>
            <a:ext cx="238848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solidFill>
                  <a:srgbClr val="3C3C3C"/>
                </a:solidFill>
                <a:latin typeface="Times New Roman" pitchFamily="18" charset="0"/>
                <a:cs typeface="Times New Roman" pitchFamily="18" charset="0"/>
              </a:rPr>
              <a:t>Σ</a:t>
            </a:r>
          </a:p>
        </p:txBody>
      </p:sp>
      <p:sp>
        <p:nvSpPr>
          <p:cNvPr id="71" name="TextBox 1"/>
          <p:cNvSpPr txBox="1"/>
          <p:nvPr/>
        </p:nvSpPr>
        <p:spPr>
          <a:xfrm>
            <a:off x="1308100" y="2616200"/>
            <a:ext cx="128240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2000" dirty="0" smtClean="0">
                <a:solidFill>
                  <a:srgbClr val="3C3C3C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</p:txBody>
      </p:sp>
      <p:sp>
        <p:nvSpPr>
          <p:cNvPr id="72" name="TextBox 1"/>
          <p:cNvSpPr txBox="1"/>
          <p:nvPr/>
        </p:nvSpPr>
        <p:spPr>
          <a:xfrm>
            <a:off x="1892300" y="1739900"/>
            <a:ext cx="173124" cy="41806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  <a:tabLst/>
            </a:pPr>
            <a:r>
              <a:rPr lang="en-US" altLang="zh-CN" sz="3200" dirty="0" smtClean="0">
                <a:solidFill>
                  <a:srgbClr val="3C3C3C"/>
                </a:solidFill>
                <a:latin typeface="Times New Roman" pitchFamily="18" charset="0"/>
                <a:cs typeface="Times New Roman" pitchFamily="18" charset="0"/>
              </a:rPr>
              <a:t>ε</a:t>
            </a:r>
          </a:p>
        </p:txBody>
      </p:sp>
      <p:sp>
        <p:nvSpPr>
          <p:cNvPr id="73" name="TextBox 1"/>
          <p:cNvSpPr txBox="1"/>
          <p:nvPr/>
        </p:nvSpPr>
        <p:spPr>
          <a:xfrm>
            <a:off x="1866900" y="2374900"/>
            <a:ext cx="173124" cy="41806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  <a:tabLst/>
            </a:pPr>
            <a:r>
              <a:rPr lang="en-US" altLang="zh-CN" sz="3200" dirty="0" smtClean="0">
                <a:solidFill>
                  <a:srgbClr val="3C3C3C"/>
                </a:solidFill>
                <a:latin typeface="Times New Roman" pitchFamily="18" charset="0"/>
                <a:cs typeface="Times New Roman" pitchFamily="18" charset="0"/>
              </a:rPr>
              <a:t>ε</a:t>
            </a:r>
          </a:p>
        </p:txBody>
      </p:sp>
      <p:sp>
        <p:nvSpPr>
          <p:cNvPr id="74" name="TextBox 1"/>
          <p:cNvSpPr txBox="1"/>
          <p:nvPr/>
        </p:nvSpPr>
        <p:spPr>
          <a:xfrm>
            <a:off x="1892300" y="3022600"/>
            <a:ext cx="173124" cy="41806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  <a:tabLst/>
            </a:pPr>
            <a:r>
              <a:rPr lang="en-US" altLang="zh-CN" sz="3200" dirty="0" smtClean="0">
                <a:solidFill>
                  <a:srgbClr val="3C3C3C"/>
                </a:solidFill>
                <a:latin typeface="Times New Roman" pitchFamily="18" charset="0"/>
                <a:cs typeface="Times New Roman" pitchFamily="18" charset="0"/>
              </a:rPr>
              <a:t>ε</a:t>
            </a:r>
          </a:p>
        </p:txBody>
      </p:sp>
      <p:sp>
        <p:nvSpPr>
          <p:cNvPr id="75" name="TextBox 1"/>
          <p:cNvSpPr txBox="1"/>
          <p:nvPr/>
        </p:nvSpPr>
        <p:spPr>
          <a:xfrm>
            <a:off x="317500" y="2789803"/>
            <a:ext cx="706925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solidFill>
                  <a:srgbClr val="3C3C3C"/>
                </a:solidFill>
                <a:latin typeface="Times New Roman" pitchFamily="18" charset="0"/>
                <a:cs typeface="Times New Roman" pitchFamily="18" charset="0"/>
              </a:rPr>
              <a:t>start</a:t>
            </a:r>
          </a:p>
        </p:txBody>
      </p:sp>
      <p:sp>
        <p:nvSpPr>
          <p:cNvPr id="76" name="TextBox 1"/>
          <p:cNvSpPr txBox="1"/>
          <p:nvPr/>
        </p:nvSpPr>
        <p:spPr>
          <a:xfrm>
            <a:off x="1320800" y="5130800"/>
            <a:ext cx="1118063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2200" dirty="0" smtClean="0">
                <a:latin typeface="Times New Roman" pitchFamily="18" charset="0"/>
                <a:cs typeface="Times New Roman" pitchFamily="18" charset="0"/>
              </a:rPr>
              <a:t>0, 1, 4, 11</a:t>
            </a:r>
          </a:p>
        </p:txBody>
      </p:sp>
      <p:sp>
        <p:nvSpPr>
          <p:cNvPr id="77" name="TextBox 1"/>
          <p:cNvSpPr txBox="1"/>
          <p:nvPr/>
        </p:nvSpPr>
        <p:spPr>
          <a:xfrm>
            <a:off x="241300" y="5149850"/>
            <a:ext cx="706925" cy="33470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start</a:t>
            </a:r>
          </a:p>
        </p:txBody>
      </p:sp>
      <p:sp>
        <p:nvSpPr>
          <p:cNvPr id="78" name="TextBox 1"/>
          <p:cNvSpPr txBox="1"/>
          <p:nvPr/>
        </p:nvSpPr>
        <p:spPr>
          <a:xfrm>
            <a:off x="1181100" y="5956300"/>
            <a:ext cx="807913" cy="109773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                <a:tab pos="520700" algn="l"/>
              </a:tabLst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Σ–d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200"/>
              </a:lnSpc>
              <a:tabLst>
                <a:tab pos="520700" algn="l"/>
              </a:tabLst>
            </a:pPr>
            <a:r>
              <a:rPr lang="en-US" altLang="zh-CN" dirty="0" smtClean="0"/>
              <a:t>	</a:t>
            </a:r>
            <a:r>
              <a:rPr lang="en-US" altLang="zh-CN" sz="2200" dirty="0" smtClean="0">
                <a:latin typeface="Times New Roman" pitchFamily="18" charset="0"/>
                <a:cs typeface="Times New Roman" pitchFamily="18" charset="0"/>
              </a:rPr>
              <a:t>12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0083800" cy="7556500"/>
          </a:xfrm>
          <a:prstGeom prst="rect">
            <a:avLst/>
          </a:prstGeom>
          <a:noFill/>
        </p:spPr>
      </p:pic>
      <p:sp>
        <p:nvSpPr>
          <p:cNvPr id="1037" name="TextBox 1"/>
          <p:cNvSpPr txBox="1"/>
          <p:nvPr/>
        </p:nvSpPr>
        <p:spPr>
          <a:xfrm>
            <a:off x="4152900" y="5956300"/>
            <a:ext cx="764633" cy="96949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                <a:tab pos="114300" algn="l"/>
              </a:tabLst>
            </a:pPr>
            <a:r>
              <a:rPr lang="en-US" altLang="zh-CN" sz="3200" dirty="0" smtClean="0"/>
              <a:t>	</a:t>
            </a: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Σ–o</a:t>
            </a:r>
          </a:p>
          <a:p>
            <a:pPr>
              <a:lnSpc>
                <a:spcPts val="1000"/>
              </a:lnSpc>
            </a:pPr>
            <a:endParaRPr lang="en-US" altLang="zh-CN" sz="3200" dirty="0" smtClean="0"/>
          </a:p>
          <a:p>
            <a:pPr>
              <a:lnSpc>
                <a:spcPts val="1000"/>
              </a:lnSpc>
            </a:pPr>
            <a:endParaRPr lang="en-US" altLang="zh-CN" sz="3200" dirty="0" smtClean="0"/>
          </a:p>
          <a:p>
            <a:pPr>
              <a:lnSpc>
                <a:spcPts val="1000"/>
              </a:lnSpc>
            </a:pPr>
            <a:endParaRPr lang="en-US" altLang="zh-CN" sz="3200" dirty="0" smtClean="0"/>
          </a:p>
          <a:p>
            <a:pPr>
              <a:lnSpc>
                <a:spcPts val="2200"/>
              </a:lnSpc>
              <a:tabLst>
                <a:tab pos="114300" algn="l"/>
              </a:tabLst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Σ</a:t>
            </a:r>
          </a:p>
        </p:txBody>
      </p:sp>
      <p:sp>
        <p:nvSpPr>
          <p:cNvPr id="1038" name="TextBox 1"/>
          <p:cNvSpPr txBox="1"/>
          <p:nvPr/>
        </p:nvSpPr>
        <p:spPr>
          <a:xfrm>
            <a:off x="4864100" y="5676900"/>
            <a:ext cx="649217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Σ–u</a:t>
            </a:r>
          </a:p>
        </p:txBody>
      </p:sp>
      <p:sp>
        <p:nvSpPr>
          <p:cNvPr id="1039" name="TextBox 1"/>
          <p:cNvSpPr txBox="1"/>
          <p:nvPr/>
        </p:nvSpPr>
        <p:spPr>
          <a:xfrm>
            <a:off x="5829300" y="5676900"/>
            <a:ext cx="649217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Σ–b</a:t>
            </a:r>
          </a:p>
        </p:txBody>
      </p:sp>
      <p:sp>
        <p:nvSpPr>
          <p:cNvPr id="1040" name="TextBox 1"/>
          <p:cNvSpPr txBox="1"/>
          <p:nvPr/>
        </p:nvSpPr>
        <p:spPr>
          <a:xfrm>
            <a:off x="6578600" y="5676900"/>
            <a:ext cx="1594988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Σ–l    Σ–e</a:t>
            </a:r>
          </a:p>
        </p:txBody>
      </p:sp>
      <p:sp>
        <p:nvSpPr>
          <p:cNvPr id="1041" name="TextBox 1"/>
          <p:cNvSpPr txBox="1"/>
          <p:nvPr/>
        </p:nvSpPr>
        <p:spPr>
          <a:xfrm>
            <a:off x="8547100" y="5930900"/>
            <a:ext cx="238848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Σ</a:t>
            </a:r>
          </a:p>
        </p:txBody>
      </p:sp>
      <p:sp>
        <p:nvSpPr>
          <p:cNvPr id="1042" name="TextBox 1"/>
          <p:cNvSpPr txBox="1"/>
          <p:nvPr/>
        </p:nvSpPr>
        <p:spPr>
          <a:xfrm>
            <a:off x="7124700" y="7200900"/>
            <a:ext cx="238848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Σ</a:t>
            </a:r>
          </a:p>
        </p:txBody>
      </p:sp>
      <p:sp>
        <p:nvSpPr>
          <p:cNvPr id="51" name="TextBox 1"/>
          <p:cNvSpPr txBox="1"/>
          <p:nvPr/>
        </p:nvSpPr>
        <p:spPr>
          <a:xfrm>
            <a:off x="6337300" y="5130800"/>
            <a:ext cx="14106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2200" dirty="0" smtClean="0">
                <a:latin typeface="Times New Roman" pitchFamily="18" charset="0"/>
                <a:cs typeface="Times New Roman" pitchFamily="18" charset="0"/>
              </a:rPr>
              <a:t>7</a:t>
            </a:r>
          </a:p>
        </p:txBody>
      </p:sp>
      <p:sp>
        <p:nvSpPr>
          <p:cNvPr id="52" name="TextBox 1"/>
          <p:cNvSpPr txBox="1"/>
          <p:nvPr/>
        </p:nvSpPr>
        <p:spPr>
          <a:xfrm>
            <a:off x="7251700" y="5130800"/>
            <a:ext cx="14106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2200" dirty="0" smtClean="0">
                <a:latin typeface="Times New Roman" pitchFamily="18" charset="0"/>
                <a:cs typeface="Times New Roman" pitchFamily="18" charset="0"/>
              </a:rPr>
              <a:t>8</a:t>
            </a:r>
          </a:p>
        </p:txBody>
      </p:sp>
      <p:sp>
        <p:nvSpPr>
          <p:cNvPr id="53" name="TextBox 1"/>
          <p:cNvSpPr txBox="1"/>
          <p:nvPr/>
        </p:nvSpPr>
        <p:spPr>
          <a:xfrm>
            <a:off x="8166100" y="5130800"/>
            <a:ext cx="14106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2200" dirty="0" smtClean="0">
                <a:latin typeface="Times New Roman" pitchFamily="18" charset="0"/>
                <a:cs typeface="Times New Roman" pitchFamily="18" charset="0"/>
              </a:rPr>
              <a:t>9</a:t>
            </a:r>
          </a:p>
        </p:txBody>
      </p:sp>
      <p:sp>
        <p:nvSpPr>
          <p:cNvPr id="54" name="TextBox 1"/>
          <p:cNvSpPr txBox="1"/>
          <p:nvPr/>
        </p:nvSpPr>
        <p:spPr>
          <a:xfrm>
            <a:off x="9017000" y="5130800"/>
            <a:ext cx="282129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2200" dirty="0" smtClean="0">
                <a:latin typeface="Times New Roman" pitchFamily="18" charset="0"/>
                <a:cs typeface="Times New Roman" pitchFamily="18" charset="0"/>
              </a:rPr>
              <a:t>10</a:t>
            </a:r>
          </a:p>
        </p:txBody>
      </p:sp>
      <p:sp>
        <p:nvSpPr>
          <p:cNvPr id="55" name="TextBox 1"/>
          <p:cNvSpPr txBox="1"/>
          <p:nvPr/>
        </p:nvSpPr>
        <p:spPr>
          <a:xfrm>
            <a:off x="5880100" y="5003800"/>
            <a:ext cx="20518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u</a:t>
            </a:r>
          </a:p>
        </p:txBody>
      </p:sp>
      <p:sp>
        <p:nvSpPr>
          <p:cNvPr id="56" name="TextBox 1"/>
          <p:cNvSpPr txBox="1"/>
          <p:nvPr/>
        </p:nvSpPr>
        <p:spPr>
          <a:xfrm>
            <a:off x="6794500" y="5003800"/>
            <a:ext cx="20518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b</a:t>
            </a:r>
          </a:p>
        </p:txBody>
      </p:sp>
      <p:sp>
        <p:nvSpPr>
          <p:cNvPr id="57" name="TextBox 1"/>
          <p:cNvSpPr txBox="1"/>
          <p:nvPr/>
        </p:nvSpPr>
        <p:spPr>
          <a:xfrm>
            <a:off x="7747000" y="5003800"/>
            <a:ext cx="11381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l</a:t>
            </a:r>
          </a:p>
        </p:txBody>
      </p:sp>
      <p:sp>
        <p:nvSpPr>
          <p:cNvPr id="58" name="TextBox 1"/>
          <p:cNvSpPr txBox="1"/>
          <p:nvPr/>
        </p:nvSpPr>
        <p:spPr>
          <a:xfrm>
            <a:off x="8636000" y="5003800"/>
            <a:ext cx="182742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e</a:t>
            </a:r>
          </a:p>
        </p:txBody>
      </p:sp>
      <p:sp>
        <p:nvSpPr>
          <p:cNvPr id="59" name="TextBox 1"/>
          <p:cNvSpPr txBox="1"/>
          <p:nvPr/>
        </p:nvSpPr>
        <p:spPr>
          <a:xfrm>
            <a:off x="5181600" y="5130800"/>
            <a:ext cx="423193" cy="3046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2200" dirty="0" smtClean="0">
                <a:latin typeface="Times New Roman" pitchFamily="18" charset="0"/>
                <a:cs typeface="Times New Roman" pitchFamily="18" charset="0"/>
              </a:rPr>
              <a:t>3, 6</a:t>
            </a:r>
          </a:p>
        </p:txBody>
      </p:sp>
      <p:sp>
        <p:nvSpPr>
          <p:cNvPr id="60" name="TextBox 1"/>
          <p:cNvSpPr txBox="1"/>
          <p:nvPr/>
        </p:nvSpPr>
        <p:spPr>
          <a:xfrm>
            <a:off x="4622800" y="5003800"/>
            <a:ext cx="20518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o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2795468" y="622300"/>
            <a:ext cx="4227632" cy="70019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100"/>
              </a:lnSpc>
              <a:tabLst/>
            </a:pP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From NFA to DFA</a:t>
            </a:r>
          </a:p>
        </p:txBody>
      </p:sp>
      <p:sp>
        <p:nvSpPr>
          <p:cNvPr id="62" name="TextBox 1"/>
          <p:cNvSpPr txBox="1"/>
          <p:nvPr/>
        </p:nvSpPr>
        <p:spPr>
          <a:xfrm>
            <a:off x="3327400" y="5152003"/>
            <a:ext cx="846386" cy="3046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                <a:tab pos="368300" algn="l"/>
              </a:tabLst>
            </a:pPr>
            <a:r>
              <a:rPr lang="en-US" altLang="zh-CN" sz="2200" dirty="0" smtClean="0">
                <a:latin typeface="Times New Roman" pitchFamily="18" charset="0"/>
                <a:cs typeface="Times New Roman" pitchFamily="18" charset="0"/>
              </a:rPr>
              <a:t>2, 5, 12</a:t>
            </a:r>
          </a:p>
        </p:txBody>
      </p:sp>
      <p:sp>
        <p:nvSpPr>
          <p:cNvPr id="63" name="TextBox 1"/>
          <p:cNvSpPr txBox="1"/>
          <p:nvPr/>
        </p:nvSpPr>
        <p:spPr>
          <a:xfrm>
            <a:off x="2794000" y="5003800"/>
            <a:ext cx="20518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d</a:t>
            </a:r>
          </a:p>
        </p:txBody>
      </p:sp>
      <p:sp>
        <p:nvSpPr>
          <p:cNvPr id="64" name="TextBox 1"/>
          <p:cNvSpPr txBox="1"/>
          <p:nvPr/>
        </p:nvSpPr>
        <p:spPr>
          <a:xfrm>
            <a:off x="2451100" y="1930400"/>
            <a:ext cx="128240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2000" dirty="0" smtClean="0">
                <a:solidFill>
                  <a:srgbClr val="3C3C3C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65" name="TextBox 1"/>
          <p:cNvSpPr txBox="1"/>
          <p:nvPr/>
        </p:nvSpPr>
        <p:spPr>
          <a:xfrm>
            <a:off x="3822700" y="1930400"/>
            <a:ext cx="128240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2000" dirty="0" smtClean="0">
                <a:solidFill>
                  <a:srgbClr val="3C3C3C"/>
                </a:solidFill>
                <a:latin typeface="Times New Roman" pitchFamily="18" charset="0"/>
                <a:cs typeface="Times New Roman" pitchFamily="18" charset="0"/>
              </a:rPr>
              <a:t>2</a:t>
            </a:r>
          </a:p>
        </p:txBody>
      </p:sp>
      <p:sp>
        <p:nvSpPr>
          <p:cNvPr id="66" name="TextBox 1"/>
          <p:cNvSpPr txBox="1"/>
          <p:nvPr/>
        </p:nvSpPr>
        <p:spPr>
          <a:xfrm>
            <a:off x="4965700" y="1930400"/>
            <a:ext cx="128240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2000" dirty="0" smtClean="0">
                <a:solidFill>
                  <a:srgbClr val="3C3C3C"/>
                </a:solidFill>
                <a:latin typeface="Times New Roman" pitchFamily="18" charset="0"/>
                <a:cs typeface="Times New Roman" pitchFamily="18" charset="0"/>
              </a:rPr>
              <a:t>3</a:t>
            </a:r>
          </a:p>
        </p:txBody>
      </p:sp>
      <p:sp>
        <p:nvSpPr>
          <p:cNvPr id="67" name="TextBox 1"/>
          <p:cNvSpPr txBox="1"/>
          <p:nvPr/>
        </p:nvSpPr>
        <p:spPr>
          <a:xfrm>
            <a:off x="3136900" y="1803400"/>
            <a:ext cx="20518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solidFill>
                  <a:srgbClr val="3C3C3C"/>
                </a:solidFill>
                <a:latin typeface="Times New Roman" pitchFamily="18" charset="0"/>
                <a:cs typeface="Times New Roman" pitchFamily="18" charset="0"/>
              </a:rPr>
              <a:t>d</a:t>
            </a:r>
          </a:p>
        </p:txBody>
      </p:sp>
      <p:sp>
        <p:nvSpPr>
          <p:cNvPr id="68" name="TextBox 1"/>
          <p:cNvSpPr txBox="1"/>
          <p:nvPr/>
        </p:nvSpPr>
        <p:spPr>
          <a:xfrm>
            <a:off x="4394200" y="1803400"/>
            <a:ext cx="20518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solidFill>
                  <a:srgbClr val="3C3C3C"/>
                </a:solidFill>
                <a:latin typeface="Times New Roman" pitchFamily="18" charset="0"/>
                <a:cs typeface="Times New Roman" pitchFamily="18" charset="0"/>
              </a:rPr>
              <a:t>o</a:t>
            </a:r>
          </a:p>
        </p:txBody>
      </p:sp>
      <p:sp>
        <p:nvSpPr>
          <p:cNvPr id="69" name="TextBox 1"/>
          <p:cNvSpPr txBox="1"/>
          <p:nvPr/>
        </p:nvSpPr>
        <p:spPr>
          <a:xfrm>
            <a:off x="2451100" y="2616200"/>
            <a:ext cx="128240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2000" dirty="0" smtClean="0">
                <a:solidFill>
                  <a:srgbClr val="3C3C3C"/>
                </a:solidFill>
                <a:latin typeface="Times New Roman" pitchFamily="18" charset="0"/>
                <a:cs typeface="Times New Roman" pitchFamily="18" charset="0"/>
              </a:rPr>
              <a:t>4</a:t>
            </a:r>
          </a:p>
        </p:txBody>
      </p:sp>
      <p:sp>
        <p:nvSpPr>
          <p:cNvPr id="70" name="TextBox 1"/>
          <p:cNvSpPr txBox="1"/>
          <p:nvPr/>
        </p:nvSpPr>
        <p:spPr>
          <a:xfrm>
            <a:off x="3822700" y="2616200"/>
            <a:ext cx="128240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2000" dirty="0" smtClean="0">
                <a:solidFill>
                  <a:srgbClr val="3C3C3C"/>
                </a:solidFill>
                <a:latin typeface="Times New Roman" pitchFamily="18" charset="0"/>
                <a:cs typeface="Times New Roman" pitchFamily="18" charset="0"/>
              </a:rPr>
              <a:t>5</a:t>
            </a:r>
          </a:p>
        </p:txBody>
      </p:sp>
      <p:sp>
        <p:nvSpPr>
          <p:cNvPr id="71" name="TextBox 1"/>
          <p:cNvSpPr txBox="1"/>
          <p:nvPr/>
        </p:nvSpPr>
        <p:spPr>
          <a:xfrm>
            <a:off x="4965700" y="2616200"/>
            <a:ext cx="128240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2000" dirty="0" smtClean="0">
                <a:solidFill>
                  <a:srgbClr val="3C3C3C"/>
                </a:solidFill>
                <a:latin typeface="Times New Roman" pitchFamily="18" charset="0"/>
                <a:cs typeface="Times New Roman" pitchFamily="18" charset="0"/>
              </a:rPr>
              <a:t>6</a:t>
            </a:r>
          </a:p>
        </p:txBody>
      </p:sp>
      <p:sp>
        <p:nvSpPr>
          <p:cNvPr id="72" name="TextBox 1"/>
          <p:cNvSpPr txBox="1"/>
          <p:nvPr/>
        </p:nvSpPr>
        <p:spPr>
          <a:xfrm>
            <a:off x="3136900" y="2489200"/>
            <a:ext cx="20518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solidFill>
                  <a:srgbClr val="3C3C3C"/>
                </a:solidFill>
                <a:latin typeface="Times New Roman" pitchFamily="18" charset="0"/>
                <a:cs typeface="Times New Roman" pitchFamily="18" charset="0"/>
              </a:rPr>
              <a:t>d</a:t>
            </a:r>
          </a:p>
        </p:txBody>
      </p:sp>
      <p:sp>
        <p:nvSpPr>
          <p:cNvPr id="73" name="TextBox 1"/>
          <p:cNvSpPr txBox="1"/>
          <p:nvPr/>
        </p:nvSpPr>
        <p:spPr>
          <a:xfrm>
            <a:off x="4394200" y="2489200"/>
            <a:ext cx="20518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solidFill>
                  <a:srgbClr val="3C3C3C"/>
                </a:solidFill>
                <a:latin typeface="Times New Roman" pitchFamily="18" charset="0"/>
                <a:cs typeface="Times New Roman" pitchFamily="18" charset="0"/>
              </a:rPr>
              <a:t>o</a:t>
            </a:r>
          </a:p>
        </p:txBody>
      </p:sp>
      <p:sp>
        <p:nvSpPr>
          <p:cNvPr id="74" name="TextBox 1"/>
          <p:cNvSpPr txBox="1"/>
          <p:nvPr/>
        </p:nvSpPr>
        <p:spPr>
          <a:xfrm>
            <a:off x="6108700" y="2616200"/>
            <a:ext cx="128240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2000" dirty="0" smtClean="0">
                <a:solidFill>
                  <a:srgbClr val="3C3C3C"/>
                </a:solidFill>
                <a:latin typeface="Times New Roman" pitchFamily="18" charset="0"/>
                <a:cs typeface="Times New Roman" pitchFamily="18" charset="0"/>
              </a:rPr>
              <a:t>7</a:t>
            </a:r>
          </a:p>
        </p:txBody>
      </p:sp>
      <p:sp>
        <p:nvSpPr>
          <p:cNvPr id="75" name="TextBox 1"/>
          <p:cNvSpPr txBox="1"/>
          <p:nvPr/>
        </p:nvSpPr>
        <p:spPr>
          <a:xfrm>
            <a:off x="5537200" y="2489200"/>
            <a:ext cx="20518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solidFill>
                  <a:srgbClr val="3C3C3C"/>
                </a:solidFill>
                <a:latin typeface="Times New Roman" pitchFamily="18" charset="0"/>
                <a:cs typeface="Times New Roman" pitchFamily="18" charset="0"/>
              </a:rPr>
              <a:t>u</a:t>
            </a:r>
          </a:p>
        </p:txBody>
      </p:sp>
      <p:sp>
        <p:nvSpPr>
          <p:cNvPr id="76" name="TextBox 1"/>
          <p:cNvSpPr txBox="1"/>
          <p:nvPr/>
        </p:nvSpPr>
        <p:spPr>
          <a:xfrm>
            <a:off x="7251700" y="2616200"/>
            <a:ext cx="128240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2000" dirty="0" smtClean="0">
                <a:solidFill>
                  <a:srgbClr val="3C3C3C"/>
                </a:solidFill>
                <a:latin typeface="Times New Roman" pitchFamily="18" charset="0"/>
                <a:cs typeface="Times New Roman" pitchFamily="18" charset="0"/>
              </a:rPr>
              <a:t>8</a:t>
            </a:r>
          </a:p>
        </p:txBody>
      </p:sp>
      <p:sp>
        <p:nvSpPr>
          <p:cNvPr id="77" name="TextBox 1"/>
          <p:cNvSpPr txBox="1"/>
          <p:nvPr/>
        </p:nvSpPr>
        <p:spPr>
          <a:xfrm>
            <a:off x="6680200" y="2489200"/>
            <a:ext cx="20518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solidFill>
                  <a:srgbClr val="3C3C3C"/>
                </a:solidFill>
                <a:latin typeface="Times New Roman" pitchFamily="18" charset="0"/>
                <a:cs typeface="Times New Roman" pitchFamily="18" charset="0"/>
              </a:rPr>
              <a:t>b</a:t>
            </a:r>
          </a:p>
        </p:txBody>
      </p:sp>
      <p:sp>
        <p:nvSpPr>
          <p:cNvPr id="78" name="TextBox 1"/>
          <p:cNvSpPr txBox="1"/>
          <p:nvPr/>
        </p:nvSpPr>
        <p:spPr>
          <a:xfrm>
            <a:off x="8394700" y="2616200"/>
            <a:ext cx="128240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2000" dirty="0" smtClean="0">
                <a:solidFill>
                  <a:srgbClr val="3C3C3C"/>
                </a:solidFill>
                <a:latin typeface="Times New Roman" pitchFamily="18" charset="0"/>
                <a:cs typeface="Times New Roman" pitchFamily="18" charset="0"/>
              </a:rPr>
              <a:t>9</a:t>
            </a:r>
          </a:p>
        </p:txBody>
      </p:sp>
      <p:sp>
        <p:nvSpPr>
          <p:cNvPr id="79" name="TextBox 1"/>
          <p:cNvSpPr txBox="1"/>
          <p:nvPr/>
        </p:nvSpPr>
        <p:spPr>
          <a:xfrm>
            <a:off x="7861300" y="2489200"/>
            <a:ext cx="11381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solidFill>
                  <a:srgbClr val="3C3C3C"/>
                </a:solidFill>
                <a:latin typeface="Times New Roman" pitchFamily="18" charset="0"/>
                <a:cs typeface="Times New Roman" pitchFamily="18" charset="0"/>
              </a:rPr>
              <a:t>l</a:t>
            </a:r>
          </a:p>
        </p:txBody>
      </p:sp>
      <p:sp>
        <p:nvSpPr>
          <p:cNvPr id="80" name="TextBox 1"/>
          <p:cNvSpPr txBox="1"/>
          <p:nvPr/>
        </p:nvSpPr>
        <p:spPr>
          <a:xfrm>
            <a:off x="9474200" y="2616200"/>
            <a:ext cx="256480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2000" dirty="0" smtClean="0">
                <a:solidFill>
                  <a:srgbClr val="3C3C3C"/>
                </a:solidFill>
                <a:latin typeface="Times New Roman" pitchFamily="18" charset="0"/>
                <a:cs typeface="Times New Roman" pitchFamily="18" charset="0"/>
              </a:rPr>
              <a:t>10</a:t>
            </a:r>
          </a:p>
        </p:txBody>
      </p:sp>
      <p:sp>
        <p:nvSpPr>
          <p:cNvPr id="81" name="TextBox 1"/>
          <p:cNvSpPr txBox="1"/>
          <p:nvPr/>
        </p:nvSpPr>
        <p:spPr>
          <a:xfrm>
            <a:off x="8966200" y="2489200"/>
            <a:ext cx="182742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solidFill>
                  <a:srgbClr val="3C3C3C"/>
                </a:solidFill>
                <a:latin typeface="Times New Roman" pitchFamily="18" charset="0"/>
                <a:cs typeface="Times New Roman" pitchFamily="18" charset="0"/>
              </a:rPr>
              <a:t>e</a:t>
            </a:r>
          </a:p>
        </p:txBody>
      </p:sp>
      <p:sp>
        <p:nvSpPr>
          <p:cNvPr id="82" name="TextBox 1"/>
          <p:cNvSpPr txBox="1"/>
          <p:nvPr/>
        </p:nvSpPr>
        <p:spPr>
          <a:xfrm>
            <a:off x="2387600" y="3302000"/>
            <a:ext cx="271677" cy="3046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2200" dirty="0" smtClean="0">
                <a:solidFill>
                  <a:srgbClr val="3C3C3C"/>
                </a:solidFill>
                <a:latin typeface="Times New Roman" pitchFamily="18" charset="0"/>
                <a:cs typeface="Times New Roman" pitchFamily="18" charset="0"/>
              </a:rPr>
              <a:t>11</a:t>
            </a:r>
          </a:p>
        </p:txBody>
      </p:sp>
      <p:sp>
        <p:nvSpPr>
          <p:cNvPr id="83" name="TextBox 1"/>
          <p:cNvSpPr txBox="1"/>
          <p:nvPr/>
        </p:nvSpPr>
        <p:spPr>
          <a:xfrm>
            <a:off x="3759200" y="3302000"/>
            <a:ext cx="282129" cy="3046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2200" dirty="0" smtClean="0">
                <a:solidFill>
                  <a:srgbClr val="3C3C3C"/>
                </a:solidFill>
                <a:latin typeface="Times New Roman" pitchFamily="18" charset="0"/>
                <a:cs typeface="Times New Roman" pitchFamily="18" charset="0"/>
              </a:rPr>
              <a:t>12</a:t>
            </a:r>
          </a:p>
        </p:txBody>
      </p:sp>
      <p:sp>
        <p:nvSpPr>
          <p:cNvPr id="84" name="TextBox 1"/>
          <p:cNvSpPr txBox="1"/>
          <p:nvPr/>
        </p:nvSpPr>
        <p:spPr>
          <a:xfrm>
            <a:off x="3124200" y="3175000"/>
            <a:ext cx="238848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solidFill>
                  <a:srgbClr val="3C3C3C"/>
                </a:solidFill>
                <a:latin typeface="Times New Roman" pitchFamily="18" charset="0"/>
                <a:cs typeface="Times New Roman" pitchFamily="18" charset="0"/>
              </a:rPr>
              <a:t>Σ</a:t>
            </a:r>
          </a:p>
        </p:txBody>
      </p:sp>
      <p:sp>
        <p:nvSpPr>
          <p:cNvPr id="85" name="TextBox 1"/>
          <p:cNvSpPr txBox="1"/>
          <p:nvPr/>
        </p:nvSpPr>
        <p:spPr>
          <a:xfrm>
            <a:off x="1308100" y="2616200"/>
            <a:ext cx="128240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2000" dirty="0" smtClean="0">
                <a:solidFill>
                  <a:srgbClr val="3C3C3C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</p:txBody>
      </p:sp>
      <p:sp>
        <p:nvSpPr>
          <p:cNvPr id="86" name="TextBox 1"/>
          <p:cNvSpPr txBox="1"/>
          <p:nvPr/>
        </p:nvSpPr>
        <p:spPr>
          <a:xfrm>
            <a:off x="1892300" y="1739900"/>
            <a:ext cx="173124" cy="41806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  <a:tabLst/>
            </a:pPr>
            <a:r>
              <a:rPr lang="en-US" altLang="zh-CN" sz="3200" dirty="0" smtClean="0">
                <a:solidFill>
                  <a:srgbClr val="3C3C3C"/>
                </a:solidFill>
                <a:latin typeface="Times New Roman" pitchFamily="18" charset="0"/>
                <a:cs typeface="Times New Roman" pitchFamily="18" charset="0"/>
              </a:rPr>
              <a:t>ε</a:t>
            </a:r>
          </a:p>
        </p:txBody>
      </p:sp>
      <p:sp>
        <p:nvSpPr>
          <p:cNvPr id="87" name="TextBox 1"/>
          <p:cNvSpPr txBox="1"/>
          <p:nvPr/>
        </p:nvSpPr>
        <p:spPr>
          <a:xfrm>
            <a:off x="1866900" y="2374900"/>
            <a:ext cx="173124" cy="41806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  <a:tabLst/>
            </a:pPr>
            <a:r>
              <a:rPr lang="en-US" altLang="zh-CN" sz="3200" dirty="0" smtClean="0">
                <a:solidFill>
                  <a:srgbClr val="3C3C3C"/>
                </a:solidFill>
                <a:latin typeface="Times New Roman" pitchFamily="18" charset="0"/>
                <a:cs typeface="Times New Roman" pitchFamily="18" charset="0"/>
              </a:rPr>
              <a:t>ε</a:t>
            </a:r>
          </a:p>
        </p:txBody>
      </p:sp>
      <p:sp>
        <p:nvSpPr>
          <p:cNvPr id="88" name="TextBox 1"/>
          <p:cNvSpPr txBox="1"/>
          <p:nvPr/>
        </p:nvSpPr>
        <p:spPr>
          <a:xfrm>
            <a:off x="1892300" y="3022600"/>
            <a:ext cx="173124" cy="41806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  <a:tabLst/>
            </a:pPr>
            <a:r>
              <a:rPr lang="en-US" altLang="zh-CN" sz="3200" dirty="0" smtClean="0">
                <a:solidFill>
                  <a:srgbClr val="3C3C3C"/>
                </a:solidFill>
                <a:latin typeface="Times New Roman" pitchFamily="18" charset="0"/>
                <a:cs typeface="Times New Roman" pitchFamily="18" charset="0"/>
              </a:rPr>
              <a:t>ε</a:t>
            </a:r>
          </a:p>
        </p:txBody>
      </p:sp>
      <p:sp>
        <p:nvSpPr>
          <p:cNvPr id="89" name="TextBox 1"/>
          <p:cNvSpPr txBox="1"/>
          <p:nvPr/>
        </p:nvSpPr>
        <p:spPr>
          <a:xfrm>
            <a:off x="317500" y="2789803"/>
            <a:ext cx="706925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solidFill>
                  <a:srgbClr val="3C3C3C"/>
                </a:solidFill>
                <a:latin typeface="Times New Roman" pitchFamily="18" charset="0"/>
                <a:cs typeface="Times New Roman" pitchFamily="18" charset="0"/>
              </a:rPr>
              <a:t>start</a:t>
            </a:r>
          </a:p>
        </p:txBody>
      </p:sp>
      <p:sp>
        <p:nvSpPr>
          <p:cNvPr id="90" name="TextBox 1"/>
          <p:cNvSpPr txBox="1"/>
          <p:nvPr/>
        </p:nvSpPr>
        <p:spPr>
          <a:xfrm>
            <a:off x="1320800" y="5130800"/>
            <a:ext cx="1118063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2200" dirty="0" smtClean="0">
                <a:latin typeface="Times New Roman" pitchFamily="18" charset="0"/>
                <a:cs typeface="Times New Roman" pitchFamily="18" charset="0"/>
              </a:rPr>
              <a:t>0, 1, 4, 11</a:t>
            </a:r>
          </a:p>
        </p:txBody>
      </p:sp>
      <p:sp>
        <p:nvSpPr>
          <p:cNvPr id="91" name="TextBox 1"/>
          <p:cNvSpPr txBox="1"/>
          <p:nvPr/>
        </p:nvSpPr>
        <p:spPr>
          <a:xfrm>
            <a:off x="241300" y="5149850"/>
            <a:ext cx="706925" cy="33470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start</a:t>
            </a:r>
          </a:p>
        </p:txBody>
      </p:sp>
      <p:sp>
        <p:nvSpPr>
          <p:cNvPr id="92" name="TextBox 1"/>
          <p:cNvSpPr txBox="1"/>
          <p:nvPr/>
        </p:nvSpPr>
        <p:spPr>
          <a:xfrm>
            <a:off x="1181100" y="5956300"/>
            <a:ext cx="807913" cy="109773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                <a:tab pos="520700" algn="l"/>
              </a:tabLst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Σ–d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200"/>
              </a:lnSpc>
              <a:tabLst>
                <a:tab pos="520700" algn="l"/>
              </a:tabLst>
            </a:pPr>
            <a:r>
              <a:rPr lang="en-US" altLang="zh-CN" dirty="0" smtClean="0"/>
              <a:t>	</a:t>
            </a:r>
            <a:r>
              <a:rPr lang="en-US" altLang="zh-CN" sz="2200" dirty="0" smtClean="0">
                <a:latin typeface="Times New Roman" pitchFamily="18" charset="0"/>
                <a:cs typeface="Times New Roman" pitchFamily="18" charset="0"/>
              </a:rPr>
              <a:t>12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0083800" cy="7556500"/>
          </a:xfrm>
          <a:prstGeom prst="rect">
            <a:avLst/>
          </a:prstGeom>
          <a:noFill/>
        </p:spPr>
      </p:pic>
      <p:sp>
        <p:nvSpPr>
          <p:cNvPr id="51" name="TextBox 50"/>
          <p:cNvSpPr txBox="1"/>
          <p:nvPr/>
        </p:nvSpPr>
        <p:spPr>
          <a:xfrm>
            <a:off x="2795468" y="622300"/>
            <a:ext cx="4227632" cy="70019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100"/>
              </a:lnSpc>
              <a:tabLst/>
            </a:pP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From NFA to DFA</a:t>
            </a:r>
          </a:p>
        </p:txBody>
      </p:sp>
      <p:sp>
        <p:nvSpPr>
          <p:cNvPr id="52" name="TextBox 1"/>
          <p:cNvSpPr txBox="1"/>
          <p:nvPr/>
        </p:nvSpPr>
        <p:spPr>
          <a:xfrm>
            <a:off x="2451100" y="1930400"/>
            <a:ext cx="128240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2000" dirty="0" smtClean="0">
                <a:solidFill>
                  <a:srgbClr val="3C3C3C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53" name="TextBox 1"/>
          <p:cNvSpPr txBox="1"/>
          <p:nvPr/>
        </p:nvSpPr>
        <p:spPr>
          <a:xfrm>
            <a:off x="3822700" y="1930400"/>
            <a:ext cx="128240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2000" dirty="0" smtClean="0">
                <a:solidFill>
                  <a:srgbClr val="3C3C3C"/>
                </a:solidFill>
                <a:latin typeface="Times New Roman" pitchFamily="18" charset="0"/>
                <a:cs typeface="Times New Roman" pitchFamily="18" charset="0"/>
              </a:rPr>
              <a:t>2</a:t>
            </a:r>
          </a:p>
        </p:txBody>
      </p:sp>
      <p:sp>
        <p:nvSpPr>
          <p:cNvPr id="54" name="TextBox 1"/>
          <p:cNvSpPr txBox="1"/>
          <p:nvPr/>
        </p:nvSpPr>
        <p:spPr>
          <a:xfrm>
            <a:off x="4965700" y="1930400"/>
            <a:ext cx="128240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2000" dirty="0" smtClean="0">
                <a:solidFill>
                  <a:srgbClr val="3C3C3C"/>
                </a:solidFill>
                <a:latin typeface="Times New Roman" pitchFamily="18" charset="0"/>
                <a:cs typeface="Times New Roman" pitchFamily="18" charset="0"/>
              </a:rPr>
              <a:t>3</a:t>
            </a:r>
          </a:p>
        </p:txBody>
      </p:sp>
      <p:sp>
        <p:nvSpPr>
          <p:cNvPr id="55" name="TextBox 1"/>
          <p:cNvSpPr txBox="1"/>
          <p:nvPr/>
        </p:nvSpPr>
        <p:spPr>
          <a:xfrm>
            <a:off x="3136900" y="1803400"/>
            <a:ext cx="20518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solidFill>
                  <a:srgbClr val="3C3C3C"/>
                </a:solidFill>
                <a:latin typeface="Times New Roman" pitchFamily="18" charset="0"/>
                <a:cs typeface="Times New Roman" pitchFamily="18" charset="0"/>
              </a:rPr>
              <a:t>d</a:t>
            </a:r>
          </a:p>
        </p:txBody>
      </p:sp>
      <p:sp>
        <p:nvSpPr>
          <p:cNvPr id="56" name="TextBox 1"/>
          <p:cNvSpPr txBox="1"/>
          <p:nvPr/>
        </p:nvSpPr>
        <p:spPr>
          <a:xfrm>
            <a:off x="4394200" y="1803400"/>
            <a:ext cx="20518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solidFill>
                  <a:srgbClr val="3C3C3C"/>
                </a:solidFill>
                <a:latin typeface="Times New Roman" pitchFamily="18" charset="0"/>
                <a:cs typeface="Times New Roman" pitchFamily="18" charset="0"/>
              </a:rPr>
              <a:t>o</a:t>
            </a:r>
          </a:p>
        </p:txBody>
      </p:sp>
      <p:sp>
        <p:nvSpPr>
          <p:cNvPr id="57" name="TextBox 1"/>
          <p:cNvSpPr txBox="1"/>
          <p:nvPr/>
        </p:nvSpPr>
        <p:spPr>
          <a:xfrm>
            <a:off x="2451100" y="2616200"/>
            <a:ext cx="128240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2000" dirty="0" smtClean="0">
                <a:solidFill>
                  <a:srgbClr val="3C3C3C"/>
                </a:solidFill>
                <a:latin typeface="Times New Roman" pitchFamily="18" charset="0"/>
                <a:cs typeface="Times New Roman" pitchFamily="18" charset="0"/>
              </a:rPr>
              <a:t>4</a:t>
            </a:r>
          </a:p>
        </p:txBody>
      </p:sp>
      <p:sp>
        <p:nvSpPr>
          <p:cNvPr id="58" name="TextBox 1"/>
          <p:cNvSpPr txBox="1"/>
          <p:nvPr/>
        </p:nvSpPr>
        <p:spPr>
          <a:xfrm>
            <a:off x="3822700" y="2616200"/>
            <a:ext cx="128240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2000" dirty="0" smtClean="0">
                <a:solidFill>
                  <a:srgbClr val="3C3C3C"/>
                </a:solidFill>
                <a:latin typeface="Times New Roman" pitchFamily="18" charset="0"/>
                <a:cs typeface="Times New Roman" pitchFamily="18" charset="0"/>
              </a:rPr>
              <a:t>5</a:t>
            </a:r>
          </a:p>
        </p:txBody>
      </p:sp>
      <p:sp>
        <p:nvSpPr>
          <p:cNvPr id="59" name="TextBox 1"/>
          <p:cNvSpPr txBox="1"/>
          <p:nvPr/>
        </p:nvSpPr>
        <p:spPr>
          <a:xfrm>
            <a:off x="4965700" y="2616200"/>
            <a:ext cx="128240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2000" dirty="0" smtClean="0">
                <a:solidFill>
                  <a:srgbClr val="3C3C3C"/>
                </a:solidFill>
                <a:latin typeface="Times New Roman" pitchFamily="18" charset="0"/>
                <a:cs typeface="Times New Roman" pitchFamily="18" charset="0"/>
              </a:rPr>
              <a:t>6</a:t>
            </a:r>
          </a:p>
        </p:txBody>
      </p:sp>
      <p:sp>
        <p:nvSpPr>
          <p:cNvPr id="60" name="TextBox 1"/>
          <p:cNvSpPr txBox="1"/>
          <p:nvPr/>
        </p:nvSpPr>
        <p:spPr>
          <a:xfrm>
            <a:off x="3136900" y="2489200"/>
            <a:ext cx="20518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solidFill>
                  <a:srgbClr val="3C3C3C"/>
                </a:solidFill>
                <a:latin typeface="Times New Roman" pitchFamily="18" charset="0"/>
                <a:cs typeface="Times New Roman" pitchFamily="18" charset="0"/>
              </a:rPr>
              <a:t>d</a:t>
            </a:r>
          </a:p>
        </p:txBody>
      </p:sp>
      <p:sp>
        <p:nvSpPr>
          <p:cNvPr id="61" name="TextBox 1"/>
          <p:cNvSpPr txBox="1"/>
          <p:nvPr/>
        </p:nvSpPr>
        <p:spPr>
          <a:xfrm>
            <a:off x="4394200" y="2489200"/>
            <a:ext cx="20518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solidFill>
                  <a:srgbClr val="3C3C3C"/>
                </a:solidFill>
                <a:latin typeface="Times New Roman" pitchFamily="18" charset="0"/>
                <a:cs typeface="Times New Roman" pitchFamily="18" charset="0"/>
              </a:rPr>
              <a:t>o</a:t>
            </a:r>
          </a:p>
        </p:txBody>
      </p:sp>
      <p:sp>
        <p:nvSpPr>
          <p:cNvPr id="62" name="TextBox 1"/>
          <p:cNvSpPr txBox="1"/>
          <p:nvPr/>
        </p:nvSpPr>
        <p:spPr>
          <a:xfrm>
            <a:off x="6108700" y="2616200"/>
            <a:ext cx="128240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2000" dirty="0" smtClean="0">
                <a:solidFill>
                  <a:srgbClr val="3C3C3C"/>
                </a:solidFill>
                <a:latin typeface="Times New Roman" pitchFamily="18" charset="0"/>
                <a:cs typeface="Times New Roman" pitchFamily="18" charset="0"/>
              </a:rPr>
              <a:t>7</a:t>
            </a:r>
          </a:p>
        </p:txBody>
      </p:sp>
      <p:sp>
        <p:nvSpPr>
          <p:cNvPr id="63" name="TextBox 1"/>
          <p:cNvSpPr txBox="1"/>
          <p:nvPr/>
        </p:nvSpPr>
        <p:spPr>
          <a:xfrm>
            <a:off x="5537200" y="2489200"/>
            <a:ext cx="20518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solidFill>
                  <a:srgbClr val="3C3C3C"/>
                </a:solidFill>
                <a:latin typeface="Times New Roman" pitchFamily="18" charset="0"/>
                <a:cs typeface="Times New Roman" pitchFamily="18" charset="0"/>
              </a:rPr>
              <a:t>u</a:t>
            </a:r>
          </a:p>
        </p:txBody>
      </p:sp>
      <p:sp>
        <p:nvSpPr>
          <p:cNvPr id="64" name="TextBox 1"/>
          <p:cNvSpPr txBox="1"/>
          <p:nvPr/>
        </p:nvSpPr>
        <p:spPr>
          <a:xfrm>
            <a:off x="7251700" y="2616200"/>
            <a:ext cx="128240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2000" dirty="0" smtClean="0">
                <a:solidFill>
                  <a:srgbClr val="3C3C3C"/>
                </a:solidFill>
                <a:latin typeface="Times New Roman" pitchFamily="18" charset="0"/>
                <a:cs typeface="Times New Roman" pitchFamily="18" charset="0"/>
              </a:rPr>
              <a:t>8</a:t>
            </a:r>
          </a:p>
        </p:txBody>
      </p:sp>
      <p:sp>
        <p:nvSpPr>
          <p:cNvPr id="65" name="TextBox 1"/>
          <p:cNvSpPr txBox="1"/>
          <p:nvPr/>
        </p:nvSpPr>
        <p:spPr>
          <a:xfrm>
            <a:off x="6680200" y="2489200"/>
            <a:ext cx="20518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solidFill>
                  <a:srgbClr val="3C3C3C"/>
                </a:solidFill>
                <a:latin typeface="Times New Roman" pitchFamily="18" charset="0"/>
                <a:cs typeface="Times New Roman" pitchFamily="18" charset="0"/>
              </a:rPr>
              <a:t>b</a:t>
            </a:r>
          </a:p>
        </p:txBody>
      </p:sp>
      <p:sp>
        <p:nvSpPr>
          <p:cNvPr id="66" name="TextBox 1"/>
          <p:cNvSpPr txBox="1"/>
          <p:nvPr/>
        </p:nvSpPr>
        <p:spPr>
          <a:xfrm>
            <a:off x="8394700" y="2616200"/>
            <a:ext cx="128240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2000" dirty="0" smtClean="0">
                <a:solidFill>
                  <a:srgbClr val="3C3C3C"/>
                </a:solidFill>
                <a:latin typeface="Times New Roman" pitchFamily="18" charset="0"/>
                <a:cs typeface="Times New Roman" pitchFamily="18" charset="0"/>
              </a:rPr>
              <a:t>9</a:t>
            </a:r>
          </a:p>
        </p:txBody>
      </p:sp>
      <p:sp>
        <p:nvSpPr>
          <p:cNvPr id="67" name="TextBox 1"/>
          <p:cNvSpPr txBox="1"/>
          <p:nvPr/>
        </p:nvSpPr>
        <p:spPr>
          <a:xfrm>
            <a:off x="7861300" y="2489200"/>
            <a:ext cx="11381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solidFill>
                  <a:srgbClr val="3C3C3C"/>
                </a:solidFill>
                <a:latin typeface="Times New Roman" pitchFamily="18" charset="0"/>
                <a:cs typeface="Times New Roman" pitchFamily="18" charset="0"/>
              </a:rPr>
              <a:t>l</a:t>
            </a:r>
          </a:p>
        </p:txBody>
      </p:sp>
      <p:sp>
        <p:nvSpPr>
          <p:cNvPr id="68" name="TextBox 1"/>
          <p:cNvSpPr txBox="1"/>
          <p:nvPr/>
        </p:nvSpPr>
        <p:spPr>
          <a:xfrm>
            <a:off x="9474200" y="2616200"/>
            <a:ext cx="256480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2000" dirty="0" smtClean="0">
                <a:solidFill>
                  <a:srgbClr val="3C3C3C"/>
                </a:solidFill>
                <a:latin typeface="Times New Roman" pitchFamily="18" charset="0"/>
                <a:cs typeface="Times New Roman" pitchFamily="18" charset="0"/>
              </a:rPr>
              <a:t>10</a:t>
            </a:r>
          </a:p>
        </p:txBody>
      </p:sp>
      <p:sp>
        <p:nvSpPr>
          <p:cNvPr id="69" name="TextBox 1"/>
          <p:cNvSpPr txBox="1"/>
          <p:nvPr/>
        </p:nvSpPr>
        <p:spPr>
          <a:xfrm>
            <a:off x="8966200" y="2489200"/>
            <a:ext cx="182742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solidFill>
                  <a:srgbClr val="3C3C3C"/>
                </a:solidFill>
                <a:latin typeface="Times New Roman" pitchFamily="18" charset="0"/>
                <a:cs typeface="Times New Roman" pitchFamily="18" charset="0"/>
              </a:rPr>
              <a:t>e</a:t>
            </a:r>
          </a:p>
        </p:txBody>
      </p:sp>
      <p:sp>
        <p:nvSpPr>
          <p:cNvPr id="70" name="TextBox 1"/>
          <p:cNvSpPr txBox="1"/>
          <p:nvPr/>
        </p:nvSpPr>
        <p:spPr>
          <a:xfrm>
            <a:off x="2387600" y="3302000"/>
            <a:ext cx="271677" cy="3046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2200" dirty="0" smtClean="0">
                <a:solidFill>
                  <a:srgbClr val="3C3C3C"/>
                </a:solidFill>
                <a:latin typeface="Times New Roman" pitchFamily="18" charset="0"/>
                <a:cs typeface="Times New Roman" pitchFamily="18" charset="0"/>
              </a:rPr>
              <a:t>11</a:t>
            </a:r>
          </a:p>
        </p:txBody>
      </p:sp>
      <p:sp>
        <p:nvSpPr>
          <p:cNvPr id="71" name="TextBox 1"/>
          <p:cNvSpPr txBox="1"/>
          <p:nvPr/>
        </p:nvSpPr>
        <p:spPr>
          <a:xfrm>
            <a:off x="3759200" y="3302000"/>
            <a:ext cx="282129" cy="3046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2200" dirty="0" smtClean="0">
                <a:solidFill>
                  <a:srgbClr val="3C3C3C"/>
                </a:solidFill>
                <a:latin typeface="Times New Roman" pitchFamily="18" charset="0"/>
                <a:cs typeface="Times New Roman" pitchFamily="18" charset="0"/>
              </a:rPr>
              <a:t>12</a:t>
            </a:r>
          </a:p>
        </p:txBody>
      </p:sp>
      <p:sp>
        <p:nvSpPr>
          <p:cNvPr id="72" name="TextBox 1"/>
          <p:cNvSpPr txBox="1"/>
          <p:nvPr/>
        </p:nvSpPr>
        <p:spPr>
          <a:xfrm>
            <a:off x="3124200" y="3175000"/>
            <a:ext cx="238848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solidFill>
                  <a:srgbClr val="3C3C3C"/>
                </a:solidFill>
                <a:latin typeface="Times New Roman" pitchFamily="18" charset="0"/>
                <a:cs typeface="Times New Roman" pitchFamily="18" charset="0"/>
              </a:rPr>
              <a:t>Σ</a:t>
            </a:r>
          </a:p>
        </p:txBody>
      </p:sp>
      <p:sp>
        <p:nvSpPr>
          <p:cNvPr id="73" name="TextBox 1"/>
          <p:cNvSpPr txBox="1"/>
          <p:nvPr/>
        </p:nvSpPr>
        <p:spPr>
          <a:xfrm>
            <a:off x="1308100" y="2616200"/>
            <a:ext cx="128240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2000" dirty="0" smtClean="0">
                <a:solidFill>
                  <a:srgbClr val="3C3C3C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</p:txBody>
      </p:sp>
      <p:sp>
        <p:nvSpPr>
          <p:cNvPr id="74" name="TextBox 1"/>
          <p:cNvSpPr txBox="1"/>
          <p:nvPr/>
        </p:nvSpPr>
        <p:spPr>
          <a:xfrm>
            <a:off x="1892300" y="1739900"/>
            <a:ext cx="173124" cy="41806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  <a:tabLst/>
            </a:pPr>
            <a:r>
              <a:rPr lang="en-US" altLang="zh-CN" sz="3200" dirty="0" smtClean="0">
                <a:solidFill>
                  <a:srgbClr val="3C3C3C"/>
                </a:solidFill>
                <a:latin typeface="Times New Roman" pitchFamily="18" charset="0"/>
                <a:cs typeface="Times New Roman" pitchFamily="18" charset="0"/>
              </a:rPr>
              <a:t>ε</a:t>
            </a:r>
          </a:p>
        </p:txBody>
      </p:sp>
      <p:sp>
        <p:nvSpPr>
          <p:cNvPr id="75" name="TextBox 1"/>
          <p:cNvSpPr txBox="1"/>
          <p:nvPr/>
        </p:nvSpPr>
        <p:spPr>
          <a:xfrm>
            <a:off x="1866900" y="2374900"/>
            <a:ext cx="173124" cy="41806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  <a:tabLst/>
            </a:pPr>
            <a:r>
              <a:rPr lang="en-US" altLang="zh-CN" sz="3200" dirty="0" smtClean="0">
                <a:solidFill>
                  <a:srgbClr val="3C3C3C"/>
                </a:solidFill>
                <a:latin typeface="Times New Roman" pitchFamily="18" charset="0"/>
                <a:cs typeface="Times New Roman" pitchFamily="18" charset="0"/>
              </a:rPr>
              <a:t>ε</a:t>
            </a:r>
          </a:p>
        </p:txBody>
      </p:sp>
      <p:sp>
        <p:nvSpPr>
          <p:cNvPr id="76" name="TextBox 1"/>
          <p:cNvSpPr txBox="1"/>
          <p:nvPr/>
        </p:nvSpPr>
        <p:spPr>
          <a:xfrm>
            <a:off x="1892300" y="3022600"/>
            <a:ext cx="173124" cy="41806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  <a:tabLst/>
            </a:pPr>
            <a:r>
              <a:rPr lang="en-US" altLang="zh-CN" sz="3200" dirty="0" smtClean="0">
                <a:solidFill>
                  <a:srgbClr val="3C3C3C"/>
                </a:solidFill>
                <a:latin typeface="Times New Roman" pitchFamily="18" charset="0"/>
                <a:cs typeface="Times New Roman" pitchFamily="18" charset="0"/>
              </a:rPr>
              <a:t>ε</a:t>
            </a:r>
          </a:p>
        </p:txBody>
      </p:sp>
      <p:sp>
        <p:nvSpPr>
          <p:cNvPr id="77" name="TextBox 1"/>
          <p:cNvSpPr txBox="1"/>
          <p:nvPr/>
        </p:nvSpPr>
        <p:spPr>
          <a:xfrm>
            <a:off x="317500" y="2789803"/>
            <a:ext cx="706925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solidFill>
                  <a:srgbClr val="3C3C3C"/>
                </a:solidFill>
                <a:latin typeface="Times New Roman" pitchFamily="18" charset="0"/>
                <a:cs typeface="Times New Roman" pitchFamily="18" charset="0"/>
              </a:rPr>
              <a:t>start</a:t>
            </a:r>
          </a:p>
        </p:txBody>
      </p:sp>
      <p:sp>
        <p:nvSpPr>
          <p:cNvPr id="78" name="TextBox 1"/>
          <p:cNvSpPr txBox="1"/>
          <p:nvPr/>
        </p:nvSpPr>
        <p:spPr>
          <a:xfrm>
            <a:off x="4152900" y="5956300"/>
            <a:ext cx="764633" cy="96949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                <a:tab pos="114300" algn="l"/>
              </a:tabLst>
            </a:pPr>
            <a:r>
              <a:rPr lang="en-US" altLang="zh-CN" sz="3200" dirty="0" smtClean="0"/>
              <a:t>	</a:t>
            </a: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Σ–o</a:t>
            </a:r>
          </a:p>
          <a:p>
            <a:pPr>
              <a:lnSpc>
                <a:spcPts val="1000"/>
              </a:lnSpc>
            </a:pPr>
            <a:endParaRPr lang="en-US" altLang="zh-CN" sz="3200" dirty="0" smtClean="0"/>
          </a:p>
          <a:p>
            <a:pPr>
              <a:lnSpc>
                <a:spcPts val="1000"/>
              </a:lnSpc>
            </a:pPr>
            <a:endParaRPr lang="en-US" altLang="zh-CN" sz="3200" dirty="0" smtClean="0"/>
          </a:p>
          <a:p>
            <a:pPr>
              <a:lnSpc>
                <a:spcPts val="1000"/>
              </a:lnSpc>
            </a:pPr>
            <a:endParaRPr lang="en-US" altLang="zh-CN" sz="3200" dirty="0" smtClean="0"/>
          </a:p>
          <a:p>
            <a:pPr>
              <a:lnSpc>
                <a:spcPts val="2200"/>
              </a:lnSpc>
              <a:tabLst>
                <a:tab pos="114300" algn="l"/>
              </a:tabLst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Σ</a:t>
            </a:r>
          </a:p>
        </p:txBody>
      </p:sp>
      <p:sp>
        <p:nvSpPr>
          <p:cNvPr id="79" name="TextBox 1"/>
          <p:cNvSpPr txBox="1"/>
          <p:nvPr/>
        </p:nvSpPr>
        <p:spPr>
          <a:xfrm>
            <a:off x="4864100" y="5676900"/>
            <a:ext cx="649217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Σ–u</a:t>
            </a:r>
          </a:p>
        </p:txBody>
      </p:sp>
      <p:sp>
        <p:nvSpPr>
          <p:cNvPr id="80" name="TextBox 1"/>
          <p:cNvSpPr txBox="1"/>
          <p:nvPr/>
        </p:nvSpPr>
        <p:spPr>
          <a:xfrm>
            <a:off x="5829300" y="5676900"/>
            <a:ext cx="649217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Σ–b</a:t>
            </a:r>
          </a:p>
        </p:txBody>
      </p:sp>
      <p:sp>
        <p:nvSpPr>
          <p:cNvPr id="81" name="TextBox 1"/>
          <p:cNvSpPr txBox="1"/>
          <p:nvPr/>
        </p:nvSpPr>
        <p:spPr>
          <a:xfrm>
            <a:off x="6578600" y="5676900"/>
            <a:ext cx="1594988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Σ–l    Σ–e</a:t>
            </a:r>
          </a:p>
        </p:txBody>
      </p:sp>
      <p:sp>
        <p:nvSpPr>
          <p:cNvPr id="82" name="TextBox 1"/>
          <p:cNvSpPr txBox="1"/>
          <p:nvPr/>
        </p:nvSpPr>
        <p:spPr>
          <a:xfrm>
            <a:off x="8547100" y="5930900"/>
            <a:ext cx="238848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Σ</a:t>
            </a:r>
          </a:p>
        </p:txBody>
      </p:sp>
      <p:sp>
        <p:nvSpPr>
          <p:cNvPr id="83" name="TextBox 1"/>
          <p:cNvSpPr txBox="1"/>
          <p:nvPr/>
        </p:nvSpPr>
        <p:spPr>
          <a:xfrm>
            <a:off x="7124700" y="7200900"/>
            <a:ext cx="238848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Σ</a:t>
            </a:r>
          </a:p>
        </p:txBody>
      </p:sp>
      <p:sp>
        <p:nvSpPr>
          <p:cNvPr id="84" name="TextBox 1"/>
          <p:cNvSpPr txBox="1"/>
          <p:nvPr/>
        </p:nvSpPr>
        <p:spPr>
          <a:xfrm>
            <a:off x="6337300" y="5130800"/>
            <a:ext cx="14106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2200" dirty="0" smtClean="0">
                <a:latin typeface="Times New Roman" pitchFamily="18" charset="0"/>
                <a:cs typeface="Times New Roman" pitchFamily="18" charset="0"/>
              </a:rPr>
              <a:t>7</a:t>
            </a:r>
          </a:p>
        </p:txBody>
      </p:sp>
      <p:sp>
        <p:nvSpPr>
          <p:cNvPr id="85" name="TextBox 1"/>
          <p:cNvSpPr txBox="1"/>
          <p:nvPr/>
        </p:nvSpPr>
        <p:spPr>
          <a:xfrm>
            <a:off x="7251700" y="5130800"/>
            <a:ext cx="14106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2200" dirty="0" smtClean="0">
                <a:latin typeface="Times New Roman" pitchFamily="18" charset="0"/>
                <a:cs typeface="Times New Roman" pitchFamily="18" charset="0"/>
              </a:rPr>
              <a:t>8</a:t>
            </a:r>
          </a:p>
        </p:txBody>
      </p:sp>
      <p:sp>
        <p:nvSpPr>
          <p:cNvPr id="86" name="TextBox 1"/>
          <p:cNvSpPr txBox="1"/>
          <p:nvPr/>
        </p:nvSpPr>
        <p:spPr>
          <a:xfrm>
            <a:off x="8166100" y="5130800"/>
            <a:ext cx="14106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2200" dirty="0" smtClean="0">
                <a:latin typeface="Times New Roman" pitchFamily="18" charset="0"/>
                <a:cs typeface="Times New Roman" pitchFamily="18" charset="0"/>
              </a:rPr>
              <a:t>9</a:t>
            </a:r>
          </a:p>
        </p:txBody>
      </p:sp>
      <p:sp>
        <p:nvSpPr>
          <p:cNvPr id="87" name="TextBox 1"/>
          <p:cNvSpPr txBox="1"/>
          <p:nvPr/>
        </p:nvSpPr>
        <p:spPr>
          <a:xfrm>
            <a:off x="9017000" y="5130800"/>
            <a:ext cx="282129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2200" dirty="0" smtClean="0">
                <a:latin typeface="Times New Roman" pitchFamily="18" charset="0"/>
                <a:cs typeface="Times New Roman" pitchFamily="18" charset="0"/>
              </a:rPr>
              <a:t>10</a:t>
            </a:r>
          </a:p>
        </p:txBody>
      </p:sp>
      <p:sp>
        <p:nvSpPr>
          <p:cNvPr id="88" name="TextBox 1"/>
          <p:cNvSpPr txBox="1"/>
          <p:nvPr/>
        </p:nvSpPr>
        <p:spPr>
          <a:xfrm>
            <a:off x="5880100" y="5003800"/>
            <a:ext cx="20518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u</a:t>
            </a:r>
          </a:p>
        </p:txBody>
      </p:sp>
      <p:sp>
        <p:nvSpPr>
          <p:cNvPr id="89" name="TextBox 1"/>
          <p:cNvSpPr txBox="1"/>
          <p:nvPr/>
        </p:nvSpPr>
        <p:spPr>
          <a:xfrm>
            <a:off x="6794500" y="5003800"/>
            <a:ext cx="20518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b</a:t>
            </a:r>
          </a:p>
        </p:txBody>
      </p:sp>
      <p:sp>
        <p:nvSpPr>
          <p:cNvPr id="90" name="TextBox 1"/>
          <p:cNvSpPr txBox="1"/>
          <p:nvPr/>
        </p:nvSpPr>
        <p:spPr>
          <a:xfrm>
            <a:off x="7747000" y="5003800"/>
            <a:ext cx="11381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l</a:t>
            </a:r>
          </a:p>
        </p:txBody>
      </p:sp>
      <p:sp>
        <p:nvSpPr>
          <p:cNvPr id="91" name="TextBox 1"/>
          <p:cNvSpPr txBox="1"/>
          <p:nvPr/>
        </p:nvSpPr>
        <p:spPr>
          <a:xfrm>
            <a:off x="8636000" y="5003800"/>
            <a:ext cx="182742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e</a:t>
            </a:r>
          </a:p>
        </p:txBody>
      </p:sp>
      <p:sp>
        <p:nvSpPr>
          <p:cNvPr id="92" name="TextBox 1"/>
          <p:cNvSpPr txBox="1"/>
          <p:nvPr/>
        </p:nvSpPr>
        <p:spPr>
          <a:xfrm>
            <a:off x="5181600" y="5130800"/>
            <a:ext cx="423193" cy="3046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2200" dirty="0" smtClean="0">
                <a:latin typeface="Times New Roman" pitchFamily="18" charset="0"/>
                <a:cs typeface="Times New Roman" pitchFamily="18" charset="0"/>
              </a:rPr>
              <a:t>3, 6</a:t>
            </a:r>
          </a:p>
        </p:txBody>
      </p:sp>
      <p:sp>
        <p:nvSpPr>
          <p:cNvPr id="93" name="TextBox 1"/>
          <p:cNvSpPr txBox="1"/>
          <p:nvPr/>
        </p:nvSpPr>
        <p:spPr>
          <a:xfrm>
            <a:off x="4622800" y="5003800"/>
            <a:ext cx="20518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o</a:t>
            </a:r>
          </a:p>
        </p:txBody>
      </p:sp>
      <p:sp>
        <p:nvSpPr>
          <p:cNvPr id="94" name="TextBox 1"/>
          <p:cNvSpPr txBox="1"/>
          <p:nvPr/>
        </p:nvSpPr>
        <p:spPr>
          <a:xfrm>
            <a:off x="3327400" y="5152003"/>
            <a:ext cx="846386" cy="3046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                <a:tab pos="368300" algn="l"/>
              </a:tabLst>
            </a:pPr>
            <a:r>
              <a:rPr lang="en-US" altLang="zh-CN" sz="2200" dirty="0" smtClean="0">
                <a:latin typeface="Times New Roman" pitchFamily="18" charset="0"/>
                <a:cs typeface="Times New Roman" pitchFamily="18" charset="0"/>
              </a:rPr>
              <a:t>2, 5, 12</a:t>
            </a:r>
          </a:p>
        </p:txBody>
      </p:sp>
      <p:sp>
        <p:nvSpPr>
          <p:cNvPr id="95" name="TextBox 1"/>
          <p:cNvSpPr txBox="1"/>
          <p:nvPr/>
        </p:nvSpPr>
        <p:spPr>
          <a:xfrm>
            <a:off x="2794000" y="5003800"/>
            <a:ext cx="20518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d</a:t>
            </a:r>
          </a:p>
        </p:txBody>
      </p:sp>
      <p:sp>
        <p:nvSpPr>
          <p:cNvPr id="96" name="TextBox 1"/>
          <p:cNvSpPr txBox="1"/>
          <p:nvPr/>
        </p:nvSpPr>
        <p:spPr>
          <a:xfrm>
            <a:off x="1320800" y="5130800"/>
            <a:ext cx="1118063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2200" dirty="0" smtClean="0">
                <a:latin typeface="Times New Roman" pitchFamily="18" charset="0"/>
                <a:cs typeface="Times New Roman" pitchFamily="18" charset="0"/>
              </a:rPr>
              <a:t>0, 1, 4, 11</a:t>
            </a:r>
          </a:p>
        </p:txBody>
      </p:sp>
      <p:sp>
        <p:nvSpPr>
          <p:cNvPr id="97" name="TextBox 1"/>
          <p:cNvSpPr txBox="1"/>
          <p:nvPr/>
        </p:nvSpPr>
        <p:spPr>
          <a:xfrm>
            <a:off x="241300" y="5149850"/>
            <a:ext cx="706925" cy="33470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start</a:t>
            </a:r>
          </a:p>
        </p:txBody>
      </p:sp>
      <p:sp>
        <p:nvSpPr>
          <p:cNvPr id="98" name="TextBox 1"/>
          <p:cNvSpPr txBox="1"/>
          <p:nvPr/>
        </p:nvSpPr>
        <p:spPr>
          <a:xfrm>
            <a:off x="1181100" y="5956300"/>
            <a:ext cx="807913" cy="109773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                <a:tab pos="520700" algn="l"/>
              </a:tabLst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Σ–d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200"/>
              </a:lnSpc>
              <a:tabLst>
                <a:tab pos="520700" algn="l"/>
              </a:tabLst>
            </a:pPr>
            <a:r>
              <a:rPr lang="en-US" altLang="zh-CN" dirty="0" smtClean="0"/>
              <a:t>	</a:t>
            </a:r>
            <a:r>
              <a:rPr lang="en-US" altLang="zh-CN" sz="2200" dirty="0" smtClean="0">
                <a:latin typeface="Times New Roman" pitchFamily="18" charset="0"/>
                <a:cs typeface="Times New Roman" pitchFamily="18" charset="0"/>
              </a:rPr>
              <a:t>12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9004300" cy="1143000"/>
          </a:xfrm>
        </p:spPr>
        <p:txBody>
          <a:bodyPr>
            <a:normAutofit/>
          </a:bodyPr>
          <a:lstStyle/>
          <a:p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Modified Subset Construction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9004300" cy="4525963"/>
          </a:xfrm>
        </p:spPr>
        <p:txBody>
          <a:bodyPr/>
          <a:lstStyle/>
          <a:p>
            <a:pPr>
              <a:lnSpc>
                <a:spcPts val="3700"/>
              </a:lnSpc>
              <a:tabLst/>
            </a:pP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Instead of marking whether a state is</a:t>
            </a:r>
            <a:r>
              <a:rPr lang="zh-CN" alt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accepting, remember </a:t>
            </a:r>
            <a:r>
              <a:rPr lang="en-US" altLang="zh-CN" i="1" dirty="0" smtClean="0">
                <a:latin typeface="Times New Roman" pitchFamily="18" charset="0"/>
                <a:cs typeface="Times New Roman" pitchFamily="18" charset="0"/>
              </a:rPr>
              <a:t>which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i="1" dirty="0" smtClean="0">
                <a:latin typeface="Times New Roman" pitchFamily="18" charset="0"/>
                <a:cs typeface="Times New Roman" pitchFamily="18" charset="0"/>
              </a:rPr>
              <a:t>token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i="1" dirty="0" smtClean="0">
                <a:latin typeface="Times New Roman" pitchFamily="18" charset="0"/>
                <a:cs typeface="Times New Roman" pitchFamily="18" charset="0"/>
              </a:rPr>
              <a:t>type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 it</a:t>
            </a:r>
            <a:r>
              <a:rPr lang="zh-CN" alt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matches.</a:t>
            </a:r>
            <a:endParaRPr lang="en-US" altLang="zh-CN" dirty="0" smtClean="0"/>
          </a:p>
          <a:p>
            <a:pPr>
              <a:lnSpc>
                <a:spcPts val="4100"/>
              </a:lnSpc>
              <a:tabLst/>
            </a:pP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Break ties with priorities.</a:t>
            </a:r>
            <a:endParaRPr lang="en-US" altLang="zh-CN" dirty="0" smtClean="0"/>
          </a:p>
          <a:p>
            <a:pPr>
              <a:lnSpc>
                <a:spcPts val="4100"/>
              </a:lnSpc>
              <a:tabLst/>
            </a:pP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When using DFA as a scanner, consider</a:t>
            </a:r>
            <a:r>
              <a:rPr lang="zh-CN" alt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the DFA “stuck” if it enters the state</a:t>
            </a:r>
            <a:r>
              <a:rPr lang="zh-CN" alt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corresponding to the empty set.</a:t>
            </a:r>
          </a:p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ChangeArrowheads="1"/>
          </p:cNvSpPr>
          <p:nvPr>
            <p:ph type="title"/>
          </p:nvPr>
        </p:nvSpPr>
        <p:spPr>
          <a:xfrm>
            <a:off x="1533248" y="274638"/>
            <a:ext cx="7437742" cy="700192"/>
          </a:xfr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5100"/>
              </a:lnSpc>
            </a:pPr>
            <a:r>
              <a:rPr lang="en-US" altLang="zh-CN" dirty="0" smtClean="0">
                <a:latin typeface="Times New Roman" pitchFamily="18" charset="0"/>
                <a:ea typeface="+mn-ea"/>
                <a:cs typeface="Times New Roman" pitchFamily="18" charset="0"/>
              </a:rPr>
              <a:t>From </a:t>
            </a:r>
            <a:r>
              <a:rPr lang="en-US" altLang="zh-CN" dirty="0">
                <a:latin typeface="Times New Roman" pitchFamily="18" charset="0"/>
                <a:ea typeface="+mn-ea"/>
                <a:cs typeface="Times New Roman" pitchFamily="18" charset="0"/>
              </a:rPr>
              <a:t>an NFA to a </a:t>
            </a:r>
            <a:r>
              <a:rPr lang="en-US" altLang="zh-CN" dirty="0" smtClean="0">
                <a:latin typeface="Times New Roman" pitchFamily="18" charset="0"/>
                <a:ea typeface="+mn-ea"/>
                <a:cs typeface="Times New Roman" pitchFamily="18" charset="0"/>
              </a:rPr>
              <a:t>DFA -- Detail </a:t>
            </a:r>
            <a:endParaRPr lang="en-US" altLang="zh-CN" dirty="0"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757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76443" y="1427339"/>
            <a:ext cx="8571230" cy="2434872"/>
          </a:xfrm>
        </p:spPr>
        <p:txBody>
          <a:bodyPr/>
          <a:lstStyle/>
          <a:p>
            <a:pPr marL="587967" indent="-587967">
              <a:lnSpc>
                <a:spcPct val="90000"/>
              </a:lnSpc>
              <a:buNone/>
            </a:pPr>
            <a:r>
              <a:rPr lang="en-US" altLang="zh-CN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a. </a:t>
            </a:r>
            <a:r>
              <a:rPr lang="en-US" altLang="zh-CN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Two problems need to be solved in translation</a:t>
            </a:r>
          </a:p>
          <a:p>
            <a:pPr marL="587967" indent="-587967">
              <a:lnSpc>
                <a:spcPct val="90000"/>
              </a:lnSpc>
              <a:buFont typeface="Wingdings" pitchFamily="2" charset="2"/>
              <a:buAutoNum type="arabicParenR"/>
            </a:pP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Eliminate ε-transition</a:t>
            </a:r>
          </a:p>
          <a:p>
            <a:pPr marL="587967" indent="-587967">
              <a:lnSpc>
                <a:spcPct val="90000"/>
              </a:lnSpc>
              <a:buNone/>
            </a:pP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	If                       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 , then 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S2 is eliminated</a:t>
            </a:r>
          </a:p>
        </p:txBody>
      </p:sp>
      <p:grpSp>
        <p:nvGrpSpPr>
          <p:cNvPr id="2" name="Group 41"/>
          <p:cNvGrpSpPr>
            <a:grpSpLocks/>
          </p:cNvGrpSpPr>
          <p:nvPr/>
        </p:nvGrpSpPr>
        <p:grpSpPr bwMode="auto">
          <a:xfrm>
            <a:off x="2327256" y="2352194"/>
            <a:ext cx="2383590" cy="694427"/>
            <a:chOff x="1196" y="1697"/>
            <a:chExt cx="1390" cy="397"/>
          </a:xfrm>
        </p:grpSpPr>
        <p:sp>
          <p:nvSpPr>
            <p:cNvPr id="75781" name="Text Box 5"/>
            <p:cNvSpPr txBox="1">
              <a:spLocks noChangeArrowheads="1"/>
            </p:cNvSpPr>
            <p:nvPr/>
          </p:nvSpPr>
          <p:spPr bwMode="auto">
            <a:xfrm>
              <a:off x="1196" y="1795"/>
              <a:ext cx="528" cy="299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 type="none" w="lg" len="med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800" dirty="0">
                  <a:latin typeface="Times New Roman" pitchFamily="18" charset="0"/>
                  <a:cs typeface="Times New Roman" pitchFamily="18" charset="0"/>
                </a:rPr>
                <a:t>S1</a:t>
              </a:r>
            </a:p>
          </p:txBody>
        </p:sp>
        <p:sp>
          <p:nvSpPr>
            <p:cNvPr id="75782" name="Text Box 6"/>
            <p:cNvSpPr txBox="1">
              <a:spLocks noChangeArrowheads="1"/>
            </p:cNvSpPr>
            <p:nvPr/>
          </p:nvSpPr>
          <p:spPr bwMode="auto">
            <a:xfrm>
              <a:off x="2154" y="1781"/>
              <a:ext cx="432" cy="299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 type="none" w="lg" len="med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800" dirty="0">
                  <a:latin typeface="Times New Roman" pitchFamily="18" charset="0"/>
                  <a:cs typeface="Times New Roman" pitchFamily="18" charset="0"/>
                </a:rPr>
                <a:t>S2</a:t>
              </a:r>
            </a:p>
          </p:txBody>
        </p:sp>
        <p:sp>
          <p:nvSpPr>
            <p:cNvPr id="75783" name="Line 7"/>
            <p:cNvSpPr>
              <a:spLocks noChangeShapeType="1"/>
            </p:cNvSpPr>
            <p:nvPr/>
          </p:nvSpPr>
          <p:spPr bwMode="auto">
            <a:xfrm>
              <a:off x="1487" y="1939"/>
              <a:ext cx="62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med"/>
            </a:ln>
            <a:effectLst/>
          </p:spPr>
          <p:txBody>
            <a:bodyPr wrap="none"/>
            <a:lstStyle/>
            <a:p>
              <a:endParaRPr lang="zh-CN" altLang="en-US" sz="140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5784" name="Text Box 8"/>
            <p:cNvSpPr txBox="1">
              <a:spLocks noChangeArrowheads="1"/>
            </p:cNvSpPr>
            <p:nvPr/>
          </p:nvSpPr>
          <p:spPr bwMode="auto">
            <a:xfrm>
              <a:off x="1699" y="1697"/>
              <a:ext cx="288" cy="299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 type="none" w="lg" len="med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800" dirty="0">
                  <a:latin typeface="Times New Roman" pitchFamily="18" charset="0"/>
                  <a:cs typeface="Times New Roman" pitchFamily="18" charset="0"/>
                </a:rPr>
                <a:t>ε</a:t>
              </a:r>
            </a:p>
          </p:txBody>
        </p:sp>
      </p:grpSp>
      <p:grpSp>
        <p:nvGrpSpPr>
          <p:cNvPr id="3" name="Group 9"/>
          <p:cNvGrpSpPr>
            <a:grpSpLocks/>
          </p:cNvGrpSpPr>
          <p:nvPr/>
        </p:nvGrpSpPr>
        <p:grpSpPr bwMode="auto">
          <a:xfrm>
            <a:off x="1327124" y="3862211"/>
            <a:ext cx="3882839" cy="3391679"/>
            <a:chOff x="624" y="1728"/>
            <a:chExt cx="1968" cy="1939"/>
          </a:xfrm>
        </p:grpSpPr>
        <p:sp>
          <p:nvSpPr>
            <p:cNvPr id="75786" name="Oval 10"/>
            <p:cNvSpPr>
              <a:spLocks noChangeArrowheads="1"/>
            </p:cNvSpPr>
            <p:nvPr/>
          </p:nvSpPr>
          <p:spPr bwMode="auto">
            <a:xfrm>
              <a:off x="624" y="2304"/>
              <a:ext cx="336" cy="384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 w="9525">
              <a:solidFill>
                <a:schemeClr val="tx1"/>
              </a:solidFill>
              <a:round/>
              <a:headEnd/>
              <a:tailEnd type="none" w="lg" len="med"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CN" sz="3500">
                  <a:solidFill>
                    <a:schemeClr val="bg1"/>
                  </a:solidFill>
                  <a:latin typeface="Times New Roman" pitchFamily="18" charset="0"/>
                  <a:cs typeface="Times New Roman" pitchFamily="18" charset="0"/>
                </a:rPr>
                <a:t>i</a:t>
              </a:r>
            </a:p>
          </p:txBody>
        </p:sp>
        <p:sp>
          <p:nvSpPr>
            <p:cNvPr id="75787" name="Oval 11"/>
            <p:cNvSpPr>
              <a:spLocks noChangeArrowheads="1"/>
            </p:cNvSpPr>
            <p:nvPr/>
          </p:nvSpPr>
          <p:spPr bwMode="auto">
            <a:xfrm>
              <a:off x="1344" y="1920"/>
              <a:ext cx="336" cy="384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 w="9525">
              <a:solidFill>
                <a:schemeClr val="tx1"/>
              </a:solidFill>
              <a:round/>
              <a:headEnd/>
              <a:tailEnd type="none" w="lg" len="med"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CN" sz="3500">
                  <a:solidFill>
                    <a:schemeClr val="bg1"/>
                  </a:solidFill>
                  <a:latin typeface="Times New Roman" pitchFamily="18" charset="0"/>
                  <a:cs typeface="Times New Roman" pitchFamily="18" charset="0"/>
                </a:rPr>
                <a:t>j</a:t>
              </a:r>
            </a:p>
          </p:txBody>
        </p:sp>
        <p:sp>
          <p:nvSpPr>
            <p:cNvPr id="75788" name="Oval 12"/>
            <p:cNvSpPr>
              <a:spLocks noChangeArrowheads="1"/>
            </p:cNvSpPr>
            <p:nvPr/>
          </p:nvSpPr>
          <p:spPr bwMode="auto">
            <a:xfrm>
              <a:off x="1344" y="2640"/>
              <a:ext cx="336" cy="38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9525">
              <a:solidFill>
                <a:schemeClr val="tx1"/>
              </a:solidFill>
              <a:round/>
              <a:headEnd/>
              <a:tailEnd type="none" w="lg" len="med"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CN" sz="3500">
                  <a:solidFill>
                    <a:schemeClr val="bg1"/>
                  </a:solidFill>
                  <a:latin typeface="Times New Roman" pitchFamily="18" charset="0"/>
                  <a:cs typeface="Times New Roman" pitchFamily="18" charset="0"/>
                </a:rPr>
                <a:t>k</a:t>
              </a:r>
            </a:p>
          </p:txBody>
        </p:sp>
        <p:sp>
          <p:nvSpPr>
            <p:cNvPr id="75789" name="Oval 13"/>
            <p:cNvSpPr>
              <a:spLocks noChangeArrowheads="1"/>
            </p:cNvSpPr>
            <p:nvPr/>
          </p:nvSpPr>
          <p:spPr bwMode="auto">
            <a:xfrm>
              <a:off x="2256" y="1920"/>
              <a:ext cx="336" cy="38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9525">
              <a:solidFill>
                <a:schemeClr val="tx1"/>
              </a:solidFill>
              <a:round/>
              <a:headEnd/>
              <a:tailEnd type="none" w="lg" len="med"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CN" sz="3500" dirty="0">
                  <a:solidFill>
                    <a:schemeClr val="bg1"/>
                  </a:solidFill>
                  <a:latin typeface="Times New Roman" pitchFamily="18" charset="0"/>
                  <a:cs typeface="Times New Roman" pitchFamily="18" charset="0"/>
                </a:rPr>
                <a:t>m</a:t>
              </a:r>
            </a:p>
          </p:txBody>
        </p:sp>
        <p:sp>
          <p:nvSpPr>
            <p:cNvPr id="75790" name="Line 14"/>
            <p:cNvSpPr>
              <a:spLocks noChangeShapeType="1"/>
            </p:cNvSpPr>
            <p:nvPr/>
          </p:nvSpPr>
          <p:spPr bwMode="auto">
            <a:xfrm flipV="1">
              <a:off x="768" y="2064"/>
              <a:ext cx="0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none" w="lg" len="med"/>
            </a:ln>
            <a:effectLst/>
          </p:spPr>
          <p:txBody>
            <a:bodyPr wrap="none"/>
            <a:lstStyle/>
            <a:p>
              <a:endParaRPr lang="zh-CN" alt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5791" name="Line 15"/>
            <p:cNvSpPr>
              <a:spLocks noChangeShapeType="1"/>
            </p:cNvSpPr>
            <p:nvPr/>
          </p:nvSpPr>
          <p:spPr bwMode="auto">
            <a:xfrm>
              <a:off x="768" y="2064"/>
              <a:ext cx="57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med"/>
            </a:ln>
            <a:effectLst/>
          </p:spPr>
          <p:txBody>
            <a:bodyPr wrap="none"/>
            <a:lstStyle/>
            <a:p>
              <a:endParaRPr lang="zh-CN" alt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5792" name="Line 16"/>
            <p:cNvSpPr>
              <a:spLocks noChangeShapeType="1"/>
            </p:cNvSpPr>
            <p:nvPr/>
          </p:nvSpPr>
          <p:spPr bwMode="auto">
            <a:xfrm>
              <a:off x="816" y="2832"/>
              <a:ext cx="528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med"/>
            </a:ln>
            <a:effectLst/>
          </p:spPr>
          <p:txBody>
            <a:bodyPr wrap="none"/>
            <a:lstStyle/>
            <a:p>
              <a:endParaRPr lang="zh-CN" alt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5793" name="Line 17"/>
            <p:cNvSpPr>
              <a:spLocks noChangeShapeType="1"/>
            </p:cNvSpPr>
            <p:nvPr/>
          </p:nvSpPr>
          <p:spPr bwMode="auto">
            <a:xfrm flipV="1">
              <a:off x="816" y="2688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none" w="lg" len="med"/>
            </a:ln>
            <a:effectLst/>
          </p:spPr>
          <p:txBody>
            <a:bodyPr wrap="none"/>
            <a:lstStyle/>
            <a:p>
              <a:endParaRPr lang="zh-CN" alt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5794" name="Text Box 18"/>
            <p:cNvSpPr txBox="1">
              <a:spLocks noChangeArrowheads="1"/>
            </p:cNvSpPr>
            <p:nvPr/>
          </p:nvSpPr>
          <p:spPr bwMode="auto">
            <a:xfrm>
              <a:off x="864" y="1776"/>
              <a:ext cx="336" cy="3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 type="none" w="lg" len="med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3500">
                  <a:latin typeface="Times New Roman" pitchFamily="18" charset="0"/>
                  <a:cs typeface="Times New Roman" pitchFamily="18" charset="0"/>
                </a:rPr>
                <a:t>ε</a:t>
              </a:r>
            </a:p>
          </p:txBody>
        </p:sp>
        <p:sp>
          <p:nvSpPr>
            <p:cNvPr id="75795" name="Text Box 19"/>
            <p:cNvSpPr txBox="1">
              <a:spLocks noChangeArrowheads="1"/>
            </p:cNvSpPr>
            <p:nvPr/>
          </p:nvSpPr>
          <p:spPr bwMode="auto">
            <a:xfrm>
              <a:off x="864" y="2928"/>
              <a:ext cx="288" cy="365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 type="none" w="lg" len="med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3500">
                  <a:latin typeface="Times New Roman" pitchFamily="18" charset="0"/>
                  <a:cs typeface="Times New Roman" pitchFamily="18" charset="0"/>
                </a:rPr>
                <a:t>a</a:t>
              </a:r>
            </a:p>
          </p:txBody>
        </p:sp>
        <p:sp>
          <p:nvSpPr>
            <p:cNvPr id="75796" name="Text Box 20"/>
            <p:cNvSpPr txBox="1">
              <a:spLocks noChangeArrowheads="1"/>
            </p:cNvSpPr>
            <p:nvPr/>
          </p:nvSpPr>
          <p:spPr bwMode="auto">
            <a:xfrm>
              <a:off x="1905" y="2208"/>
              <a:ext cx="240" cy="365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 type="none" w="lg" len="med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3500" dirty="0">
                  <a:latin typeface="Times New Roman" pitchFamily="18" charset="0"/>
                  <a:cs typeface="Times New Roman" pitchFamily="18" charset="0"/>
                </a:rPr>
                <a:t>b</a:t>
              </a:r>
            </a:p>
          </p:txBody>
        </p:sp>
        <p:sp>
          <p:nvSpPr>
            <p:cNvPr id="75797" name="Text Box 21"/>
            <p:cNvSpPr txBox="1">
              <a:spLocks noChangeArrowheads="1"/>
            </p:cNvSpPr>
            <p:nvPr/>
          </p:nvSpPr>
          <p:spPr bwMode="auto">
            <a:xfrm>
              <a:off x="1872" y="1728"/>
              <a:ext cx="288" cy="365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 type="none" w="lg" len="med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3500">
                  <a:latin typeface="Times New Roman" pitchFamily="18" charset="0"/>
                  <a:cs typeface="Times New Roman" pitchFamily="18" charset="0"/>
                </a:rPr>
                <a:t>a</a:t>
              </a:r>
            </a:p>
          </p:txBody>
        </p:sp>
        <p:sp>
          <p:nvSpPr>
            <p:cNvPr id="75798" name="Line 22"/>
            <p:cNvSpPr>
              <a:spLocks noChangeShapeType="1"/>
            </p:cNvSpPr>
            <p:nvPr/>
          </p:nvSpPr>
          <p:spPr bwMode="auto">
            <a:xfrm>
              <a:off x="1680" y="2112"/>
              <a:ext cx="57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med"/>
            </a:ln>
            <a:effectLst/>
          </p:spPr>
          <p:txBody>
            <a:bodyPr wrap="none"/>
            <a:lstStyle/>
            <a:p>
              <a:endParaRPr lang="zh-CN" alt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5799" name="Line 23"/>
            <p:cNvSpPr>
              <a:spLocks noChangeShapeType="1"/>
            </p:cNvSpPr>
            <p:nvPr/>
          </p:nvSpPr>
          <p:spPr bwMode="auto">
            <a:xfrm>
              <a:off x="1632" y="2256"/>
              <a:ext cx="576" cy="4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med"/>
            </a:ln>
            <a:effectLst/>
          </p:spPr>
          <p:txBody>
            <a:bodyPr wrap="none"/>
            <a:lstStyle/>
            <a:p>
              <a:endParaRPr lang="zh-CN" alt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5800" name="Oval 24"/>
            <p:cNvSpPr>
              <a:spLocks noChangeArrowheads="1"/>
            </p:cNvSpPr>
            <p:nvPr/>
          </p:nvSpPr>
          <p:spPr bwMode="auto">
            <a:xfrm>
              <a:off x="2256" y="2496"/>
              <a:ext cx="336" cy="38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9525">
              <a:solidFill>
                <a:schemeClr val="tx1"/>
              </a:solidFill>
              <a:round/>
              <a:headEnd/>
              <a:tailEnd type="none" w="lg" len="med"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CN" sz="3500">
                  <a:solidFill>
                    <a:schemeClr val="bg1"/>
                  </a:solidFill>
                  <a:latin typeface="Times New Roman" pitchFamily="18" charset="0"/>
                  <a:cs typeface="Times New Roman" pitchFamily="18" charset="0"/>
                </a:rPr>
                <a:t>n</a:t>
              </a:r>
            </a:p>
          </p:txBody>
        </p:sp>
        <p:sp>
          <p:nvSpPr>
            <p:cNvPr id="75801" name="Text Box 25"/>
            <p:cNvSpPr txBox="1">
              <a:spLocks noChangeArrowheads="1"/>
            </p:cNvSpPr>
            <p:nvPr/>
          </p:nvSpPr>
          <p:spPr bwMode="auto">
            <a:xfrm>
              <a:off x="1344" y="3456"/>
              <a:ext cx="624" cy="211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 type="none" w="lg" len="med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>
                  <a:latin typeface="Times New Roman" pitchFamily="18" charset="0"/>
                  <a:cs typeface="Times New Roman" pitchFamily="18" charset="0"/>
                </a:rPr>
                <a:t>（</a:t>
              </a:r>
              <a:r>
                <a:rPr lang="en-US" altLang="zh-CN">
                  <a:latin typeface="Times New Roman" pitchFamily="18" charset="0"/>
                  <a:cs typeface="Times New Roman" pitchFamily="18" charset="0"/>
                </a:rPr>
                <a:t>a）</a:t>
              </a:r>
            </a:p>
          </p:txBody>
        </p:sp>
      </p:grpSp>
      <p:grpSp>
        <p:nvGrpSpPr>
          <p:cNvPr id="4" name="Group 26"/>
          <p:cNvGrpSpPr>
            <a:grpSpLocks/>
          </p:cNvGrpSpPr>
          <p:nvPr/>
        </p:nvGrpSpPr>
        <p:grpSpPr bwMode="auto">
          <a:xfrm>
            <a:off x="6302374" y="3946172"/>
            <a:ext cx="3097243" cy="3307718"/>
            <a:chOff x="3216" y="1776"/>
            <a:chExt cx="1488" cy="1891"/>
          </a:xfrm>
        </p:grpSpPr>
        <p:grpSp>
          <p:nvGrpSpPr>
            <p:cNvPr id="5" name="Group 27"/>
            <p:cNvGrpSpPr>
              <a:grpSpLocks/>
            </p:cNvGrpSpPr>
            <p:nvPr/>
          </p:nvGrpSpPr>
          <p:grpSpPr bwMode="auto">
            <a:xfrm>
              <a:off x="3216" y="1776"/>
              <a:ext cx="1488" cy="1469"/>
              <a:chOff x="3216" y="1776"/>
              <a:chExt cx="1488" cy="1469"/>
            </a:xfrm>
          </p:grpSpPr>
          <p:sp>
            <p:nvSpPr>
              <p:cNvPr id="75804" name="Oval 28"/>
              <p:cNvSpPr>
                <a:spLocks noChangeArrowheads="1"/>
              </p:cNvSpPr>
              <p:nvPr/>
            </p:nvSpPr>
            <p:spPr bwMode="auto">
              <a:xfrm>
                <a:off x="3216" y="2304"/>
                <a:ext cx="336" cy="384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 type="none" w="lg" len="med"/>
              </a:ln>
              <a:effectLst/>
            </p:spPr>
            <p:txBody>
              <a:bodyPr wrap="none" anchor="ctr"/>
              <a:lstStyle/>
              <a:p>
                <a:pPr algn="ctr"/>
                <a:r>
                  <a:rPr lang="en-US" altLang="zh-CN" sz="3500" dirty="0" err="1">
                    <a:solidFill>
                      <a:schemeClr val="bg1"/>
                    </a:solidFill>
                    <a:latin typeface="Times New Roman" pitchFamily="18" charset="0"/>
                    <a:cs typeface="Times New Roman" pitchFamily="18" charset="0"/>
                  </a:rPr>
                  <a:t>i,j</a:t>
                </a:r>
                <a:endParaRPr lang="en-US" altLang="zh-CN" sz="3500" dirty="0">
                  <a:solidFill>
                    <a:schemeClr val="bg1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75805" name="Oval 29"/>
              <p:cNvSpPr>
                <a:spLocks noChangeArrowheads="1"/>
              </p:cNvSpPr>
              <p:nvPr/>
            </p:nvSpPr>
            <p:spPr bwMode="auto">
              <a:xfrm>
                <a:off x="3936" y="1920"/>
                <a:ext cx="336" cy="384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 w="9525">
                <a:solidFill>
                  <a:schemeClr val="tx1"/>
                </a:solidFill>
                <a:round/>
                <a:headEnd/>
                <a:tailEnd type="none" w="lg" len="med"/>
              </a:ln>
              <a:effectLst/>
            </p:spPr>
            <p:txBody>
              <a:bodyPr wrap="none" anchor="ctr"/>
              <a:lstStyle/>
              <a:p>
                <a:pPr algn="ctr"/>
                <a:r>
                  <a:rPr lang="en-US" altLang="zh-CN" sz="3500" dirty="0">
                    <a:solidFill>
                      <a:schemeClr val="bg1"/>
                    </a:solidFill>
                    <a:latin typeface="Times New Roman" pitchFamily="18" charset="0"/>
                    <a:cs typeface="Times New Roman" pitchFamily="18" charset="0"/>
                  </a:rPr>
                  <a:t>m</a:t>
                </a:r>
              </a:p>
            </p:txBody>
          </p:sp>
          <p:sp>
            <p:nvSpPr>
              <p:cNvPr id="75806" name="Oval 30"/>
              <p:cNvSpPr>
                <a:spLocks noChangeArrowheads="1"/>
              </p:cNvSpPr>
              <p:nvPr/>
            </p:nvSpPr>
            <p:spPr bwMode="auto">
              <a:xfrm>
                <a:off x="3936" y="2640"/>
                <a:ext cx="336" cy="384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 w="9525">
                <a:solidFill>
                  <a:schemeClr val="tx1"/>
                </a:solidFill>
                <a:round/>
                <a:headEnd/>
                <a:tailEnd type="none" w="lg" len="med"/>
              </a:ln>
              <a:effectLst/>
            </p:spPr>
            <p:txBody>
              <a:bodyPr wrap="none" anchor="ctr"/>
              <a:lstStyle/>
              <a:p>
                <a:pPr algn="ctr"/>
                <a:r>
                  <a:rPr lang="en-US" altLang="zh-CN" sz="3500">
                    <a:solidFill>
                      <a:schemeClr val="bg1"/>
                    </a:solidFill>
                    <a:latin typeface="Times New Roman" pitchFamily="18" charset="0"/>
                    <a:cs typeface="Times New Roman" pitchFamily="18" charset="0"/>
                  </a:rPr>
                  <a:t>k</a:t>
                </a:r>
              </a:p>
            </p:txBody>
          </p:sp>
          <p:sp>
            <p:nvSpPr>
              <p:cNvPr id="75807" name="Line 31"/>
              <p:cNvSpPr>
                <a:spLocks noChangeShapeType="1"/>
              </p:cNvSpPr>
              <p:nvPr/>
            </p:nvSpPr>
            <p:spPr bwMode="auto">
              <a:xfrm flipV="1">
                <a:off x="3360" y="2064"/>
                <a:ext cx="0" cy="24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none" w="lg" len="med"/>
              </a:ln>
              <a:effectLst/>
            </p:spPr>
            <p:txBody>
              <a:bodyPr wrap="none"/>
              <a:lstStyle/>
              <a:p>
                <a:endParaRPr lang="zh-CN" altLang="en-US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75808" name="Line 32"/>
              <p:cNvSpPr>
                <a:spLocks noChangeShapeType="1"/>
              </p:cNvSpPr>
              <p:nvPr/>
            </p:nvSpPr>
            <p:spPr bwMode="auto">
              <a:xfrm>
                <a:off x="3360" y="2064"/>
                <a:ext cx="57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lg" len="med"/>
              </a:ln>
              <a:effectLst/>
            </p:spPr>
            <p:txBody>
              <a:bodyPr wrap="none"/>
              <a:lstStyle/>
              <a:p>
                <a:endParaRPr lang="zh-CN" altLang="en-US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75809" name="Line 33"/>
              <p:cNvSpPr>
                <a:spLocks noChangeShapeType="1"/>
              </p:cNvSpPr>
              <p:nvPr/>
            </p:nvSpPr>
            <p:spPr bwMode="auto">
              <a:xfrm>
                <a:off x="3408" y="2832"/>
                <a:ext cx="528" cy="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lg" len="med"/>
              </a:ln>
              <a:effectLst/>
            </p:spPr>
            <p:txBody>
              <a:bodyPr wrap="none"/>
              <a:lstStyle/>
              <a:p>
                <a:endParaRPr lang="zh-CN" altLang="en-US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75810" name="Line 34"/>
              <p:cNvSpPr>
                <a:spLocks noChangeShapeType="1"/>
              </p:cNvSpPr>
              <p:nvPr/>
            </p:nvSpPr>
            <p:spPr bwMode="auto">
              <a:xfrm flipV="1">
                <a:off x="3408" y="2688"/>
                <a:ext cx="0" cy="1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none" w="lg" len="med"/>
              </a:ln>
              <a:effectLst/>
            </p:spPr>
            <p:txBody>
              <a:bodyPr wrap="none"/>
              <a:lstStyle/>
              <a:p>
                <a:endParaRPr lang="zh-CN" altLang="en-US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75811" name="Text Box 35"/>
              <p:cNvSpPr txBox="1">
                <a:spLocks noChangeArrowheads="1"/>
              </p:cNvSpPr>
              <p:nvPr/>
            </p:nvSpPr>
            <p:spPr bwMode="auto">
              <a:xfrm>
                <a:off x="3456" y="1776"/>
                <a:ext cx="336" cy="365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 type="none" w="lg" len="med"/>
              </a:ln>
              <a:effectLst/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3500">
                    <a:latin typeface="Times New Roman" pitchFamily="18" charset="0"/>
                    <a:cs typeface="Times New Roman" pitchFamily="18" charset="0"/>
                  </a:rPr>
                  <a:t>a</a:t>
                </a:r>
              </a:p>
            </p:txBody>
          </p:sp>
          <p:sp>
            <p:nvSpPr>
              <p:cNvPr id="75812" name="Text Box 36"/>
              <p:cNvSpPr txBox="1">
                <a:spLocks noChangeArrowheads="1"/>
              </p:cNvSpPr>
              <p:nvPr/>
            </p:nvSpPr>
            <p:spPr bwMode="auto">
              <a:xfrm>
                <a:off x="3600" y="2880"/>
                <a:ext cx="288" cy="365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 type="none" w="lg" len="med"/>
              </a:ln>
              <a:effectLst/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3500">
                    <a:latin typeface="Times New Roman" pitchFamily="18" charset="0"/>
                    <a:cs typeface="Times New Roman" pitchFamily="18" charset="0"/>
                  </a:rPr>
                  <a:t>a</a:t>
                </a:r>
              </a:p>
            </p:txBody>
          </p:sp>
          <p:sp>
            <p:nvSpPr>
              <p:cNvPr id="75813" name="Text Box 37"/>
              <p:cNvSpPr txBox="1">
                <a:spLocks noChangeArrowheads="1"/>
              </p:cNvSpPr>
              <p:nvPr/>
            </p:nvSpPr>
            <p:spPr bwMode="auto">
              <a:xfrm>
                <a:off x="3743" y="2143"/>
                <a:ext cx="240" cy="365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 type="none" w="lg" len="med"/>
              </a:ln>
              <a:effectLst/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3500" dirty="0">
                    <a:latin typeface="Times New Roman" pitchFamily="18" charset="0"/>
                    <a:cs typeface="Times New Roman" pitchFamily="18" charset="0"/>
                  </a:rPr>
                  <a:t>b</a:t>
                </a:r>
              </a:p>
            </p:txBody>
          </p:sp>
          <p:sp>
            <p:nvSpPr>
              <p:cNvPr id="75814" name="Line 38"/>
              <p:cNvSpPr>
                <a:spLocks noChangeShapeType="1"/>
              </p:cNvSpPr>
              <p:nvPr/>
            </p:nvSpPr>
            <p:spPr bwMode="auto">
              <a:xfrm>
                <a:off x="3552" y="2448"/>
                <a:ext cx="81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lg" len="med"/>
              </a:ln>
              <a:effectLst/>
            </p:spPr>
            <p:txBody>
              <a:bodyPr wrap="none"/>
              <a:lstStyle/>
              <a:p>
                <a:endParaRPr lang="zh-CN" altLang="en-US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75815" name="Oval 39"/>
              <p:cNvSpPr>
                <a:spLocks noChangeArrowheads="1"/>
              </p:cNvSpPr>
              <p:nvPr/>
            </p:nvSpPr>
            <p:spPr bwMode="auto">
              <a:xfrm>
                <a:off x="4368" y="2256"/>
                <a:ext cx="336" cy="384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 w="9525">
                <a:solidFill>
                  <a:schemeClr val="tx1"/>
                </a:solidFill>
                <a:round/>
                <a:headEnd/>
                <a:tailEnd type="none" w="lg" len="med"/>
              </a:ln>
              <a:effectLst/>
            </p:spPr>
            <p:txBody>
              <a:bodyPr wrap="none" anchor="ctr"/>
              <a:lstStyle/>
              <a:p>
                <a:pPr algn="ctr"/>
                <a:r>
                  <a:rPr lang="en-US" altLang="zh-CN" sz="3500">
                    <a:solidFill>
                      <a:schemeClr val="bg1"/>
                    </a:solidFill>
                    <a:latin typeface="Times New Roman" pitchFamily="18" charset="0"/>
                    <a:cs typeface="Times New Roman" pitchFamily="18" charset="0"/>
                  </a:rPr>
                  <a:t>n</a:t>
                </a:r>
              </a:p>
            </p:txBody>
          </p:sp>
        </p:grpSp>
        <p:sp>
          <p:nvSpPr>
            <p:cNvPr id="75816" name="Text Box 40"/>
            <p:cNvSpPr txBox="1">
              <a:spLocks noChangeArrowheads="1"/>
            </p:cNvSpPr>
            <p:nvPr/>
          </p:nvSpPr>
          <p:spPr bwMode="auto">
            <a:xfrm>
              <a:off x="3936" y="3456"/>
              <a:ext cx="672" cy="211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 type="none" w="lg" len="med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>
                  <a:latin typeface="Times New Roman" pitchFamily="18" charset="0"/>
                  <a:cs typeface="Times New Roman" pitchFamily="18" charset="0"/>
                </a:rPr>
                <a:t>（</a:t>
              </a:r>
              <a:r>
                <a:rPr lang="en-US" altLang="zh-CN">
                  <a:latin typeface="Times New Roman" pitchFamily="18" charset="0"/>
                  <a:cs typeface="Times New Roman" pitchFamily="18" charset="0"/>
                </a:rPr>
                <a:t>b）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68391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76443" y="1277920"/>
            <a:ext cx="8571230" cy="1175456"/>
          </a:xfrm>
        </p:spPr>
        <p:txBody>
          <a:bodyPr/>
          <a:lstStyle/>
          <a:p>
            <a:pPr marL="671962" indent="-671962">
              <a:buFont typeface="Wingdings" pitchFamily="2" charset="2"/>
              <a:buAutoNum type="arabicParenR" startAt="2"/>
            </a:pP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Eliminate multiple transitions from a state on a single character</a:t>
            </a:r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0" y="3224572"/>
            <a:ext cx="4873172" cy="3482637"/>
            <a:chOff x="288" y="1772"/>
            <a:chExt cx="2352" cy="1991"/>
          </a:xfrm>
        </p:grpSpPr>
        <p:grpSp>
          <p:nvGrpSpPr>
            <p:cNvPr id="3" name="Group 5"/>
            <p:cNvGrpSpPr>
              <a:grpSpLocks/>
            </p:cNvGrpSpPr>
            <p:nvPr/>
          </p:nvGrpSpPr>
          <p:grpSpPr bwMode="auto">
            <a:xfrm>
              <a:off x="288" y="1772"/>
              <a:ext cx="2352" cy="1569"/>
              <a:chOff x="432" y="1772"/>
              <a:chExt cx="2352" cy="1569"/>
            </a:xfrm>
          </p:grpSpPr>
          <p:sp>
            <p:nvSpPr>
              <p:cNvPr id="70662" name="Oval 6"/>
              <p:cNvSpPr>
                <a:spLocks noChangeArrowheads="1"/>
              </p:cNvSpPr>
              <p:nvPr/>
            </p:nvSpPr>
            <p:spPr bwMode="auto">
              <a:xfrm>
                <a:off x="768" y="2304"/>
                <a:ext cx="336" cy="384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 w="9525">
                <a:solidFill>
                  <a:schemeClr val="tx1"/>
                </a:solidFill>
                <a:round/>
                <a:headEnd/>
                <a:tailEnd type="none" w="lg" len="med"/>
              </a:ln>
              <a:effectLst/>
            </p:spPr>
            <p:txBody>
              <a:bodyPr wrap="none" anchor="ctr"/>
              <a:lstStyle/>
              <a:p>
                <a:pPr algn="ctr"/>
                <a:r>
                  <a:rPr lang="zh-CN" altLang="en-US" sz="3500" dirty="0">
                    <a:solidFill>
                      <a:schemeClr val="bg1"/>
                    </a:solidFill>
                    <a:latin typeface="Times New Roman" pitchFamily="18" charset="0"/>
                    <a:cs typeface="Times New Roman" pitchFamily="18" charset="0"/>
                  </a:rPr>
                  <a:t>0</a:t>
                </a:r>
              </a:p>
            </p:txBody>
          </p:sp>
          <p:sp>
            <p:nvSpPr>
              <p:cNvPr id="70663" name="Line 7"/>
              <p:cNvSpPr>
                <a:spLocks noChangeShapeType="1"/>
              </p:cNvSpPr>
              <p:nvPr/>
            </p:nvSpPr>
            <p:spPr bwMode="auto">
              <a:xfrm>
                <a:off x="432" y="2496"/>
                <a:ext cx="33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lg" len="med"/>
              </a:ln>
              <a:effectLst/>
            </p:spPr>
            <p:txBody>
              <a:bodyPr wrap="none"/>
              <a:lstStyle/>
              <a:p>
                <a:endParaRPr lang="zh-CN" altLang="en-US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70664" name="Oval 8"/>
              <p:cNvSpPr>
                <a:spLocks noChangeArrowheads="1"/>
              </p:cNvSpPr>
              <p:nvPr/>
            </p:nvSpPr>
            <p:spPr bwMode="auto">
              <a:xfrm>
                <a:off x="1488" y="1920"/>
                <a:ext cx="336" cy="384"/>
              </a:xfrm>
              <a:prstGeom prst="ellipse">
                <a:avLst/>
              </a:prstGeom>
              <a:solidFill>
                <a:schemeClr val="accent3">
                  <a:lumMod val="75000"/>
                </a:schemeClr>
              </a:solidFill>
              <a:ln w="9525">
                <a:solidFill>
                  <a:schemeClr val="tx1"/>
                </a:solidFill>
                <a:round/>
                <a:headEnd/>
                <a:tailEnd type="none" w="lg" len="med"/>
              </a:ln>
              <a:effectLst/>
            </p:spPr>
            <p:txBody>
              <a:bodyPr wrap="none" anchor="ctr"/>
              <a:lstStyle/>
              <a:p>
                <a:pPr algn="ctr"/>
                <a:r>
                  <a:rPr lang="zh-CN" altLang="en-US" sz="3500" dirty="0">
                    <a:solidFill>
                      <a:schemeClr val="bg1"/>
                    </a:solidFill>
                    <a:latin typeface="Times New Roman" pitchFamily="18" charset="0"/>
                    <a:cs typeface="Times New Roman" pitchFamily="18" charset="0"/>
                  </a:rPr>
                  <a:t>1</a:t>
                </a:r>
              </a:p>
            </p:txBody>
          </p:sp>
          <p:sp>
            <p:nvSpPr>
              <p:cNvPr id="70665" name="Oval 9"/>
              <p:cNvSpPr>
                <a:spLocks noChangeArrowheads="1"/>
              </p:cNvSpPr>
              <p:nvPr/>
            </p:nvSpPr>
            <p:spPr bwMode="auto">
              <a:xfrm>
                <a:off x="1488" y="2640"/>
                <a:ext cx="336" cy="384"/>
              </a:xfrm>
              <a:prstGeom prst="ellipse">
                <a:avLst/>
              </a:prstGeom>
              <a:solidFill>
                <a:schemeClr val="accent3">
                  <a:lumMod val="75000"/>
                </a:schemeClr>
              </a:solidFill>
              <a:ln w="9525">
                <a:solidFill>
                  <a:schemeClr val="tx1"/>
                </a:solidFill>
                <a:round/>
                <a:headEnd/>
                <a:tailEnd type="none" w="lg" len="med"/>
              </a:ln>
              <a:effectLst/>
            </p:spPr>
            <p:txBody>
              <a:bodyPr wrap="none" anchor="ctr"/>
              <a:lstStyle/>
              <a:p>
                <a:pPr algn="ctr"/>
                <a:r>
                  <a:rPr lang="zh-CN" altLang="en-US" sz="3500">
                    <a:solidFill>
                      <a:schemeClr val="bg1"/>
                    </a:solidFill>
                    <a:latin typeface="Times New Roman" pitchFamily="18" charset="0"/>
                    <a:cs typeface="Times New Roman" pitchFamily="18" charset="0"/>
                  </a:rPr>
                  <a:t>2</a:t>
                </a:r>
              </a:p>
            </p:txBody>
          </p:sp>
          <p:sp>
            <p:nvSpPr>
              <p:cNvPr id="70666" name="Oval 10"/>
              <p:cNvSpPr>
                <a:spLocks noChangeArrowheads="1"/>
              </p:cNvSpPr>
              <p:nvPr/>
            </p:nvSpPr>
            <p:spPr bwMode="auto">
              <a:xfrm>
                <a:off x="2400" y="2304"/>
                <a:ext cx="336" cy="384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 w="9525">
                <a:solidFill>
                  <a:schemeClr val="tx1"/>
                </a:solidFill>
                <a:round/>
                <a:headEnd/>
                <a:tailEnd type="none" w="lg" len="med"/>
              </a:ln>
              <a:effectLst/>
            </p:spPr>
            <p:txBody>
              <a:bodyPr wrap="none" anchor="ctr"/>
              <a:lstStyle/>
              <a:p>
                <a:pPr algn="ctr"/>
                <a:r>
                  <a:rPr lang="zh-CN" altLang="en-US" sz="3500">
                    <a:solidFill>
                      <a:schemeClr val="bg1"/>
                    </a:solidFill>
                    <a:latin typeface="Times New Roman" pitchFamily="18" charset="0"/>
                    <a:cs typeface="Times New Roman" pitchFamily="18" charset="0"/>
                  </a:rPr>
                  <a:t>3</a:t>
                </a:r>
              </a:p>
            </p:txBody>
          </p:sp>
          <p:sp>
            <p:nvSpPr>
              <p:cNvPr id="70667" name="Oval 11"/>
              <p:cNvSpPr>
                <a:spLocks noChangeArrowheads="1"/>
              </p:cNvSpPr>
              <p:nvPr/>
            </p:nvSpPr>
            <p:spPr bwMode="auto">
              <a:xfrm>
                <a:off x="2352" y="2256"/>
                <a:ext cx="432" cy="480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none" w="lg" len="med"/>
              </a:ln>
              <a:effectLst/>
            </p:spPr>
            <p:txBody>
              <a:bodyPr wrap="none" anchor="ctr"/>
              <a:lstStyle/>
              <a:p>
                <a:endParaRPr lang="zh-CN" altLang="en-US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70668" name="Line 12"/>
              <p:cNvSpPr>
                <a:spLocks noChangeShapeType="1"/>
              </p:cNvSpPr>
              <p:nvPr/>
            </p:nvSpPr>
            <p:spPr bwMode="auto">
              <a:xfrm flipV="1">
                <a:off x="912" y="2064"/>
                <a:ext cx="0" cy="24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none" w="lg" len="med"/>
              </a:ln>
              <a:effectLst/>
            </p:spPr>
            <p:txBody>
              <a:bodyPr wrap="none"/>
              <a:lstStyle/>
              <a:p>
                <a:endParaRPr lang="zh-CN" altLang="en-US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70669" name="Line 13"/>
              <p:cNvSpPr>
                <a:spLocks noChangeShapeType="1"/>
              </p:cNvSpPr>
              <p:nvPr/>
            </p:nvSpPr>
            <p:spPr bwMode="auto">
              <a:xfrm>
                <a:off x="912" y="2064"/>
                <a:ext cx="57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lg" len="med"/>
              </a:ln>
              <a:effectLst/>
            </p:spPr>
            <p:txBody>
              <a:bodyPr wrap="none"/>
              <a:lstStyle/>
              <a:p>
                <a:endParaRPr lang="zh-CN" altLang="en-US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70670" name="Line 14"/>
              <p:cNvSpPr>
                <a:spLocks noChangeShapeType="1"/>
              </p:cNvSpPr>
              <p:nvPr/>
            </p:nvSpPr>
            <p:spPr bwMode="auto">
              <a:xfrm>
                <a:off x="960" y="2832"/>
                <a:ext cx="528" cy="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lg" len="med"/>
              </a:ln>
              <a:effectLst/>
            </p:spPr>
            <p:txBody>
              <a:bodyPr wrap="none"/>
              <a:lstStyle/>
              <a:p>
                <a:endParaRPr lang="zh-CN" altLang="en-US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70671" name="Line 15"/>
              <p:cNvSpPr>
                <a:spLocks noChangeShapeType="1"/>
              </p:cNvSpPr>
              <p:nvPr/>
            </p:nvSpPr>
            <p:spPr bwMode="auto">
              <a:xfrm flipV="1">
                <a:off x="960" y="2688"/>
                <a:ext cx="0" cy="1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none" w="lg" len="med"/>
              </a:ln>
              <a:effectLst/>
            </p:spPr>
            <p:txBody>
              <a:bodyPr wrap="none"/>
              <a:lstStyle/>
              <a:p>
                <a:endParaRPr lang="zh-CN" altLang="en-US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70672" name="Line 16"/>
              <p:cNvSpPr>
                <a:spLocks noChangeShapeType="1"/>
              </p:cNvSpPr>
              <p:nvPr/>
            </p:nvSpPr>
            <p:spPr bwMode="auto">
              <a:xfrm>
                <a:off x="1872" y="2060"/>
                <a:ext cx="72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none" w="lg" len="med"/>
              </a:ln>
              <a:effectLst/>
            </p:spPr>
            <p:txBody>
              <a:bodyPr wrap="none"/>
              <a:lstStyle/>
              <a:p>
                <a:endParaRPr lang="zh-CN" altLang="en-US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70673" name="Line 17"/>
              <p:cNvSpPr>
                <a:spLocks noChangeShapeType="1"/>
              </p:cNvSpPr>
              <p:nvPr/>
            </p:nvSpPr>
            <p:spPr bwMode="auto">
              <a:xfrm>
                <a:off x="2592" y="2060"/>
                <a:ext cx="0" cy="1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lg" len="med"/>
              </a:ln>
              <a:effectLst/>
            </p:spPr>
            <p:txBody>
              <a:bodyPr wrap="none"/>
              <a:lstStyle/>
              <a:p>
                <a:endParaRPr lang="zh-CN" altLang="en-US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70674" name="Line 18"/>
              <p:cNvSpPr>
                <a:spLocks noChangeShapeType="1"/>
              </p:cNvSpPr>
              <p:nvPr/>
            </p:nvSpPr>
            <p:spPr bwMode="auto">
              <a:xfrm>
                <a:off x="1824" y="2880"/>
                <a:ext cx="768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none" w="lg" len="med"/>
              </a:ln>
              <a:effectLst/>
            </p:spPr>
            <p:txBody>
              <a:bodyPr wrap="none"/>
              <a:lstStyle/>
              <a:p>
                <a:endParaRPr lang="zh-CN" altLang="en-US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70675" name="Line 19"/>
              <p:cNvSpPr>
                <a:spLocks noChangeShapeType="1"/>
              </p:cNvSpPr>
              <p:nvPr/>
            </p:nvSpPr>
            <p:spPr bwMode="auto">
              <a:xfrm flipV="1">
                <a:off x="2592" y="2736"/>
                <a:ext cx="0" cy="1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lg" len="med"/>
              </a:ln>
              <a:effectLst/>
            </p:spPr>
            <p:txBody>
              <a:bodyPr wrap="none"/>
              <a:lstStyle/>
              <a:p>
                <a:endParaRPr lang="zh-CN" altLang="en-US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70676" name="Text Box 20"/>
              <p:cNvSpPr txBox="1">
                <a:spLocks noChangeArrowheads="1"/>
              </p:cNvSpPr>
              <p:nvPr/>
            </p:nvSpPr>
            <p:spPr bwMode="auto">
              <a:xfrm>
                <a:off x="1008" y="1776"/>
                <a:ext cx="192" cy="365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 type="none" w="lg" len="med"/>
              </a:ln>
              <a:effectLst/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3500">
                    <a:latin typeface="Times New Roman" pitchFamily="18" charset="0"/>
                    <a:cs typeface="Times New Roman" pitchFamily="18" charset="0"/>
                  </a:rPr>
                  <a:t>a</a:t>
                </a:r>
              </a:p>
            </p:txBody>
          </p:sp>
          <p:sp>
            <p:nvSpPr>
              <p:cNvPr id="70677" name="Text Box 21"/>
              <p:cNvSpPr txBox="1">
                <a:spLocks noChangeArrowheads="1"/>
              </p:cNvSpPr>
              <p:nvPr/>
            </p:nvSpPr>
            <p:spPr bwMode="auto">
              <a:xfrm>
                <a:off x="1008" y="2928"/>
                <a:ext cx="288" cy="365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 type="none" w="lg" len="med"/>
              </a:ln>
              <a:effectLst/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3500">
                    <a:latin typeface="Times New Roman" pitchFamily="18" charset="0"/>
                    <a:cs typeface="Times New Roman" pitchFamily="18" charset="0"/>
                  </a:rPr>
                  <a:t>a</a:t>
                </a:r>
              </a:p>
            </p:txBody>
          </p:sp>
          <p:sp>
            <p:nvSpPr>
              <p:cNvPr id="70678" name="Text Box 22"/>
              <p:cNvSpPr txBox="1">
                <a:spLocks noChangeArrowheads="1"/>
              </p:cNvSpPr>
              <p:nvPr/>
            </p:nvSpPr>
            <p:spPr bwMode="auto">
              <a:xfrm>
                <a:off x="2016" y="2976"/>
                <a:ext cx="240" cy="365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 type="none" w="lg" len="med"/>
              </a:ln>
              <a:effectLst/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3500">
                    <a:latin typeface="Times New Roman" pitchFamily="18" charset="0"/>
                    <a:cs typeface="Times New Roman" pitchFamily="18" charset="0"/>
                  </a:rPr>
                  <a:t>b</a:t>
                </a:r>
              </a:p>
            </p:txBody>
          </p:sp>
          <p:sp>
            <p:nvSpPr>
              <p:cNvPr id="70679" name="Text Box 23"/>
              <p:cNvSpPr txBox="1">
                <a:spLocks noChangeArrowheads="1"/>
              </p:cNvSpPr>
              <p:nvPr/>
            </p:nvSpPr>
            <p:spPr bwMode="auto">
              <a:xfrm>
                <a:off x="2016" y="1772"/>
                <a:ext cx="288" cy="365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 type="none" w="lg" len="med"/>
              </a:ln>
              <a:effectLst/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3500">
                    <a:latin typeface="Times New Roman" pitchFamily="18" charset="0"/>
                    <a:cs typeface="Times New Roman" pitchFamily="18" charset="0"/>
                  </a:rPr>
                  <a:t>c</a:t>
                </a:r>
              </a:p>
            </p:txBody>
          </p:sp>
        </p:grpSp>
        <p:sp>
          <p:nvSpPr>
            <p:cNvPr id="70680" name="Text Box 24"/>
            <p:cNvSpPr txBox="1">
              <a:spLocks noChangeArrowheads="1"/>
            </p:cNvSpPr>
            <p:nvPr/>
          </p:nvSpPr>
          <p:spPr bwMode="auto">
            <a:xfrm>
              <a:off x="1344" y="3552"/>
              <a:ext cx="720" cy="211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 type="none" w="lg" len="med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>
                  <a:latin typeface="Times New Roman" pitchFamily="18" charset="0"/>
                  <a:cs typeface="Times New Roman" pitchFamily="18" charset="0"/>
                </a:rPr>
                <a:t>（</a:t>
              </a:r>
              <a:r>
                <a:rPr lang="en-US" altLang="zh-CN">
                  <a:latin typeface="Times New Roman" pitchFamily="18" charset="0"/>
                  <a:cs typeface="Times New Roman" pitchFamily="18" charset="0"/>
                </a:rPr>
                <a:t>a）</a:t>
              </a:r>
            </a:p>
          </p:txBody>
        </p:sp>
      </p:grpSp>
      <p:grpSp>
        <p:nvGrpSpPr>
          <p:cNvPr id="4" name="Group 25"/>
          <p:cNvGrpSpPr>
            <a:grpSpLocks/>
          </p:cNvGrpSpPr>
          <p:nvPr/>
        </p:nvGrpSpPr>
        <p:grpSpPr bwMode="auto">
          <a:xfrm>
            <a:off x="5713489" y="3735335"/>
            <a:ext cx="3949488" cy="2971873"/>
            <a:chOff x="3120" y="2064"/>
            <a:chExt cx="2256" cy="1699"/>
          </a:xfrm>
        </p:grpSpPr>
        <p:sp>
          <p:nvSpPr>
            <p:cNvPr id="70682" name="Oval 26"/>
            <p:cNvSpPr>
              <a:spLocks noChangeArrowheads="1"/>
            </p:cNvSpPr>
            <p:nvPr/>
          </p:nvSpPr>
          <p:spPr bwMode="auto">
            <a:xfrm>
              <a:off x="3360" y="2304"/>
              <a:ext cx="432" cy="432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9525">
              <a:solidFill>
                <a:schemeClr val="tx1"/>
              </a:solidFill>
              <a:round/>
              <a:headEnd/>
              <a:tailEnd type="none" w="lg" len="med"/>
            </a:ln>
            <a:effectLst/>
          </p:spPr>
          <p:txBody>
            <a:bodyPr wrap="none" anchor="ctr"/>
            <a:lstStyle/>
            <a:p>
              <a:pPr algn="ctr"/>
              <a:r>
                <a:rPr lang="zh-CN" altLang="en-US" sz="3500" dirty="0">
                  <a:solidFill>
                    <a:schemeClr val="bg1"/>
                  </a:solidFill>
                  <a:latin typeface="Times New Roman" pitchFamily="18" charset="0"/>
                  <a:cs typeface="Times New Roman" pitchFamily="18" charset="0"/>
                </a:rPr>
                <a:t>0</a:t>
              </a:r>
            </a:p>
          </p:txBody>
        </p:sp>
        <p:sp>
          <p:nvSpPr>
            <p:cNvPr id="70683" name="Oval 27"/>
            <p:cNvSpPr>
              <a:spLocks noChangeArrowheads="1"/>
            </p:cNvSpPr>
            <p:nvPr/>
          </p:nvSpPr>
          <p:spPr bwMode="auto">
            <a:xfrm>
              <a:off x="4080" y="2304"/>
              <a:ext cx="432" cy="432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 w="9525">
              <a:solidFill>
                <a:schemeClr val="tx1"/>
              </a:solidFill>
              <a:round/>
              <a:headEnd/>
              <a:tailEnd type="none" w="lg" len="med"/>
            </a:ln>
            <a:effectLst/>
          </p:spPr>
          <p:txBody>
            <a:bodyPr wrap="none" anchor="ctr"/>
            <a:lstStyle/>
            <a:p>
              <a:pPr algn="ctr"/>
              <a:r>
                <a:rPr lang="zh-CN" altLang="en-US" sz="3500">
                  <a:solidFill>
                    <a:schemeClr val="bg1"/>
                  </a:solidFill>
                  <a:latin typeface="Times New Roman" pitchFamily="18" charset="0"/>
                  <a:cs typeface="Times New Roman" pitchFamily="18" charset="0"/>
                </a:rPr>
                <a:t>1,2</a:t>
              </a:r>
            </a:p>
          </p:txBody>
        </p:sp>
        <p:sp>
          <p:nvSpPr>
            <p:cNvPr id="70684" name="Oval 28"/>
            <p:cNvSpPr>
              <a:spLocks noChangeArrowheads="1"/>
            </p:cNvSpPr>
            <p:nvPr/>
          </p:nvSpPr>
          <p:spPr bwMode="auto">
            <a:xfrm>
              <a:off x="4896" y="2304"/>
              <a:ext cx="432" cy="432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9525">
              <a:solidFill>
                <a:schemeClr val="tx1"/>
              </a:solidFill>
              <a:round/>
              <a:headEnd/>
              <a:tailEnd type="none" w="lg" len="med"/>
            </a:ln>
            <a:effectLst/>
          </p:spPr>
          <p:txBody>
            <a:bodyPr wrap="none" anchor="ctr"/>
            <a:lstStyle/>
            <a:p>
              <a:pPr algn="ctr"/>
              <a:r>
                <a:rPr lang="zh-CN" altLang="en-US" sz="3500" dirty="0">
                  <a:solidFill>
                    <a:schemeClr val="bg1"/>
                  </a:solidFill>
                  <a:latin typeface="Times New Roman" pitchFamily="18" charset="0"/>
                  <a:cs typeface="Times New Roman" pitchFamily="18" charset="0"/>
                </a:rPr>
                <a:t>3</a:t>
              </a:r>
            </a:p>
          </p:txBody>
        </p:sp>
        <p:sp>
          <p:nvSpPr>
            <p:cNvPr id="70685" name="Oval 29"/>
            <p:cNvSpPr>
              <a:spLocks noChangeArrowheads="1"/>
            </p:cNvSpPr>
            <p:nvPr/>
          </p:nvSpPr>
          <p:spPr bwMode="auto">
            <a:xfrm>
              <a:off x="4848" y="2256"/>
              <a:ext cx="528" cy="528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none" w="lg" len="med"/>
            </a:ln>
            <a:effectLst/>
          </p:spPr>
          <p:txBody>
            <a:bodyPr wrap="none" anchor="ctr"/>
            <a:lstStyle/>
            <a:p>
              <a:endParaRPr lang="zh-CN" alt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0686" name="Line 30"/>
            <p:cNvSpPr>
              <a:spLocks noChangeShapeType="1"/>
            </p:cNvSpPr>
            <p:nvPr/>
          </p:nvSpPr>
          <p:spPr bwMode="auto">
            <a:xfrm>
              <a:off x="3120" y="2496"/>
              <a:ext cx="24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med"/>
            </a:ln>
            <a:effectLst/>
          </p:spPr>
          <p:txBody>
            <a:bodyPr wrap="none"/>
            <a:lstStyle/>
            <a:p>
              <a:endParaRPr lang="zh-CN" alt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0687" name="Line 31"/>
            <p:cNvSpPr>
              <a:spLocks noChangeShapeType="1"/>
            </p:cNvSpPr>
            <p:nvPr/>
          </p:nvSpPr>
          <p:spPr bwMode="auto">
            <a:xfrm>
              <a:off x="3792" y="2496"/>
              <a:ext cx="28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med"/>
            </a:ln>
            <a:effectLst/>
          </p:spPr>
          <p:txBody>
            <a:bodyPr wrap="none"/>
            <a:lstStyle/>
            <a:p>
              <a:endParaRPr lang="zh-CN" alt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0688" name="Line 32"/>
            <p:cNvSpPr>
              <a:spLocks noChangeShapeType="1"/>
            </p:cNvSpPr>
            <p:nvPr/>
          </p:nvSpPr>
          <p:spPr bwMode="auto">
            <a:xfrm>
              <a:off x="4512" y="2400"/>
              <a:ext cx="33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med"/>
            </a:ln>
            <a:effectLst/>
          </p:spPr>
          <p:txBody>
            <a:bodyPr wrap="none"/>
            <a:lstStyle/>
            <a:p>
              <a:endParaRPr lang="zh-CN" alt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0689" name="Line 33"/>
            <p:cNvSpPr>
              <a:spLocks noChangeShapeType="1"/>
            </p:cNvSpPr>
            <p:nvPr/>
          </p:nvSpPr>
          <p:spPr bwMode="auto">
            <a:xfrm>
              <a:off x="4512" y="2640"/>
              <a:ext cx="33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med"/>
            </a:ln>
            <a:effectLst/>
          </p:spPr>
          <p:txBody>
            <a:bodyPr wrap="none"/>
            <a:lstStyle/>
            <a:p>
              <a:endParaRPr lang="zh-CN" alt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0690" name="Text Box 34"/>
            <p:cNvSpPr txBox="1">
              <a:spLocks noChangeArrowheads="1"/>
            </p:cNvSpPr>
            <p:nvPr/>
          </p:nvSpPr>
          <p:spPr bwMode="auto">
            <a:xfrm>
              <a:off x="3840" y="2173"/>
              <a:ext cx="240" cy="365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 type="none" w="lg" len="med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3500" dirty="0">
                  <a:latin typeface="Times New Roman" pitchFamily="18" charset="0"/>
                  <a:cs typeface="Times New Roman" pitchFamily="18" charset="0"/>
                </a:rPr>
                <a:t>a</a:t>
              </a:r>
            </a:p>
          </p:txBody>
        </p:sp>
        <p:sp>
          <p:nvSpPr>
            <p:cNvPr id="70691" name="Text Box 35"/>
            <p:cNvSpPr txBox="1">
              <a:spLocks noChangeArrowheads="1"/>
            </p:cNvSpPr>
            <p:nvPr/>
          </p:nvSpPr>
          <p:spPr bwMode="auto">
            <a:xfrm>
              <a:off x="4560" y="2640"/>
              <a:ext cx="336" cy="365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 type="none" w="lg" len="med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3500">
                  <a:latin typeface="Times New Roman" pitchFamily="18" charset="0"/>
                  <a:cs typeface="Times New Roman" pitchFamily="18" charset="0"/>
                </a:rPr>
                <a:t>b</a:t>
              </a:r>
            </a:p>
          </p:txBody>
        </p:sp>
        <p:sp>
          <p:nvSpPr>
            <p:cNvPr id="70692" name="Text Box 36"/>
            <p:cNvSpPr txBox="1">
              <a:spLocks noChangeArrowheads="1"/>
            </p:cNvSpPr>
            <p:nvPr/>
          </p:nvSpPr>
          <p:spPr bwMode="auto">
            <a:xfrm>
              <a:off x="4512" y="2064"/>
              <a:ext cx="288" cy="365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 type="none" w="lg" len="med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3500">
                  <a:latin typeface="Times New Roman" pitchFamily="18" charset="0"/>
                  <a:cs typeface="Times New Roman" pitchFamily="18" charset="0"/>
                </a:rPr>
                <a:t>c</a:t>
              </a:r>
            </a:p>
          </p:txBody>
        </p:sp>
        <p:sp>
          <p:nvSpPr>
            <p:cNvPr id="70693" name="Text Box 37"/>
            <p:cNvSpPr txBox="1">
              <a:spLocks noChangeArrowheads="1"/>
            </p:cNvSpPr>
            <p:nvPr/>
          </p:nvSpPr>
          <p:spPr bwMode="auto">
            <a:xfrm>
              <a:off x="3984" y="3552"/>
              <a:ext cx="768" cy="211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 type="none" w="lg" len="med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>
                  <a:latin typeface="Times New Roman" pitchFamily="18" charset="0"/>
                  <a:cs typeface="Times New Roman" pitchFamily="18" charset="0"/>
                </a:rPr>
                <a:t>（</a:t>
              </a:r>
              <a:r>
                <a:rPr lang="en-US" altLang="zh-CN">
                  <a:latin typeface="Times New Roman" pitchFamily="18" charset="0"/>
                  <a:cs typeface="Times New Roman" pitchFamily="18" charset="0"/>
                </a:rPr>
                <a:t>b）</a:t>
              </a:r>
            </a:p>
          </p:txBody>
        </p:sp>
      </p:grpSp>
      <p:sp>
        <p:nvSpPr>
          <p:cNvPr id="39" name="Rectangle 2"/>
          <p:cNvSpPr>
            <a:spLocks noGrp="1" noChangeArrowheads="1"/>
          </p:cNvSpPr>
          <p:nvPr>
            <p:ph type="title"/>
          </p:nvPr>
        </p:nvSpPr>
        <p:spPr>
          <a:xfrm>
            <a:off x="1533248" y="274638"/>
            <a:ext cx="7437742" cy="700192"/>
          </a:xfr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5100"/>
              </a:lnSpc>
            </a:pPr>
            <a:r>
              <a:rPr lang="en-US" altLang="zh-CN" dirty="0" smtClean="0">
                <a:latin typeface="Times New Roman" pitchFamily="18" charset="0"/>
                <a:ea typeface="+mn-ea"/>
                <a:cs typeface="Times New Roman" pitchFamily="18" charset="0"/>
              </a:rPr>
              <a:t>From </a:t>
            </a:r>
            <a:r>
              <a:rPr lang="en-US" altLang="zh-CN" dirty="0">
                <a:latin typeface="Times New Roman" pitchFamily="18" charset="0"/>
                <a:ea typeface="+mn-ea"/>
                <a:cs typeface="Times New Roman" pitchFamily="18" charset="0"/>
              </a:rPr>
              <a:t>an NFA to a </a:t>
            </a:r>
            <a:r>
              <a:rPr lang="en-US" altLang="zh-CN" dirty="0" smtClean="0">
                <a:latin typeface="Times New Roman" pitchFamily="18" charset="0"/>
                <a:ea typeface="+mn-ea"/>
                <a:cs typeface="Times New Roman" pitchFamily="18" charset="0"/>
              </a:rPr>
              <a:t>DFA -- Detail </a:t>
            </a:r>
            <a:endParaRPr lang="en-US" altLang="zh-CN" dirty="0"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2632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9" name="Rectangle 3"/>
          <p:cNvSpPr>
            <a:spLocks noGrp="1" noChangeArrowheads="1"/>
          </p:cNvSpPr>
          <p:nvPr>
            <p:ph idx="1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pPr marL="587967" indent="-587967">
              <a:lnSpc>
                <a:spcPct val="90000"/>
              </a:lnSpc>
              <a:buNone/>
            </a:pPr>
            <a:r>
              <a:rPr lang="en-US" altLang="zh-CN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b. Transition Method--Subset Construction</a:t>
            </a:r>
          </a:p>
          <a:p>
            <a:pPr marL="988017" lvl="1" indent="-587967">
              <a:lnSpc>
                <a:spcPct val="90000"/>
              </a:lnSpc>
            </a:pP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The 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states of DFA are the sets of states of the origin NFA </a:t>
            </a:r>
          </a:p>
          <a:p>
            <a:pPr marL="988017" lvl="1" indent="-587967">
              <a:lnSpc>
                <a:spcPct val="90000"/>
              </a:lnSpc>
            </a:pP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That is, we use one state of DFA to substitute the set of states of NFA reachable by transition from a state on a single input character</a:t>
            </a:r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1533248" y="274638"/>
            <a:ext cx="7437742" cy="700192"/>
          </a:xfrm>
          <a:prstGeom prst="rect">
            <a:avLst/>
          </a:prstGeom>
          <a:noFill/>
        </p:spPr>
        <p:txBody>
          <a:bodyPr vert="horz" wrap="none" lIns="0" tIns="0" rIns="0" bIns="45720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51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From an NFA to a DFA -- Detail </a:t>
            </a:r>
            <a:endParaRPr kumimoji="0" lang="en-US" altLang="zh-CN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2264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587967" indent="-587967">
              <a:lnSpc>
                <a:spcPct val="90000"/>
              </a:lnSpc>
              <a:buNone/>
            </a:pPr>
            <a:r>
              <a:rPr lang="en-US" altLang="zh-CN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c. Associated computation on the set of states</a:t>
            </a:r>
          </a:p>
          <a:p>
            <a:pPr marL="988017" lvl="1" indent="-587967">
              <a:lnSpc>
                <a:spcPct val="90000"/>
              </a:lnSpc>
              <a:buFont typeface="Wingdings" pitchFamily="2" charset="2"/>
              <a:buAutoNum type="arabicParenR"/>
            </a:pP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The </a:t>
            </a:r>
            <a:r>
              <a:rPr lang="en-US" altLang="zh-CN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ε-closure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of a set of states</a:t>
            </a:r>
          </a:p>
          <a:p>
            <a:pPr marL="587967" indent="-587967">
              <a:lnSpc>
                <a:spcPct val="90000"/>
              </a:lnSpc>
              <a:buNone/>
            </a:pP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altLang="zh-CN" sz="2800" dirty="0" smtClean="0">
                <a:latin typeface="Times New Roman" pitchFamily="18" charset="0"/>
                <a:cs typeface="Times New Roman" pitchFamily="18" charset="0"/>
              </a:rPr>
              <a:t>The </a:t>
            </a:r>
            <a:r>
              <a:rPr lang="en-US" altLang="zh-CN" sz="2800" dirty="0">
                <a:latin typeface="Times New Roman" pitchFamily="18" charset="0"/>
                <a:cs typeface="Times New Roman" pitchFamily="18" charset="0"/>
              </a:rPr>
              <a:t>set of all states reachable by a series of zero or more ε-transitions from the set of states</a:t>
            </a:r>
            <a:endParaRPr lang="zh-CN" altLang="en-US" sz="2800" dirty="0"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684182" y="3778250"/>
            <a:ext cx="8574755" cy="3496630"/>
            <a:chOff x="672" y="1872"/>
            <a:chExt cx="4426" cy="1999"/>
          </a:xfrm>
        </p:grpSpPr>
        <p:sp>
          <p:nvSpPr>
            <p:cNvPr id="143365" name="Rectangle 5"/>
            <p:cNvSpPr>
              <a:spLocks noChangeArrowheads="1"/>
            </p:cNvSpPr>
            <p:nvPr/>
          </p:nvSpPr>
          <p:spPr bwMode="auto">
            <a:xfrm>
              <a:off x="2281" y="2238"/>
              <a:ext cx="231" cy="3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12700" tIns="12700" rIns="12700" bIns="12700"/>
            <a:lstStyle/>
            <a:p>
              <a:pPr algn="just" eaLnBrk="0" hangingPunct="0"/>
              <a:r>
                <a:rPr lang="en-US" altLang="zh-CN" sz="2800">
                  <a:latin typeface="Times New Roman" pitchFamily="18" charset="0"/>
                  <a:cs typeface="Times New Roman" pitchFamily="18" charset="0"/>
                </a:rPr>
                <a:t>ε</a:t>
              </a:r>
            </a:p>
          </p:txBody>
        </p:sp>
        <p:sp>
          <p:nvSpPr>
            <p:cNvPr id="143366" name="Rectangle 6"/>
            <p:cNvSpPr>
              <a:spLocks noChangeArrowheads="1"/>
            </p:cNvSpPr>
            <p:nvPr/>
          </p:nvSpPr>
          <p:spPr bwMode="auto">
            <a:xfrm>
              <a:off x="1536" y="2016"/>
              <a:ext cx="230" cy="3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12700" tIns="12700" rIns="12700" bIns="12700"/>
            <a:lstStyle/>
            <a:p>
              <a:pPr algn="just" eaLnBrk="0" hangingPunct="0"/>
              <a:r>
                <a:rPr lang="en-US" altLang="zh-CN" sz="2800">
                  <a:latin typeface="Times New Roman" pitchFamily="18" charset="0"/>
                  <a:cs typeface="Times New Roman" pitchFamily="18" charset="0"/>
                </a:rPr>
                <a:t>ε</a:t>
              </a:r>
            </a:p>
          </p:txBody>
        </p:sp>
        <p:sp>
          <p:nvSpPr>
            <p:cNvPr id="143367" name="Rectangle 7"/>
            <p:cNvSpPr>
              <a:spLocks noChangeArrowheads="1"/>
            </p:cNvSpPr>
            <p:nvPr/>
          </p:nvSpPr>
          <p:spPr bwMode="auto">
            <a:xfrm>
              <a:off x="1515" y="2602"/>
              <a:ext cx="230" cy="3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12700" tIns="12700" rIns="12700" bIns="12700"/>
            <a:lstStyle/>
            <a:p>
              <a:pPr algn="just" eaLnBrk="0" hangingPunct="0"/>
              <a:r>
                <a:rPr lang="en-US" altLang="zh-CN" sz="2800" dirty="0">
                  <a:latin typeface="Times New Roman" pitchFamily="18" charset="0"/>
                  <a:cs typeface="Times New Roman" pitchFamily="18" charset="0"/>
                </a:rPr>
                <a:t>ε</a:t>
              </a:r>
            </a:p>
          </p:txBody>
        </p:sp>
        <p:sp>
          <p:nvSpPr>
            <p:cNvPr id="143368" name="Rectangle 8"/>
            <p:cNvSpPr>
              <a:spLocks noChangeArrowheads="1"/>
            </p:cNvSpPr>
            <p:nvPr/>
          </p:nvSpPr>
          <p:spPr bwMode="auto">
            <a:xfrm>
              <a:off x="3967" y="2418"/>
              <a:ext cx="307" cy="3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12700" tIns="12700" rIns="12700" bIns="12700"/>
            <a:lstStyle/>
            <a:p>
              <a:pPr algn="ctr" eaLnBrk="0" hangingPunct="0"/>
              <a:r>
                <a:rPr lang="en-US" altLang="zh-CN" sz="2800">
                  <a:latin typeface="Times New Roman" pitchFamily="18" charset="0"/>
                  <a:cs typeface="Times New Roman" pitchFamily="18" charset="0"/>
                </a:rPr>
                <a:t>I</a:t>
              </a:r>
            </a:p>
          </p:txBody>
        </p:sp>
        <p:sp>
          <p:nvSpPr>
            <p:cNvPr id="143369" name="Rectangle 9"/>
            <p:cNvSpPr>
              <a:spLocks noChangeArrowheads="1"/>
            </p:cNvSpPr>
            <p:nvPr/>
          </p:nvSpPr>
          <p:spPr bwMode="auto">
            <a:xfrm>
              <a:off x="893" y="2516"/>
              <a:ext cx="307" cy="3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12700" tIns="12700" rIns="12700" bIns="12700"/>
            <a:lstStyle/>
            <a:p>
              <a:pPr algn="ctr" eaLnBrk="0" hangingPunct="0"/>
              <a:r>
                <a:rPr lang="en-US" altLang="zh-CN" sz="2800" dirty="0">
                  <a:latin typeface="Times New Roman" pitchFamily="18" charset="0"/>
                  <a:cs typeface="Times New Roman" pitchFamily="18" charset="0"/>
                </a:rPr>
                <a:t>I</a:t>
              </a:r>
            </a:p>
          </p:txBody>
        </p:sp>
        <p:sp>
          <p:nvSpPr>
            <p:cNvPr id="143370" name="Arc 10"/>
            <p:cNvSpPr>
              <a:spLocks/>
            </p:cNvSpPr>
            <p:nvPr/>
          </p:nvSpPr>
          <p:spPr bwMode="auto">
            <a:xfrm flipH="1">
              <a:off x="3967" y="1872"/>
              <a:ext cx="230" cy="366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prstDash val="sysDot"/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 sz="280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43371" name="Arc 11"/>
            <p:cNvSpPr>
              <a:spLocks/>
            </p:cNvSpPr>
            <p:nvPr/>
          </p:nvSpPr>
          <p:spPr bwMode="auto">
            <a:xfrm>
              <a:off x="4196" y="1872"/>
              <a:ext cx="231" cy="366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prstDash val="sysDot"/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 sz="280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43372" name="Arc 12"/>
            <p:cNvSpPr>
              <a:spLocks/>
            </p:cNvSpPr>
            <p:nvPr/>
          </p:nvSpPr>
          <p:spPr bwMode="auto">
            <a:xfrm>
              <a:off x="4733" y="2328"/>
              <a:ext cx="307" cy="456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prstDash val="sysDot"/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 sz="280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43373" name="Arc 13"/>
            <p:cNvSpPr>
              <a:spLocks/>
            </p:cNvSpPr>
            <p:nvPr/>
          </p:nvSpPr>
          <p:spPr bwMode="auto">
            <a:xfrm flipV="1">
              <a:off x="4733" y="2784"/>
              <a:ext cx="307" cy="183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prstDash val="sysDot"/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 sz="2800">
                <a:latin typeface="Times New Roman" pitchFamily="18" charset="0"/>
                <a:cs typeface="Times New Roman" pitchFamily="18" charset="0"/>
              </a:endParaRPr>
            </a:p>
          </p:txBody>
        </p:sp>
        <p:grpSp>
          <p:nvGrpSpPr>
            <p:cNvPr id="3" name="Group 14"/>
            <p:cNvGrpSpPr>
              <a:grpSpLocks/>
            </p:cNvGrpSpPr>
            <p:nvPr/>
          </p:nvGrpSpPr>
          <p:grpSpPr bwMode="auto">
            <a:xfrm>
              <a:off x="672" y="2055"/>
              <a:ext cx="767" cy="1277"/>
              <a:chOff x="-4" y="0"/>
              <a:chExt cx="20004" cy="20000"/>
            </a:xfrm>
          </p:grpSpPr>
          <p:sp>
            <p:nvSpPr>
              <p:cNvPr id="143375" name="Arc 15"/>
              <p:cNvSpPr>
                <a:spLocks/>
              </p:cNvSpPr>
              <p:nvPr/>
            </p:nvSpPr>
            <p:spPr bwMode="auto">
              <a:xfrm flipV="1">
                <a:off x="13987" y="7138"/>
                <a:ext cx="6013" cy="7152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1600"/>
                  <a:gd name="T2" fmla="*/ 21600 w 21600"/>
                  <a:gd name="T3" fmla="*/ 21600 h 21600"/>
                  <a:gd name="T4" fmla="*/ 0 w 2160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 sz="2800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43376" name="Arc 16"/>
              <p:cNvSpPr>
                <a:spLocks/>
              </p:cNvSpPr>
              <p:nvPr/>
            </p:nvSpPr>
            <p:spPr bwMode="auto">
              <a:xfrm flipH="1">
                <a:off x="9992" y="14276"/>
                <a:ext cx="4012" cy="2869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1600"/>
                  <a:gd name="T2" fmla="*/ 21600 w 21600"/>
                  <a:gd name="T3" fmla="*/ 21600 h 21600"/>
                  <a:gd name="T4" fmla="*/ 0 w 2160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 sz="2800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43377" name="Arc 17"/>
              <p:cNvSpPr>
                <a:spLocks/>
              </p:cNvSpPr>
              <p:nvPr/>
            </p:nvSpPr>
            <p:spPr bwMode="auto">
              <a:xfrm>
                <a:off x="15988" y="0"/>
                <a:ext cx="4012" cy="7152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1600"/>
                  <a:gd name="T2" fmla="*/ 21600 w 21600"/>
                  <a:gd name="T3" fmla="*/ 21600 h 21600"/>
                  <a:gd name="T4" fmla="*/ 0 w 2160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 sz="2800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43378" name="Arc 18"/>
              <p:cNvSpPr>
                <a:spLocks/>
              </p:cNvSpPr>
              <p:nvPr/>
            </p:nvSpPr>
            <p:spPr bwMode="auto">
              <a:xfrm flipH="1" flipV="1">
                <a:off x="1996" y="17131"/>
                <a:ext cx="4018" cy="2869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1600"/>
                  <a:gd name="T2" fmla="*/ 21600 w 21600"/>
                  <a:gd name="T3" fmla="*/ 21600 h 21600"/>
                  <a:gd name="T4" fmla="*/ 0 w 2160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 sz="2800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43379" name="Arc 19"/>
              <p:cNvSpPr>
                <a:spLocks/>
              </p:cNvSpPr>
              <p:nvPr/>
            </p:nvSpPr>
            <p:spPr bwMode="auto">
              <a:xfrm flipV="1">
                <a:off x="5991" y="17131"/>
                <a:ext cx="4012" cy="2869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1600"/>
                  <a:gd name="T2" fmla="*/ 21600 w 21600"/>
                  <a:gd name="T3" fmla="*/ 21600 h 21600"/>
                  <a:gd name="T4" fmla="*/ 0 w 2160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 sz="2800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43380" name="Arc 20"/>
              <p:cNvSpPr>
                <a:spLocks/>
              </p:cNvSpPr>
              <p:nvPr/>
            </p:nvSpPr>
            <p:spPr bwMode="auto">
              <a:xfrm flipH="1">
                <a:off x="9986" y="0"/>
                <a:ext cx="6013" cy="4296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1600"/>
                  <a:gd name="T2" fmla="*/ 21600 w 21600"/>
                  <a:gd name="T3" fmla="*/ 21600 h 21600"/>
                  <a:gd name="T4" fmla="*/ 0 w 2160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 sz="2800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43381" name="Arc 21"/>
              <p:cNvSpPr>
                <a:spLocks/>
              </p:cNvSpPr>
              <p:nvPr/>
            </p:nvSpPr>
            <p:spPr bwMode="auto">
              <a:xfrm flipV="1">
                <a:off x="3996" y="4283"/>
                <a:ext cx="6007" cy="2869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1600"/>
                  <a:gd name="T2" fmla="*/ 21600 w 21600"/>
                  <a:gd name="T3" fmla="*/ 21600 h 21600"/>
                  <a:gd name="T4" fmla="*/ 0 w 2160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 sz="2800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43382" name="Arc 22"/>
              <p:cNvSpPr>
                <a:spLocks/>
              </p:cNvSpPr>
              <p:nvPr/>
            </p:nvSpPr>
            <p:spPr bwMode="auto">
              <a:xfrm flipH="1">
                <a:off x="-4" y="7138"/>
                <a:ext cx="4018" cy="4297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1600"/>
                  <a:gd name="T2" fmla="*/ 21600 w 21600"/>
                  <a:gd name="T3" fmla="*/ 21600 h 21600"/>
                  <a:gd name="T4" fmla="*/ 0 w 2160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 sz="2800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43383" name="Arc 23"/>
              <p:cNvSpPr>
                <a:spLocks/>
              </p:cNvSpPr>
              <p:nvPr/>
            </p:nvSpPr>
            <p:spPr bwMode="auto">
              <a:xfrm flipH="1" flipV="1">
                <a:off x="-4" y="11420"/>
                <a:ext cx="4012" cy="2870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1600"/>
                  <a:gd name="T2" fmla="*/ 21600 w 21600"/>
                  <a:gd name="T3" fmla="*/ 21600 h 21600"/>
                  <a:gd name="T4" fmla="*/ 0 w 2160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 sz="2800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43384" name="Arc 24"/>
              <p:cNvSpPr>
                <a:spLocks/>
              </p:cNvSpPr>
              <p:nvPr/>
            </p:nvSpPr>
            <p:spPr bwMode="auto">
              <a:xfrm flipH="1">
                <a:off x="1996" y="14276"/>
                <a:ext cx="2012" cy="2869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1600"/>
                  <a:gd name="T2" fmla="*/ 21600 w 21600"/>
                  <a:gd name="T3" fmla="*/ 21600 h 21600"/>
                  <a:gd name="T4" fmla="*/ 0 w 2160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 sz="2800">
                  <a:latin typeface="Times New Roman" pitchFamily="18" charset="0"/>
                  <a:cs typeface="Times New Roman" pitchFamily="18" charset="0"/>
                </a:endParaRPr>
              </a:p>
            </p:txBody>
          </p:sp>
        </p:grpSp>
        <p:sp>
          <p:nvSpPr>
            <p:cNvPr id="143385" name="Line 25"/>
            <p:cNvSpPr>
              <a:spLocks noChangeShapeType="1"/>
            </p:cNvSpPr>
            <p:nvPr/>
          </p:nvSpPr>
          <p:spPr bwMode="auto">
            <a:xfrm>
              <a:off x="1239" y="2495"/>
              <a:ext cx="537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none" w="med" len="sm"/>
              <a:tailEnd type="triangle" w="lg" len="med"/>
            </a:ln>
            <a:effectLst/>
          </p:spPr>
          <p:txBody>
            <a:bodyPr/>
            <a:lstStyle/>
            <a:p>
              <a:endParaRPr lang="zh-CN" altLang="en-US" sz="280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43386" name="Oval 26"/>
            <p:cNvSpPr>
              <a:spLocks noChangeArrowheads="1"/>
            </p:cNvSpPr>
            <p:nvPr/>
          </p:nvSpPr>
          <p:spPr bwMode="auto">
            <a:xfrm>
              <a:off x="1821" y="2238"/>
              <a:ext cx="384" cy="456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 sz="280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43387" name="Line 27"/>
            <p:cNvSpPr>
              <a:spLocks noChangeShapeType="1"/>
            </p:cNvSpPr>
            <p:nvPr/>
          </p:nvSpPr>
          <p:spPr bwMode="auto">
            <a:xfrm>
              <a:off x="2204" y="2511"/>
              <a:ext cx="461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none" w="med" len="sm"/>
              <a:tailEnd type="triangle" w="lg" len="med"/>
            </a:ln>
            <a:effectLst/>
          </p:spPr>
          <p:txBody>
            <a:bodyPr/>
            <a:lstStyle/>
            <a:p>
              <a:endParaRPr lang="zh-CN" altLang="en-US" sz="280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43388" name="Oval 28"/>
            <p:cNvSpPr>
              <a:spLocks noChangeArrowheads="1"/>
            </p:cNvSpPr>
            <p:nvPr/>
          </p:nvSpPr>
          <p:spPr bwMode="auto">
            <a:xfrm>
              <a:off x="2664" y="2238"/>
              <a:ext cx="384" cy="456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 sz="280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43389" name="Line 29"/>
            <p:cNvSpPr>
              <a:spLocks noChangeShapeType="1"/>
            </p:cNvSpPr>
            <p:nvPr/>
          </p:nvSpPr>
          <p:spPr bwMode="auto">
            <a:xfrm>
              <a:off x="978" y="2876"/>
              <a:ext cx="1151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none" w="med" len="sm"/>
              <a:tailEnd type="triangle" w="lg" len="med"/>
            </a:ln>
            <a:effectLst/>
          </p:spPr>
          <p:txBody>
            <a:bodyPr/>
            <a:lstStyle/>
            <a:p>
              <a:endParaRPr lang="zh-CN" altLang="en-US" sz="280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43390" name="Oval 30"/>
            <p:cNvSpPr>
              <a:spLocks noChangeArrowheads="1"/>
            </p:cNvSpPr>
            <p:nvPr/>
          </p:nvSpPr>
          <p:spPr bwMode="auto">
            <a:xfrm>
              <a:off x="2128" y="2693"/>
              <a:ext cx="384" cy="457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 sz="280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43391" name="Rectangle 31"/>
            <p:cNvSpPr>
              <a:spLocks noChangeArrowheads="1"/>
            </p:cNvSpPr>
            <p:nvPr/>
          </p:nvSpPr>
          <p:spPr bwMode="auto">
            <a:xfrm>
              <a:off x="2669" y="2328"/>
              <a:ext cx="427" cy="2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12700" tIns="12700" rIns="12700" bIns="12700"/>
            <a:lstStyle/>
            <a:p>
              <a:pPr algn="ctr" eaLnBrk="0" hangingPunct="0"/>
              <a:r>
                <a:rPr lang="en-US" altLang="zh-CN" sz="2800">
                  <a:latin typeface="Times New Roman" pitchFamily="18" charset="0"/>
                  <a:cs typeface="Times New Roman" pitchFamily="18" charset="0"/>
                </a:rPr>
                <a:t>S2</a:t>
              </a:r>
            </a:p>
          </p:txBody>
        </p:sp>
        <p:sp>
          <p:nvSpPr>
            <p:cNvPr id="143392" name="Rectangle 32"/>
            <p:cNvSpPr>
              <a:spLocks noChangeArrowheads="1"/>
            </p:cNvSpPr>
            <p:nvPr/>
          </p:nvSpPr>
          <p:spPr bwMode="auto">
            <a:xfrm>
              <a:off x="4656" y="2601"/>
              <a:ext cx="355" cy="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12700" tIns="12700" rIns="12700" bIns="12700"/>
            <a:lstStyle/>
            <a:p>
              <a:pPr algn="ctr" eaLnBrk="0" hangingPunct="0"/>
              <a:r>
                <a:rPr lang="en-US" altLang="zh-CN" sz="2800">
                  <a:latin typeface="Times New Roman" pitchFamily="18" charset="0"/>
                  <a:cs typeface="Times New Roman" pitchFamily="18" charset="0"/>
                </a:rPr>
                <a:t>S2</a:t>
              </a:r>
            </a:p>
          </p:txBody>
        </p:sp>
        <p:sp>
          <p:nvSpPr>
            <p:cNvPr id="143393" name="Rectangle 33"/>
            <p:cNvSpPr>
              <a:spLocks noChangeArrowheads="1"/>
            </p:cNvSpPr>
            <p:nvPr/>
          </p:nvSpPr>
          <p:spPr bwMode="auto">
            <a:xfrm>
              <a:off x="4503" y="2328"/>
              <a:ext cx="345" cy="2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12700" tIns="12700" rIns="12700" bIns="12700"/>
            <a:lstStyle/>
            <a:p>
              <a:pPr algn="ctr" eaLnBrk="0" hangingPunct="0"/>
              <a:r>
                <a:rPr lang="en-US" altLang="zh-CN" sz="2800" dirty="0">
                  <a:latin typeface="Times New Roman" pitchFamily="18" charset="0"/>
                  <a:cs typeface="Times New Roman" pitchFamily="18" charset="0"/>
                </a:rPr>
                <a:t>S1</a:t>
              </a:r>
            </a:p>
          </p:txBody>
        </p:sp>
        <p:sp>
          <p:nvSpPr>
            <p:cNvPr id="143394" name="Rectangle 34"/>
            <p:cNvSpPr>
              <a:spLocks noChangeArrowheads="1"/>
            </p:cNvSpPr>
            <p:nvPr/>
          </p:nvSpPr>
          <p:spPr bwMode="auto">
            <a:xfrm>
              <a:off x="1850" y="2329"/>
              <a:ext cx="406" cy="2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12700" tIns="12700" rIns="12700" bIns="12700"/>
            <a:lstStyle/>
            <a:p>
              <a:pPr algn="ctr" eaLnBrk="0" hangingPunct="0"/>
              <a:r>
                <a:rPr lang="en-US" altLang="zh-CN" sz="2800">
                  <a:latin typeface="Times New Roman" pitchFamily="18" charset="0"/>
                  <a:cs typeface="Times New Roman" pitchFamily="18" charset="0"/>
                </a:rPr>
                <a:t>S1</a:t>
              </a:r>
            </a:p>
          </p:txBody>
        </p:sp>
        <p:sp>
          <p:nvSpPr>
            <p:cNvPr id="143395" name="Rectangle 35"/>
            <p:cNvSpPr>
              <a:spLocks noChangeArrowheads="1"/>
            </p:cNvSpPr>
            <p:nvPr/>
          </p:nvSpPr>
          <p:spPr bwMode="auto">
            <a:xfrm>
              <a:off x="2144" y="2784"/>
              <a:ext cx="388" cy="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12700" tIns="12700" rIns="12700" bIns="12700"/>
            <a:lstStyle/>
            <a:p>
              <a:pPr algn="ctr" eaLnBrk="0" hangingPunct="0"/>
              <a:r>
                <a:rPr lang="en-US" altLang="zh-CN" sz="2800">
                  <a:latin typeface="Times New Roman" pitchFamily="18" charset="0"/>
                  <a:cs typeface="Times New Roman" pitchFamily="18" charset="0"/>
                </a:rPr>
                <a:t>S3</a:t>
              </a:r>
            </a:p>
          </p:txBody>
        </p:sp>
        <p:sp>
          <p:nvSpPr>
            <p:cNvPr id="143396" name="Rectangle 36"/>
            <p:cNvSpPr>
              <a:spLocks noChangeArrowheads="1"/>
            </p:cNvSpPr>
            <p:nvPr/>
          </p:nvSpPr>
          <p:spPr bwMode="auto">
            <a:xfrm>
              <a:off x="4320" y="2875"/>
              <a:ext cx="326" cy="2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12700" tIns="12700" rIns="12700" bIns="12700"/>
            <a:lstStyle/>
            <a:p>
              <a:pPr algn="ctr" eaLnBrk="0" hangingPunct="0"/>
              <a:r>
                <a:rPr lang="en-US" altLang="zh-CN" sz="2800">
                  <a:latin typeface="Times New Roman" pitchFamily="18" charset="0"/>
                  <a:cs typeface="Times New Roman" pitchFamily="18" charset="0"/>
                </a:rPr>
                <a:t>S3</a:t>
              </a:r>
            </a:p>
          </p:txBody>
        </p:sp>
        <p:grpSp>
          <p:nvGrpSpPr>
            <p:cNvPr id="4" name="Group 37"/>
            <p:cNvGrpSpPr>
              <a:grpSpLocks/>
            </p:cNvGrpSpPr>
            <p:nvPr/>
          </p:nvGrpSpPr>
          <p:grpSpPr bwMode="auto">
            <a:xfrm>
              <a:off x="3660" y="2054"/>
              <a:ext cx="767" cy="1277"/>
              <a:chOff x="2" y="0"/>
              <a:chExt cx="19998" cy="20000"/>
            </a:xfrm>
          </p:grpSpPr>
          <p:sp>
            <p:nvSpPr>
              <p:cNvPr id="143398" name="Arc 38"/>
              <p:cNvSpPr>
                <a:spLocks/>
              </p:cNvSpPr>
              <p:nvPr/>
            </p:nvSpPr>
            <p:spPr bwMode="auto">
              <a:xfrm flipV="1">
                <a:off x="13987" y="7138"/>
                <a:ext cx="6013" cy="7152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1600"/>
                  <a:gd name="T2" fmla="*/ 21600 w 21600"/>
                  <a:gd name="T3" fmla="*/ 21600 h 21600"/>
                  <a:gd name="T4" fmla="*/ 0 w 2160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 sz="2800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43399" name="Arc 39"/>
              <p:cNvSpPr>
                <a:spLocks/>
              </p:cNvSpPr>
              <p:nvPr/>
            </p:nvSpPr>
            <p:spPr bwMode="auto">
              <a:xfrm flipH="1">
                <a:off x="9992" y="14277"/>
                <a:ext cx="4012" cy="2868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1600"/>
                  <a:gd name="T2" fmla="*/ 21600 w 21600"/>
                  <a:gd name="T3" fmla="*/ 21600 h 21600"/>
                  <a:gd name="T4" fmla="*/ 0 w 2160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 sz="2800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43400" name="Arc 40"/>
              <p:cNvSpPr>
                <a:spLocks/>
              </p:cNvSpPr>
              <p:nvPr/>
            </p:nvSpPr>
            <p:spPr bwMode="auto">
              <a:xfrm>
                <a:off x="15988" y="0"/>
                <a:ext cx="4012" cy="7152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1600"/>
                  <a:gd name="T2" fmla="*/ 21600 w 21600"/>
                  <a:gd name="T3" fmla="*/ 21600 h 21600"/>
                  <a:gd name="T4" fmla="*/ 0 w 2160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 sz="2800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43401" name="Arc 41"/>
              <p:cNvSpPr>
                <a:spLocks/>
              </p:cNvSpPr>
              <p:nvPr/>
            </p:nvSpPr>
            <p:spPr bwMode="auto">
              <a:xfrm flipH="1" flipV="1">
                <a:off x="2002" y="17132"/>
                <a:ext cx="4012" cy="2868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1600"/>
                  <a:gd name="T2" fmla="*/ 21600 w 21600"/>
                  <a:gd name="T3" fmla="*/ 21600 h 21600"/>
                  <a:gd name="T4" fmla="*/ 0 w 2160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 sz="2800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43402" name="Arc 42"/>
              <p:cNvSpPr>
                <a:spLocks/>
              </p:cNvSpPr>
              <p:nvPr/>
            </p:nvSpPr>
            <p:spPr bwMode="auto">
              <a:xfrm flipV="1">
                <a:off x="5997" y="17132"/>
                <a:ext cx="4012" cy="2868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1600"/>
                  <a:gd name="T2" fmla="*/ 21600 w 21600"/>
                  <a:gd name="T3" fmla="*/ 21600 h 21600"/>
                  <a:gd name="T4" fmla="*/ 0 w 2160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 sz="2800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43403" name="Arc 43"/>
              <p:cNvSpPr>
                <a:spLocks/>
              </p:cNvSpPr>
              <p:nvPr/>
            </p:nvSpPr>
            <p:spPr bwMode="auto">
              <a:xfrm flipH="1">
                <a:off x="9992" y="0"/>
                <a:ext cx="6013" cy="4297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1600"/>
                  <a:gd name="T2" fmla="*/ 21600 w 21600"/>
                  <a:gd name="T3" fmla="*/ 21600 h 21600"/>
                  <a:gd name="T4" fmla="*/ 0 w 2160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 sz="2800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43404" name="Arc 44"/>
              <p:cNvSpPr>
                <a:spLocks/>
              </p:cNvSpPr>
              <p:nvPr/>
            </p:nvSpPr>
            <p:spPr bwMode="auto">
              <a:xfrm flipV="1">
                <a:off x="3997" y="4283"/>
                <a:ext cx="6012" cy="2869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1600"/>
                  <a:gd name="T2" fmla="*/ 21600 w 21600"/>
                  <a:gd name="T3" fmla="*/ 21600 h 21600"/>
                  <a:gd name="T4" fmla="*/ 0 w 2160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 sz="2800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43405" name="Arc 45"/>
              <p:cNvSpPr>
                <a:spLocks/>
              </p:cNvSpPr>
              <p:nvPr/>
            </p:nvSpPr>
            <p:spPr bwMode="auto">
              <a:xfrm flipH="1">
                <a:off x="2" y="7138"/>
                <a:ext cx="4012" cy="4297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1600"/>
                  <a:gd name="T2" fmla="*/ 21600 w 21600"/>
                  <a:gd name="T3" fmla="*/ 21600 h 21600"/>
                  <a:gd name="T4" fmla="*/ 0 w 2160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 sz="2800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43406" name="Arc 46"/>
              <p:cNvSpPr>
                <a:spLocks/>
              </p:cNvSpPr>
              <p:nvPr/>
            </p:nvSpPr>
            <p:spPr bwMode="auto">
              <a:xfrm flipH="1" flipV="1">
                <a:off x="2" y="11420"/>
                <a:ext cx="4012" cy="2870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1600"/>
                  <a:gd name="T2" fmla="*/ 21600 w 21600"/>
                  <a:gd name="T3" fmla="*/ 21600 h 21600"/>
                  <a:gd name="T4" fmla="*/ 0 w 2160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 sz="2800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43407" name="Arc 47"/>
              <p:cNvSpPr>
                <a:spLocks/>
              </p:cNvSpPr>
              <p:nvPr/>
            </p:nvSpPr>
            <p:spPr bwMode="auto">
              <a:xfrm flipH="1">
                <a:off x="2002" y="14277"/>
                <a:ext cx="2012" cy="2868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1600"/>
                  <a:gd name="T2" fmla="*/ 21600 w 21600"/>
                  <a:gd name="T3" fmla="*/ 21600 h 21600"/>
                  <a:gd name="T4" fmla="*/ 0 w 2160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 sz="2800">
                  <a:latin typeface="Times New Roman" pitchFamily="18" charset="0"/>
                  <a:cs typeface="Times New Roman" pitchFamily="18" charset="0"/>
                </a:endParaRPr>
              </a:p>
            </p:txBody>
          </p:sp>
        </p:grpSp>
        <p:sp>
          <p:nvSpPr>
            <p:cNvPr id="143408" name="Arc 48"/>
            <p:cNvSpPr>
              <a:spLocks/>
            </p:cNvSpPr>
            <p:nvPr/>
          </p:nvSpPr>
          <p:spPr bwMode="auto">
            <a:xfrm flipH="1" flipV="1">
              <a:off x="4426" y="2237"/>
              <a:ext cx="308" cy="92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prstDash val="sysDot"/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 sz="280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43409" name="Arc 49"/>
            <p:cNvSpPr>
              <a:spLocks/>
            </p:cNvSpPr>
            <p:nvPr/>
          </p:nvSpPr>
          <p:spPr bwMode="auto">
            <a:xfrm flipH="1">
              <a:off x="4656" y="2966"/>
              <a:ext cx="78" cy="183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prstDash val="sysDot"/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 sz="280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43410" name="Arc 50"/>
            <p:cNvSpPr>
              <a:spLocks/>
            </p:cNvSpPr>
            <p:nvPr/>
          </p:nvSpPr>
          <p:spPr bwMode="auto">
            <a:xfrm flipV="1">
              <a:off x="4503" y="3148"/>
              <a:ext cx="154" cy="92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prstDash val="sysDot"/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 sz="280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43411" name="Arc 51"/>
            <p:cNvSpPr>
              <a:spLocks/>
            </p:cNvSpPr>
            <p:nvPr/>
          </p:nvSpPr>
          <p:spPr bwMode="auto">
            <a:xfrm>
              <a:off x="4196" y="3148"/>
              <a:ext cx="308" cy="92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prstDash val="sysDot"/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 sz="280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43412" name="Arc 52"/>
            <p:cNvSpPr>
              <a:spLocks/>
            </p:cNvSpPr>
            <p:nvPr/>
          </p:nvSpPr>
          <p:spPr bwMode="auto">
            <a:xfrm flipV="1">
              <a:off x="3660" y="2145"/>
              <a:ext cx="307" cy="275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prstDash val="sysDot"/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 sz="280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43413" name="Arc 53"/>
            <p:cNvSpPr>
              <a:spLocks/>
            </p:cNvSpPr>
            <p:nvPr/>
          </p:nvSpPr>
          <p:spPr bwMode="auto">
            <a:xfrm flipH="1">
              <a:off x="3507" y="2419"/>
              <a:ext cx="154" cy="365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prstDash val="sysDot"/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 sz="280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43414" name="Arc 54"/>
            <p:cNvSpPr>
              <a:spLocks/>
            </p:cNvSpPr>
            <p:nvPr/>
          </p:nvSpPr>
          <p:spPr bwMode="auto">
            <a:xfrm flipH="1" flipV="1">
              <a:off x="3507" y="2784"/>
              <a:ext cx="154" cy="183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prstDash val="sysDot"/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 sz="280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43415" name="Arc 55"/>
            <p:cNvSpPr>
              <a:spLocks/>
            </p:cNvSpPr>
            <p:nvPr/>
          </p:nvSpPr>
          <p:spPr bwMode="auto">
            <a:xfrm flipH="1">
              <a:off x="3583" y="2966"/>
              <a:ext cx="78" cy="274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prstDash val="sysDot"/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 sz="280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43416" name="Arc 56"/>
            <p:cNvSpPr>
              <a:spLocks/>
            </p:cNvSpPr>
            <p:nvPr/>
          </p:nvSpPr>
          <p:spPr bwMode="auto">
            <a:xfrm flipH="1" flipV="1">
              <a:off x="3583" y="3331"/>
              <a:ext cx="231" cy="183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prstDash val="sysDot"/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 sz="280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43417" name="Arc 57"/>
            <p:cNvSpPr>
              <a:spLocks/>
            </p:cNvSpPr>
            <p:nvPr/>
          </p:nvSpPr>
          <p:spPr bwMode="auto">
            <a:xfrm flipV="1">
              <a:off x="4043" y="3148"/>
              <a:ext cx="154" cy="275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prstDash val="sysDot"/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 sz="280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43418" name="Arc 58"/>
            <p:cNvSpPr>
              <a:spLocks/>
            </p:cNvSpPr>
            <p:nvPr/>
          </p:nvSpPr>
          <p:spPr bwMode="auto">
            <a:xfrm flipV="1">
              <a:off x="3813" y="3423"/>
              <a:ext cx="231" cy="92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prstDash val="sysDot"/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 sz="280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43419" name="Rectangle 59"/>
            <p:cNvSpPr>
              <a:spLocks noChangeArrowheads="1"/>
            </p:cNvSpPr>
            <p:nvPr/>
          </p:nvSpPr>
          <p:spPr bwMode="auto">
            <a:xfrm>
              <a:off x="3733" y="3506"/>
              <a:ext cx="1365" cy="3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12700" tIns="12700" rIns="12700" bIns="12700"/>
            <a:lstStyle/>
            <a:p>
              <a:pPr algn="just" eaLnBrk="0" hangingPunct="0"/>
              <a:r>
                <a:rPr lang="en-US" altLang="zh-CN" sz="2800" dirty="0">
                  <a:latin typeface="Times New Roman" pitchFamily="18" charset="0"/>
                  <a:cs typeface="Times New Roman" pitchFamily="18" charset="0"/>
                </a:rPr>
                <a:t>ε_ Close(I)</a:t>
              </a:r>
            </a:p>
          </p:txBody>
        </p:sp>
        <p:sp>
          <p:nvSpPr>
            <p:cNvPr id="143420" name="AutoShape 60"/>
            <p:cNvSpPr>
              <a:spLocks noChangeArrowheads="1"/>
            </p:cNvSpPr>
            <p:nvPr/>
          </p:nvSpPr>
          <p:spPr bwMode="auto">
            <a:xfrm>
              <a:off x="3024" y="2736"/>
              <a:ext cx="384" cy="240"/>
            </a:xfrm>
            <a:prstGeom prst="rightArrow">
              <a:avLst>
                <a:gd name="adj1" fmla="val 50000"/>
                <a:gd name="adj2" fmla="val 40000"/>
              </a:avLst>
            </a:prstGeom>
            <a:solidFill>
              <a:schemeClr val="accent3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 type="none" w="lg" len="med"/>
            </a:ln>
            <a:effectLst/>
          </p:spPr>
          <p:txBody>
            <a:bodyPr wrap="none" anchor="ctr"/>
            <a:lstStyle/>
            <a:p>
              <a:endParaRPr lang="zh-CN" altLang="en-US" sz="280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sp>
        <p:nvSpPr>
          <p:cNvPr id="63" name="Rectangle 2"/>
          <p:cNvSpPr txBox="1">
            <a:spLocks noChangeArrowheads="1"/>
          </p:cNvSpPr>
          <p:nvPr/>
        </p:nvSpPr>
        <p:spPr>
          <a:xfrm>
            <a:off x="1533248" y="274638"/>
            <a:ext cx="7437742" cy="700192"/>
          </a:xfrm>
          <a:prstGeom prst="rect">
            <a:avLst/>
          </a:prstGeom>
          <a:noFill/>
        </p:spPr>
        <p:txBody>
          <a:bodyPr vert="horz" wrap="none" lIns="0" tIns="0" rIns="0" bIns="45720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51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From an NFA to a DFA -- Detail </a:t>
            </a:r>
            <a:endParaRPr kumimoji="0" lang="en-US" altLang="zh-CN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4981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Text Box 2"/>
          <p:cNvSpPr txBox="1">
            <a:spLocks noChangeArrowheads="1"/>
          </p:cNvSpPr>
          <p:nvPr/>
        </p:nvSpPr>
        <p:spPr bwMode="auto">
          <a:xfrm>
            <a:off x="1184248" y="6064266"/>
            <a:ext cx="4725031" cy="4341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100794" tIns="50397" rIns="100794" bIns="50397"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None/>
            </a:pPr>
            <a:r>
              <a:rPr lang="en-US" altLang="zh-CN" sz="2400" b="1">
                <a:latin typeface="Times New Roman" pitchFamily="18" charset="0"/>
                <a:cs typeface="Times New Roman" pitchFamily="18" charset="0"/>
              </a:rPr>
              <a:t>if I={0},the ε_closure( I )={</a:t>
            </a:r>
          </a:p>
        </p:txBody>
      </p:sp>
      <p:sp>
        <p:nvSpPr>
          <p:cNvPr id="80900" name="Text Box 4"/>
          <p:cNvSpPr txBox="1">
            <a:spLocks noChangeArrowheads="1"/>
          </p:cNvSpPr>
          <p:nvPr/>
        </p:nvSpPr>
        <p:spPr bwMode="auto">
          <a:xfrm>
            <a:off x="3184512" y="1206482"/>
            <a:ext cx="529208" cy="53266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100794" tIns="50397" rIns="100794" bIns="50397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800" b="1" dirty="0">
                <a:latin typeface="Times New Roman" pitchFamily="18" charset="0"/>
                <a:cs typeface="Times New Roman" pitchFamily="18" charset="0"/>
              </a:rPr>
              <a:t>ε</a:t>
            </a:r>
          </a:p>
        </p:txBody>
      </p:sp>
      <p:sp>
        <p:nvSpPr>
          <p:cNvPr id="80901" name="Oval 5"/>
          <p:cNvSpPr>
            <a:spLocks noChangeArrowheads="1"/>
          </p:cNvSpPr>
          <p:nvPr/>
        </p:nvSpPr>
        <p:spPr bwMode="auto">
          <a:xfrm>
            <a:off x="9014147" y="2994236"/>
            <a:ext cx="1016811" cy="911224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100794" tIns="50397" rIns="100794" bIns="50397" anchor="ctr"/>
          <a:lstStyle/>
          <a:p>
            <a:endParaRPr lang="zh-CN" altLang="en-US" sz="28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0902" name="Oval 6"/>
          <p:cNvSpPr>
            <a:spLocks noChangeArrowheads="1"/>
          </p:cNvSpPr>
          <p:nvPr/>
        </p:nvSpPr>
        <p:spPr bwMode="auto">
          <a:xfrm>
            <a:off x="9187462" y="3153412"/>
            <a:ext cx="680648" cy="630134"/>
          </a:xfrm>
          <a:prstGeom prst="ellipse">
            <a:avLst/>
          </a:prstGeom>
          <a:solidFill>
            <a:schemeClr val="accent1"/>
          </a:solidFill>
          <a:ln w="25400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lIns="100794" tIns="50397" rIns="100794" bIns="50397" anchor="ctr"/>
          <a:lstStyle/>
          <a:p>
            <a:pPr algn="ctr"/>
            <a:r>
              <a:rPr lang="zh-CN" altLang="en-US" sz="2800" b="1">
                <a:solidFill>
                  <a:schemeClr val="bg2"/>
                </a:solidFill>
                <a:latin typeface="Times New Roman" pitchFamily="18" charset="0"/>
                <a:cs typeface="Times New Roman" pitchFamily="18" charset="0"/>
              </a:rPr>
              <a:t>10</a:t>
            </a:r>
          </a:p>
        </p:txBody>
      </p:sp>
      <p:sp>
        <p:nvSpPr>
          <p:cNvPr id="80903" name="Freeform 7"/>
          <p:cNvSpPr>
            <a:spLocks/>
          </p:cNvSpPr>
          <p:nvPr/>
        </p:nvSpPr>
        <p:spPr bwMode="auto">
          <a:xfrm>
            <a:off x="752784" y="3945796"/>
            <a:ext cx="5057427" cy="1618200"/>
          </a:xfrm>
          <a:custGeom>
            <a:avLst/>
            <a:gdLst/>
            <a:ahLst/>
            <a:cxnLst>
              <a:cxn ang="0">
                <a:pos x="0" y="46"/>
              </a:cxn>
              <a:cxn ang="0">
                <a:pos x="1633" y="1452"/>
              </a:cxn>
              <a:cxn ang="0">
                <a:pos x="3039" y="0"/>
              </a:cxn>
            </a:cxnLst>
            <a:rect l="0" t="0" r="r" b="b"/>
            <a:pathLst>
              <a:path w="3039" h="1460">
                <a:moveTo>
                  <a:pt x="0" y="46"/>
                </a:moveTo>
                <a:cubicBezTo>
                  <a:pt x="563" y="753"/>
                  <a:pt x="1127" y="1460"/>
                  <a:pt x="1633" y="1452"/>
                </a:cubicBezTo>
                <a:cubicBezTo>
                  <a:pt x="2139" y="1444"/>
                  <a:pt x="2589" y="722"/>
                  <a:pt x="3039" y="0"/>
                </a:cubicBezTo>
              </a:path>
            </a:pathLst>
          </a:custGeom>
          <a:noFill/>
          <a:ln w="50800" cap="flat" cmpd="sng">
            <a:solidFill>
              <a:schemeClr val="tx1"/>
            </a:solidFill>
            <a:prstDash val="solid"/>
            <a:round/>
            <a:headEnd/>
            <a:tailEnd/>
          </a:ln>
          <a:effectLst/>
        </p:spPr>
        <p:txBody>
          <a:bodyPr wrap="none" lIns="100794" tIns="50397" rIns="100794" bIns="50397" anchor="ctr"/>
          <a:lstStyle/>
          <a:p>
            <a:endParaRPr lang="zh-CN" altLang="en-US" sz="28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0904" name="Line 8"/>
          <p:cNvSpPr>
            <a:spLocks noChangeShapeType="1"/>
          </p:cNvSpPr>
          <p:nvPr/>
        </p:nvSpPr>
        <p:spPr bwMode="auto">
          <a:xfrm flipV="1">
            <a:off x="5700884" y="3849688"/>
            <a:ext cx="226328" cy="210045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lIns="100794" tIns="50397" rIns="100794" bIns="50397" anchor="ctr"/>
          <a:lstStyle/>
          <a:p>
            <a:endParaRPr lang="zh-CN" altLang="en-US" sz="28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0905" name="Oval 9"/>
          <p:cNvSpPr>
            <a:spLocks noChangeArrowheads="1"/>
          </p:cNvSpPr>
          <p:nvPr/>
        </p:nvSpPr>
        <p:spPr bwMode="auto">
          <a:xfrm>
            <a:off x="435916" y="3312589"/>
            <a:ext cx="680647" cy="630134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100794" tIns="50397" rIns="100794" bIns="50397" anchor="ctr"/>
          <a:lstStyle/>
          <a:p>
            <a:pPr algn="ctr"/>
            <a:r>
              <a:rPr lang="zh-CN" altLang="en-US" sz="2800" b="1">
                <a:solidFill>
                  <a:schemeClr val="bg2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</p:txBody>
      </p:sp>
      <p:sp>
        <p:nvSpPr>
          <p:cNvPr id="80906" name="Oval 10"/>
          <p:cNvSpPr>
            <a:spLocks noChangeArrowheads="1"/>
          </p:cNvSpPr>
          <p:nvPr/>
        </p:nvSpPr>
        <p:spPr bwMode="auto">
          <a:xfrm>
            <a:off x="1468805" y="3312589"/>
            <a:ext cx="680647" cy="630134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100794" tIns="50397" rIns="100794" bIns="50397" anchor="ctr"/>
          <a:lstStyle/>
          <a:p>
            <a:pPr algn="ctr"/>
            <a:r>
              <a:rPr lang="zh-CN" altLang="en-US" sz="2800" b="1">
                <a:solidFill>
                  <a:schemeClr val="bg2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80907" name="Oval 11"/>
          <p:cNvSpPr>
            <a:spLocks noChangeArrowheads="1"/>
          </p:cNvSpPr>
          <p:nvPr/>
        </p:nvSpPr>
        <p:spPr bwMode="auto">
          <a:xfrm>
            <a:off x="2419412" y="2359280"/>
            <a:ext cx="680648" cy="630134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100794" tIns="50397" rIns="100794" bIns="50397" anchor="ctr"/>
          <a:lstStyle/>
          <a:p>
            <a:pPr algn="ctr"/>
            <a:r>
              <a:rPr lang="zh-CN" altLang="en-US" sz="2800" b="1">
                <a:solidFill>
                  <a:schemeClr val="bg2"/>
                </a:solidFill>
                <a:latin typeface="Times New Roman" pitchFamily="18" charset="0"/>
                <a:cs typeface="Times New Roman" pitchFamily="18" charset="0"/>
              </a:rPr>
              <a:t>2</a:t>
            </a:r>
          </a:p>
        </p:txBody>
      </p:sp>
      <p:sp>
        <p:nvSpPr>
          <p:cNvPr id="80908" name="Oval 12"/>
          <p:cNvSpPr>
            <a:spLocks noChangeArrowheads="1"/>
          </p:cNvSpPr>
          <p:nvPr/>
        </p:nvSpPr>
        <p:spPr bwMode="auto">
          <a:xfrm>
            <a:off x="2261853" y="4104971"/>
            <a:ext cx="680648" cy="630134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100794" tIns="50397" rIns="100794" bIns="50397" anchor="ctr"/>
          <a:lstStyle/>
          <a:p>
            <a:pPr algn="ctr"/>
            <a:r>
              <a:rPr lang="zh-CN" altLang="en-US" sz="2800" b="1">
                <a:solidFill>
                  <a:schemeClr val="bg2"/>
                </a:solidFill>
                <a:latin typeface="Times New Roman" pitchFamily="18" charset="0"/>
                <a:cs typeface="Times New Roman" pitchFamily="18" charset="0"/>
              </a:rPr>
              <a:t>4</a:t>
            </a:r>
          </a:p>
        </p:txBody>
      </p:sp>
      <p:sp>
        <p:nvSpPr>
          <p:cNvPr id="80909" name="Oval 13"/>
          <p:cNvSpPr>
            <a:spLocks noChangeArrowheads="1"/>
          </p:cNvSpPr>
          <p:nvPr/>
        </p:nvSpPr>
        <p:spPr bwMode="auto">
          <a:xfrm>
            <a:off x="3611612" y="4185434"/>
            <a:ext cx="680647" cy="630134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100794" tIns="50397" rIns="100794" bIns="50397" anchor="ctr"/>
          <a:lstStyle/>
          <a:p>
            <a:pPr algn="ctr"/>
            <a:r>
              <a:rPr lang="zh-CN" altLang="en-US" sz="2800" b="1">
                <a:solidFill>
                  <a:schemeClr val="bg2"/>
                </a:solidFill>
                <a:latin typeface="Times New Roman" pitchFamily="18" charset="0"/>
                <a:cs typeface="Times New Roman" pitchFamily="18" charset="0"/>
              </a:rPr>
              <a:t>5</a:t>
            </a:r>
          </a:p>
        </p:txBody>
      </p:sp>
      <p:sp>
        <p:nvSpPr>
          <p:cNvPr id="80910" name="Oval 14"/>
          <p:cNvSpPr>
            <a:spLocks noChangeArrowheads="1"/>
          </p:cNvSpPr>
          <p:nvPr/>
        </p:nvSpPr>
        <p:spPr bwMode="auto">
          <a:xfrm>
            <a:off x="3611612" y="2359280"/>
            <a:ext cx="680647" cy="630134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100794" tIns="50397" rIns="100794" bIns="50397" anchor="ctr"/>
          <a:lstStyle/>
          <a:p>
            <a:pPr algn="ctr"/>
            <a:r>
              <a:rPr lang="zh-CN" altLang="en-US" sz="2800" b="1">
                <a:solidFill>
                  <a:schemeClr val="bg2"/>
                </a:solidFill>
                <a:latin typeface="Times New Roman" pitchFamily="18" charset="0"/>
                <a:cs typeface="Times New Roman" pitchFamily="18" charset="0"/>
              </a:rPr>
              <a:t>3</a:t>
            </a:r>
          </a:p>
        </p:txBody>
      </p:sp>
      <p:sp>
        <p:nvSpPr>
          <p:cNvPr id="80911" name="Oval 15"/>
          <p:cNvSpPr>
            <a:spLocks noChangeArrowheads="1"/>
          </p:cNvSpPr>
          <p:nvPr/>
        </p:nvSpPr>
        <p:spPr bwMode="auto">
          <a:xfrm>
            <a:off x="4642750" y="3153412"/>
            <a:ext cx="680648" cy="630134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100794" tIns="50397" rIns="100794" bIns="50397" anchor="ctr"/>
          <a:lstStyle/>
          <a:p>
            <a:pPr algn="ctr"/>
            <a:r>
              <a:rPr lang="zh-CN" altLang="en-US" sz="2800" b="1">
                <a:solidFill>
                  <a:schemeClr val="bg2"/>
                </a:solidFill>
                <a:latin typeface="Times New Roman" pitchFamily="18" charset="0"/>
                <a:cs typeface="Times New Roman" pitchFamily="18" charset="0"/>
              </a:rPr>
              <a:t>6</a:t>
            </a:r>
          </a:p>
        </p:txBody>
      </p:sp>
      <p:sp>
        <p:nvSpPr>
          <p:cNvPr id="80912" name="Oval 16"/>
          <p:cNvSpPr>
            <a:spLocks noChangeArrowheads="1"/>
          </p:cNvSpPr>
          <p:nvPr/>
        </p:nvSpPr>
        <p:spPr bwMode="auto">
          <a:xfrm>
            <a:off x="5754420" y="3151663"/>
            <a:ext cx="680647" cy="630134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100794" tIns="50397" rIns="100794" bIns="50397" anchor="ctr"/>
          <a:lstStyle/>
          <a:p>
            <a:pPr algn="ctr"/>
            <a:r>
              <a:rPr lang="zh-CN" altLang="en-US" sz="2800" b="1">
                <a:solidFill>
                  <a:schemeClr val="bg2"/>
                </a:solidFill>
                <a:latin typeface="Times New Roman" pitchFamily="18" charset="0"/>
                <a:cs typeface="Times New Roman" pitchFamily="18" charset="0"/>
              </a:rPr>
              <a:t>7</a:t>
            </a:r>
          </a:p>
        </p:txBody>
      </p:sp>
      <p:sp>
        <p:nvSpPr>
          <p:cNvPr id="80913" name="Oval 17"/>
          <p:cNvSpPr>
            <a:spLocks noChangeArrowheads="1"/>
          </p:cNvSpPr>
          <p:nvPr/>
        </p:nvSpPr>
        <p:spPr bwMode="auto">
          <a:xfrm>
            <a:off x="6946618" y="3153412"/>
            <a:ext cx="680648" cy="630134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100794" tIns="50397" rIns="100794" bIns="50397" anchor="ctr"/>
          <a:lstStyle/>
          <a:p>
            <a:pPr algn="ctr"/>
            <a:r>
              <a:rPr lang="zh-CN" altLang="en-US" sz="2800" b="1">
                <a:solidFill>
                  <a:schemeClr val="bg2"/>
                </a:solidFill>
                <a:latin typeface="Times New Roman" pitchFamily="18" charset="0"/>
                <a:cs typeface="Times New Roman" pitchFamily="18" charset="0"/>
              </a:rPr>
              <a:t>8</a:t>
            </a:r>
          </a:p>
        </p:txBody>
      </p:sp>
      <p:sp>
        <p:nvSpPr>
          <p:cNvPr id="80914" name="Oval 18"/>
          <p:cNvSpPr>
            <a:spLocks noChangeArrowheads="1"/>
          </p:cNvSpPr>
          <p:nvPr/>
        </p:nvSpPr>
        <p:spPr bwMode="auto">
          <a:xfrm>
            <a:off x="8058288" y="3151663"/>
            <a:ext cx="680647" cy="630134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100794" tIns="50397" rIns="100794" bIns="50397" anchor="ctr"/>
          <a:lstStyle/>
          <a:p>
            <a:pPr algn="ctr"/>
            <a:r>
              <a:rPr lang="zh-CN" altLang="en-US" sz="2800" b="1">
                <a:solidFill>
                  <a:schemeClr val="bg2"/>
                </a:solidFill>
                <a:latin typeface="Times New Roman" pitchFamily="18" charset="0"/>
                <a:cs typeface="Times New Roman" pitchFamily="18" charset="0"/>
              </a:rPr>
              <a:t>9</a:t>
            </a:r>
          </a:p>
        </p:txBody>
      </p:sp>
      <p:sp>
        <p:nvSpPr>
          <p:cNvPr id="80915" name="Line 19"/>
          <p:cNvSpPr>
            <a:spLocks noChangeShapeType="1"/>
          </p:cNvSpPr>
          <p:nvPr/>
        </p:nvSpPr>
        <p:spPr bwMode="auto">
          <a:xfrm>
            <a:off x="8774306" y="3548727"/>
            <a:ext cx="226328" cy="45719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lIns="100794" tIns="50397" rIns="100794" bIns="50397" anchor="ctr"/>
          <a:lstStyle/>
          <a:p>
            <a:endParaRPr lang="zh-CN" altLang="en-US" sz="28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0916" name="Line 20"/>
          <p:cNvSpPr>
            <a:spLocks noChangeShapeType="1"/>
          </p:cNvSpPr>
          <p:nvPr/>
        </p:nvSpPr>
        <p:spPr bwMode="auto">
          <a:xfrm>
            <a:off x="7694151" y="3548727"/>
            <a:ext cx="301215" cy="45719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lIns="100794" tIns="50397" rIns="100794" bIns="50397" anchor="ctr"/>
          <a:lstStyle/>
          <a:p>
            <a:endParaRPr lang="zh-CN" altLang="en-US" sz="28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0917" name="Line 21"/>
          <p:cNvSpPr>
            <a:spLocks noChangeShapeType="1"/>
          </p:cNvSpPr>
          <p:nvPr/>
        </p:nvSpPr>
        <p:spPr bwMode="auto">
          <a:xfrm>
            <a:off x="6501951" y="3548727"/>
            <a:ext cx="377768" cy="45719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lIns="100794" tIns="50397" rIns="100794" bIns="50397" anchor="ctr"/>
          <a:lstStyle/>
          <a:p>
            <a:endParaRPr lang="zh-CN" altLang="en-US" sz="28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0918" name="Line 22"/>
          <p:cNvSpPr>
            <a:spLocks noChangeShapeType="1"/>
          </p:cNvSpPr>
          <p:nvPr/>
        </p:nvSpPr>
        <p:spPr bwMode="auto">
          <a:xfrm>
            <a:off x="5376278" y="3548727"/>
            <a:ext cx="361126" cy="45719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lIns="100794" tIns="50397" rIns="100794" bIns="50397" anchor="ctr"/>
          <a:lstStyle/>
          <a:p>
            <a:endParaRPr lang="zh-CN" altLang="en-US" sz="28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0919" name="Line 23"/>
          <p:cNvSpPr>
            <a:spLocks noChangeShapeType="1"/>
          </p:cNvSpPr>
          <p:nvPr/>
        </p:nvSpPr>
        <p:spPr bwMode="auto">
          <a:xfrm>
            <a:off x="1181696" y="3707904"/>
            <a:ext cx="272924" cy="45719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lIns="100794" tIns="50397" rIns="100794" bIns="50397" anchor="ctr"/>
          <a:lstStyle/>
          <a:p>
            <a:endParaRPr lang="zh-CN" altLang="en-US" sz="28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0920" name="Line 24"/>
          <p:cNvSpPr>
            <a:spLocks noChangeShapeType="1"/>
          </p:cNvSpPr>
          <p:nvPr/>
        </p:nvSpPr>
        <p:spPr bwMode="auto">
          <a:xfrm>
            <a:off x="2977873" y="4580749"/>
            <a:ext cx="604095" cy="45719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lIns="100794" tIns="50397" rIns="100794" bIns="50397" anchor="ctr"/>
          <a:lstStyle/>
          <a:p>
            <a:endParaRPr lang="zh-CN" altLang="en-US" sz="28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0921" name="Line 25"/>
          <p:cNvSpPr>
            <a:spLocks noChangeShapeType="1"/>
          </p:cNvSpPr>
          <p:nvPr/>
        </p:nvSpPr>
        <p:spPr bwMode="auto">
          <a:xfrm>
            <a:off x="3135432" y="2756344"/>
            <a:ext cx="454320" cy="45719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lIns="100794" tIns="50397" rIns="100794" bIns="50397" anchor="ctr"/>
          <a:lstStyle/>
          <a:p>
            <a:endParaRPr lang="zh-CN" altLang="en-US" sz="28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0922" name="Line 26"/>
          <p:cNvSpPr>
            <a:spLocks noChangeShapeType="1"/>
          </p:cNvSpPr>
          <p:nvPr/>
        </p:nvSpPr>
        <p:spPr bwMode="auto">
          <a:xfrm flipV="1">
            <a:off x="2104294" y="2994235"/>
            <a:ext cx="377768" cy="35059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lIns="100794" tIns="50397" rIns="100794" bIns="50397" anchor="ctr"/>
          <a:lstStyle/>
          <a:p>
            <a:endParaRPr lang="zh-CN" altLang="en-US" sz="28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0923" name="Line 27"/>
          <p:cNvSpPr>
            <a:spLocks noChangeShapeType="1"/>
          </p:cNvSpPr>
          <p:nvPr/>
        </p:nvSpPr>
        <p:spPr bwMode="auto">
          <a:xfrm>
            <a:off x="2057026" y="3963287"/>
            <a:ext cx="226328" cy="349045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lIns="100794" tIns="50397" rIns="100794" bIns="50397" anchor="ctr"/>
          <a:lstStyle/>
          <a:p>
            <a:endParaRPr lang="zh-CN" altLang="en-US" sz="28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0924" name="Line 28"/>
          <p:cNvSpPr>
            <a:spLocks noChangeShapeType="1"/>
          </p:cNvSpPr>
          <p:nvPr/>
        </p:nvSpPr>
        <p:spPr bwMode="auto">
          <a:xfrm>
            <a:off x="4310125" y="2931266"/>
            <a:ext cx="377768" cy="28109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lIns="100794" tIns="50397" rIns="100794" bIns="50397" anchor="ctr"/>
          <a:lstStyle/>
          <a:p>
            <a:endParaRPr lang="zh-CN" altLang="en-US" sz="28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0925" name="Line 29"/>
          <p:cNvSpPr>
            <a:spLocks noChangeShapeType="1"/>
          </p:cNvSpPr>
          <p:nvPr/>
        </p:nvSpPr>
        <p:spPr bwMode="auto">
          <a:xfrm flipV="1">
            <a:off x="4262857" y="3839093"/>
            <a:ext cx="527543" cy="390746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lIns="100794" tIns="50397" rIns="100794" bIns="50397" anchor="ctr"/>
          <a:lstStyle/>
          <a:p>
            <a:endParaRPr lang="zh-CN" altLang="en-US" sz="2800"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2" name="Group 30"/>
          <p:cNvGrpSpPr>
            <a:grpSpLocks/>
          </p:cNvGrpSpPr>
          <p:nvPr/>
        </p:nvGrpSpPr>
        <p:grpSpPr bwMode="auto">
          <a:xfrm>
            <a:off x="1785673" y="1706548"/>
            <a:ext cx="3170253" cy="1416509"/>
            <a:chOff x="1020" y="436"/>
            <a:chExt cx="1905" cy="1134"/>
          </a:xfrm>
        </p:grpSpPr>
        <p:sp>
          <p:nvSpPr>
            <p:cNvPr id="80927" name="Freeform 31"/>
            <p:cNvSpPr>
              <a:spLocks/>
            </p:cNvSpPr>
            <p:nvPr/>
          </p:nvSpPr>
          <p:spPr bwMode="auto">
            <a:xfrm>
              <a:off x="1020" y="436"/>
              <a:ext cx="1905" cy="1134"/>
            </a:xfrm>
            <a:custGeom>
              <a:avLst/>
              <a:gdLst/>
              <a:ahLst/>
              <a:cxnLst>
                <a:cxn ang="0">
                  <a:pos x="1905" y="1195"/>
                </a:cxn>
                <a:cxn ang="0">
                  <a:pos x="953" y="15"/>
                </a:cxn>
                <a:cxn ang="0">
                  <a:pos x="0" y="1285"/>
                </a:cxn>
              </a:cxnLst>
              <a:rect l="0" t="0" r="r" b="b"/>
              <a:pathLst>
                <a:path w="1905" h="1285">
                  <a:moveTo>
                    <a:pt x="1905" y="1195"/>
                  </a:moveTo>
                  <a:cubicBezTo>
                    <a:pt x="1587" y="597"/>
                    <a:pt x="1270" y="0"/>
                    <a:pt x="953" y="15"/>
                  </a:cubicBezTo>
                  <a:cubicBezTo>
                    <a:pt x="636" y="30"/>
                    <a:pt x="159" y="1073"/>
                    <a:pt x="0" y="1285"/>
                  </a:cubicBezTo>
                </a:path>
              </a:pathLst>
            </a:custGeom>
            <a:noFill/>
            <a:ln w="50800" cap="flat" cmpd="sng">
              <a:solidFill>
                <a:schemeClr val="tx1"/>
              </a:solidFill>
              <a:prstDash val="solid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sz="280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80928" name="Line 32"/>
            <p:cNvSpPr>
              <a:spLocks noChangeShapeType="1"/>
            </p:cNvSpPr>
            <p:nvPr/>
          </p:nvSpPr>
          <p:spPr bwMode="auto">
            <a:xfrm flipH="1">
              <a:off x="1030" y="1480"/>
              <a:ext cx="45" cy="90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zh-CN" altLang="en-US" sz="280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sp>
        <p:nvSpPr>
          <p:cNvPr id="80929" name="Text Box 33"/>
          <p:cNvSpPr txBox="1">
            <a:spLocks noChangeArrowheads="1"/>
          </p:cNvSpPr>
          <p:nvPr/>
        </p:nvSpPr>
        <p:spPr bwMode="auto">
          <a:xfrm>
            <a:off x="3103920" y="2149376"/>
            <a:ext cx="377767" cy="53266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100794" tIns="50397" rIns="100794" bIns="50397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itchFamily="18" charset="0"/>
                <a:cs typeface="Times New Roman" pitchFamily="18" charset="0"/>
              </a:rPr>
              <a:t>a</a:t>
            </a:r>
          </a:p>
        </p:txBody>
      </p:sp>
      <p:sp>
        <p:nvSpPr>
          <p:cNvPr id="80930" name="Text Box 34"/>
          <p:cNvSpPr txBox="1">
            <a:spLocks noChangeArrowheads="1"/>
          </p:cNvSpPr>
          <p:nvPr/>
        </p:nvSpPr>
        <p:spPr bwMode="auto">
          <a:xfrm>
            <a:off x="3056652" y="4021009"/>
            <a:ext cx="452655" cy="53266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100794" tIns="50397" rIns="100794" bIns="50397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itchFamily="18" charset="0"/>
                <a:cs typeface="Times New Roman" pitchFamily="18" charset="0"/>
              </a:rPr>
              <a:t>b</a:t>
            </a:r>
          </a:p>
        </p:txBody>
      </p:sp>
      <p:sp>
        <p:nvSpPr>
          <p:cNvPr id="80931" name="Text Box 35"/>
          <p:cNvSpPr txBox="1">
            <a:spLocks noChangeArrowheads="1"/>
          </p:cNvSpPr>
          <p:nvPr/>
        </p:nvSpPr>
        <p:spPr bwMode="auto">
          <a:xfrm>
            <a:off x="6438927" y="2929515"/>
            <a:ext cx="377768" cy="53266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100794" tIns="50397" rIns="100794" bIns="50397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itchFamily="18" charset="0"/>
                <a:cs typeface="Times New Roman" pitchFamily="18" charset="0"/>
              </a:rPr>
              <a:t>a</a:t>
            </a:r>
          </a:p>
        </p:txBody>
      </p:sp>
      <p:sp>
        <p:nvSpPr>
          <p:cNvPr id="80932" name="Text Box 36"/>
          <p:cNvSpPr txBox="1">
            <a:spLocks noChangeArrowheads="1"/>
          </p:cNvSpPr>
          <p:nvPr/>
        </p:nvSpPr>
        <p:spPr bwMode="auto">
          <a:xfrm>
            <a:off x="7631127" y="2915521"/>
            <a:ext cx="452655" cy="53266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100794" tIns="50397" rIns="100794" bIns="50397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itchFamily="18" charset="0"/>
                <a:cs typeface="Times New Roman" pitchFamily="18" charset="0"/>
              </a:rPr>
              <a:t>b</a:t>
            </a:r>
          </a:p>
        </p:txBody>
      </p:sp>
      <p:sp>
        <p:nvSpPr>
          <p:cNvPr id="80933" name="Text Box 37"/>
          <p:cNvSpPr txBox="1">
            <a:spLocks noChangeArrowheads="1"/>
          </p:cNvSpPr>
          <p:nvPr/>
        </p:nvSpPr>
        <p:spPr bwMode="auto">
          <a:xfrm>
            <a:off x="8632504" y="2910274"/>
            <a:ext cx="452655" cy="53266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100794" tIns="50397" rIns="100794" bIns="50397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itchFamily="18" charset="0"/>
                <a:cs typeface="Times New Roman" pitchFamily="18" charset="0"/>
              </a:rPr>
              <a:t>b</a:t>
            </a:r>
          </a:p>
        </p:txBody>
      </p:sp>
      <p:sp>
        <p:nvSpPr>
          <p:cNvPr id="80934" name="Text Box 38"/>
          <p:cNvSpPr txBox="1">
            <a:spLocks noChangeArrowheads="1"/>
          </p:cNvSpPr>
          <p:nvPr/>
        </p:nvSpPr>
        <p:spPr bwMode="auto">
          <a:xfrm>
            <a:off x="990874" y="3069450"/>
            <a:ext cx="529208" cy="53266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100794" tIns="50397" rIns="100794" bIns="50397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itchFamily="18" charset="0"/>
                <a:cs typeface="Times New Roman" pitchFamily="18" charset="0"/>
              </a:rPr>
              <a:t>ε</a:t>
            </a:r>
          </a:p>
        </p:txBody>
      </p:sp>
      <p:sp>
        <p:nvSpPr>
          <p:cNvPr id="80935" name="Text Box 39"/>
          <p:cNvSpPr txBox="1">
            <a:spLocks noChangeArrowheads="1"/>
          </p:cNvSpPr>
          <p:nvPr/>
        </p:nvSpPr>
        <p:spPr bwMode="auto">
          <a:xfrm>
            <a:off x="1866204" y="2672385"/>
            <a:ext cx="529208" cy="53266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100794" tIns="50397" rIns="100794" bIns="50397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itchFamily="18" charset="0"/>
                <a:cs typeface="Times New Roman" pitchFamily="18" charset="0"/>
              </a:rPr>
              <a:t>ε</a:t>
            </a:r>
          </a:p>
        </p:txBody>
      </p:sp>
      <p:sp>
        <p:nvSpPr>
          <p:cNvPr id="80936" name="Text Box 40"/>
          <p:cNvSpPr txBox="1">
            <a:spLocks noChangeArrowheads="1"/>
          </p:cNvSpPr>
          <p:nvPr/>
        </p:nvSpPr>
        <p:spPr bwMode="auto">
          <a:xfrm>
            <a:off x="1689388" y="3867080"/>
            <a:ext cx="529208" cy="53266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100794" tIns="50397" rIns="100794" bIns="50397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itchFamily="18" charset="0"/>
                <a:cs typeface="Times New Roman" pitchFamily="18" charset="0"/>
              </a:rPr>
              <a:t>ε</a:t>
            </a:r>
          </a:p>
        </p:txBody>
      </p:sp>
      <p:sp>
        <p:nvSpPr>
          <p:cNvPr id="80937" name="Text Box 41"/>
          <p:cNvSpPr txBox="1">
            <a:spLocks noChangeArrowheads="1"/>
          </p:cNvSpPr>
          <p:nvPr/>
        </p:nvSpPr>
        <p:spPr bwMode="auto">
          <a:xfrm>
            <a:off x="4264608" y="2518456"/>
            <a:ext cx="529208" cy="53266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100794" tIns="50397" rIns="100794" bIns="50397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itchFamily="18" charset="0"/>
                <a:cs typeface="Times New Roman" pitchFamily="18" charset="0"/>
              </a:rPr>
              <a:t>ε</a:t>
            </a:r>
          </a:p>
        </p:txBody>
      </p:sp>
      <p:sp>
        <p:nvSpPr>
          <p:cNvPr id="80938" name="Text Box 42"/>
          <p:cNvSpPr txBox="1">
            <a:spLocks noChangeArrowheads="1"/>
          </p:cNvSpPr>
          <p:nvPr/>
        </p:nvSpPr>
        <p:spPr bwMode="auto">
          <a:xfrm>
            <a:off x="4247101" y="3942296"/>
            <a:ext cx="529208" cy="53266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100794" tIns="50397" rIns="100794" bIns="50397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itchFamily="18" charset="0"/>
                <a:cs typeface="Times New Roman" pitchFamily="18" charset="0"/>
              </a:rPr>
              <a:t>ε</a:t>
            </a:r>
          </a:p>
        </p:txBody>
      </p:sp>
      <p:sp>
        <p:nvSpPr>
          <p:cNvPr id="80939" name="Text Box 43"/>
          <p:cNvSpPr txBox="1">
            <a:spLocks noChangeArrowheads="1"/>
          </p:cNvSpPr>
          <p:nvPr/>
        </p:nvSpPr>
        <p:spPr bwMode="auto">
          <a:xfrm>
            <a:off x="5185455" y="2929515"/>
            <a:ext cx="529208" cy="53266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100794" tIns="50397" rIns="100794" bIns="50397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itchFamily="18" charset="0"/>
                <a:cs typeface="Times New Roman" pitchFamily="18" charset="0"/>
              </a:rPr>
              <a:t>ε</a:t>
            </a:r>
          </a:p>
        </p:txBody>
      </p:sp>
      <p:sp>
        <p:nvSpPr>
          <p:cNvPr id="80940" name="Text Box 44"/>
          <p:cNvSpPr txBox="1">
            <a:spLocks noChangeArrowheads="1"/>
          </p:cNvSpPr>
          <p:nvPr/>
        </p:nvSpPr>
        <p:spPr bwMode="auto">
          <a:xfrm>
            <a:off x="3255950" y="4992696"/>
            <a:ext cx="529208" cy="53266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100794" tIns="50397" rIns="100794" bIns="50397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800" b="1" dirty="0">
                <a:latin typeface="Times New Roman" pitchFamily="18" charset="0"/>
                <a:cs typeface="Times New Roman" pitchFamily="18" charset="0"/>
              </a:rPr>
              <a:t>ε</a:t>
            </a:r>
          </a:p>
        </p:txBody>
      </p:sp>
      <p:sp>
        <p:nvSpPr>
          <p:cNvPr id="80941" name="AutoShape 45"/>
          <p:cNvSpPr>
            <a:spLocks noChangeArrowheads="1"/>
          </p:cNvSpPr>
          <p:nvPr/>
        </p:nvSpPr>
        <p:spPr bwMode="auto">
          <a:xfrm>
            <a:off x="168064" y="3513745"/>
            <a:ext cx="254619" cy="222400"/>
          </a:xfrm>
          <a:prstGeom prst="rightArrow">
            <a:avLst>
              <a:gd name="adj1" fmla="val 50000"/>
              <a:gd name="adj2" fmla="val 26563"/>
            </a:avLst>
          </a:prstGeom>
          <a:solidFill>
            <a:schemeClr val="tx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100794" tIns="50397" rIns="100794" bIns="50397" anchor="ctr"/>
          <a:lstStyle/>
          <a:p>
            <a:endParaRPr lang="zh-CN" altLang="en-US" sz="28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0942" name="Text Box 46"/>
          <p:cNvSpPr txBox="1">
            <a:spLocks noChangeArrowheads="1"/>
          </p:cNvSpPr>
          <p:nvPr/>
        </p:nvSpPr>
        <p:spPr bwMode="auto">
          <a:xfrm>
            <a:off x="8263915" y="6064266"/>
            <a:ext cx="344881" cy="4341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100794" tIns="50397" rIns="100794" bIns="50397"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None/>
            </a:pPr>
            <a:r>
              <a:rPr lang="zh-CN" altLang="en-US" sz="2400" b="1">
                <a:latin typeface="Times New Roman" pitchFamily="18" charset="0"/>
                <a:cs typeface="Times New Roman" pitchFamily="18" charset="0"/>
              </a:rPr>
              <a:t>}</a:t>
            </a:r>
          </a:p>
        </p:txBody>
      </p:sp>
      <p:sp>
        <p:nvSpPr>
          <p:cNvPr id="80943" name="Text Box 47"/>
          <p:cNvSpPr txBox="1">
            <a:spLocks noChangeArrowheads="1"/>
          </p:cNvSpPr>
          <p:nvPr/>
        </p:nvSpPr>
        <p:spPr bwMode="auto">
          <a:xfrm>
            <a:off x="7780734" y="6064266"/>
            <a:ext cx="430662" cy="4341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100794" tIns="50397" rIns="100794" bIns="50397"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None/>
            </a:pPr>
            <a:r>
              <a:rPr lang="zh-CN" altLang="en-US" sz="2400" b="1">
                <a:latin typeface="Times New Roman" pitchFamily="18" charset="0"/>
                <a:cs typeface="Times New Roman" pitchFamily="18" charset="0"/>
              </a:rPr>
              <a:t>7</a:t>
            </a:r>
          </a:p>
        </p:txBody>
      </p:sp>
      <p:sp>
        <p:nvSpPr>
          <p:cNvPr id="80944" name="Text Box 48"/>
          <p:cNvSpPr txBox="1">
            <a:spLocks noChangeArrowheads="1"/>
          </p:cNvSpPr>
          <p:nvPr/>
        </p:nvSpPr>
        <p:spPr bwMode="auto">
          <a:xfrm>
            <a:off x="7220522" y="6064266"/>
            <a:ext cx="514694" cy="4341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100794" tIns="50397" rIns="100794" bIns="50397"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None/>
            </a:pPr>
            <a:r>
              <a:rPr lang="zh-CN" altLang="en-US" sz="2400" b="1">
                <a:latin typeface="Times New Roman" pitchFamily="18" charset="0"/>
                <a:cs typeface="Times New Roman" pitchFamily="18" charset="0"/>
              </a:rPr>
              <a:t>4,</a:t>
            </a:r>
          </a:p>
        </p:txBody>
      </p:sp>
      <p:sp>
        <p:nvSpPr>
          <p:cNvPr id="80945" name="Text Box 49"/>
          <p:cNvSpPr txBox="1">
            <a:spLocks noChangeArrowheads="1"/>
          </p:cNvSpPr>
          <p:nvPr/>
        </p:nvSpPr>
        <p:spPr bwMode="auto">
          <a:xfrm>
            <a:off x="6737340" y="6064266"/>
            <a:ext cx="602227" cy="4341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100794" tIns="50397" rIns="100794" bIns="50397"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None/>
            </a:pPr>
            <a:r>
              <a:rPr lang="zh-CN" altLang="en-US" sz="2400" b="1">
                <a:latin typeface="Times New Roman" pitchFamily="18" charset="0"/>
                <a:cs typeface="Times New Roman" pitchFamily="18" charset="0"/>
              </a:rPr>
              <a:t>2,</a:t>
            </a:r>
          </a:p>
        </p:txBody>
      </p:sp>
      <p:sp>
        <p:nvSpPr>
          <p:cNvPr id="80946" name="Text Box 50"/>
          <p:cNvSpPr txBox="1">
            <a:spLocks noChangeArrowheads="1"/>
          </p:cNvSpPr>
          <p:nvPr/>
        </p:nvSpPr>
        <p:spPr bwMode="auto">
          <a:xfrm>
            <a:off x="6266413" y="6076511"/>
            <a:ext cx="516444" cy="4341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100794" tIns="50397" rIns="100794" bIns="50397"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None/>
            </a:pPr>
            <a:r>
              <a:rPr lang="zh-CN" altLang="en-US" sz="2400" b="1">
                <a:latin typeface="Times New Roman" pitchFamily="18" charset="0"/>
                <a:cs typeface="Times New Roman" pitchFamily="18" charset="0"/>
              </a:rPr>
              <a:t>1,</a:t>
            </a:r>
          </a:p>
        </p:txBody>
      </p:sp>
      <p:sp>
        <p:nvSpPr>
          <p:cNvPr id="80947" name="Text Box 51"/>
          <p:cNvSpPr txBox="1">
            <a:spLocks noChangeArrowheads="1"/>
          </p:cNvSpPr>
          <p:nvPr/>
        </p:nvSpPr>
        <p:spPr bwMode="auto">
          <a:xfrm>
            <a:off x="5870764" y="6064266"/>
            <a:ext cx="514694" cy="4341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100794" tIns="50397" rIns="100794" bIns="50397"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None/>
            </a:pPr>
            <a:r>
              <a:rPr lang="zh-CN" altLang="en-US" sz="2400" b="1">
                <a:latin typeface="Times New Roman" pitchFamily="18" charset="0"/>
                <a:cs typeface="Times New Roman" pitchFamily="18" charset="0"/>
              </a:rPr>
              <a:t>0,</a:t>
            </a:r>
          </a:p>
        </p:txBody>
      </p:sp>
      <p:sp>
        <p:nvSpPr>
          <p:cNvPr id="80948" name="Line 52"/>
          <p:cNvSpPr>
            <a:spLocks noChangeShapeType="1"/>
          </p:cNvSpPr>
          <p:nvPr/>
        </p:nvSpPr>
        <p:spPr bwMode="auto">
          <a:xfrm>
            <a:off x="1181696" y="3709652"/>
            <a:ext cx="272924" cy="45719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 wrap="none" lIns="100794" tIns="50397" rIns="100794" bIns="50397" anchor="ctr"/>
          <a:lstStyle/>
          <a:p>
            <a:endParaRPr lang="zh-CN" altLang="en-US" sz="28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0949" name="Freeform 53"/>
          <p:cNvSpPr>
            <a:spLocks/>
          </p:cNvSpPr>
          <p:nvPr/>
        </p:nvSpPr>
        <p:spPr bwMode="auto">
          <a:xfrm>
            <a:off x="770291" y="3947543"/>
            <a:ext cx="5057427" cy="1616657"/>
          </a:xfrm>
          <a:custGeom>
            <a:avLst/>
            <a:gdLst/>
            <a:ahLst/>
            <a:cxnLst>
              <a:cxn ang="0">
                <a:pos x="0" y="46"/>
              </a:cxn>
              <a:cxn ang="0">
                <a:pos x="1633" y="1452"/>
              </a:cxn>
              <a:cxn ang="0">
                <a:pos x="3039" y="0"/>
              </a:cxn>
            </a:cxnLst>
            <a:rect l="0" t="0" r="r" b="b"/>
            <a:pathLst>
              <a:path w="3039" h="1460">
                <a:moveTo>
                  <a:pt x="0" y="46"/>
                </a:moveTo>
                <a:cubicBezTo>
                  <a:pt x="563" y="753"/>
                  <a:pt x="1127" y="1460"/>
                  <a:pt x="1633" y="1452"/>
                </a:cubicBezTo>
                <a:cubicBezTo>
                  <a:pt x="2139" y="1444"/>
                  <a:pt x="2589" y="722"/>
                  <a:pt x="3039" y="0"/>
                </a:cubicBezTo>
              </a:path>
            </a:pathLst>
          </a:custGeom>
          <a:noFill/>
          <a:ln w="50800" cap="flat" cmpd="sng">
            <a:solidFill>
              <a:srgbClr val="FF0000"/>
            </a:solidFill>
            <a:prstDash val="solid"/>
            <a:round/>
            <a:headEnd/>
            <a:tailEnd/>
          </a:ln>
          <a:effectLst/>
        </p:spPr>
        <p:txBody>
          <a:bodyPr wrap="none" lIns="100794" tIns="50397" rIns="100794" bIns="50397" anchor="ctr"/>
          <a:lstStyle/>
          <a:p>
            <a:endParaRPr lang="zh-CN" altLang="en-US" sz="28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0950" name="Line 54"/>
          <p:cNvSpPr>
            <a:spLocks noChangeShapeType="1"/>
          </p:cNvSpPr>
          <p:nvPr/>
        </p:nvSpPr>
        <p:spPr bwMode="auto">
          <a:xfrm flipV="1">
            <a:off x="2106044" y="2994235"/>
            <a:ext cx="377767" cy="35059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 wrap="none" lIns="100794" tIns="50397" rIns="100794" bIns="50397" anchor="ctr"/>
          <a:lstStyle/>
          <a:p>
            <a:endParaRPr lang="zh-CN" altLang="en-US" sz="28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0951" name="Line 55"/>
          <p:cNvSpPr>
            <a:spLocks noChangeShapeType="1"/>
          </p:cNvSpPr>
          <p:nvPr/>
        </p:nvSpPr>
        <p:spPr bwMode="auto">
          <a:xfrm>
            <a:off x="2060527" y="3959788"/>
            <a:ext cx="226328" cy="349045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 wrap="none" lIns="100794" tIns="50397" rIns="100794" bIns="50397" anchor="ctr"/>
          <a:lstStyle/>
          <a:p>
            <a:endParaRPr lang="zh-CN" altLang="en-US" sz="28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9" name="Rectangle 2"/>
          <p:cNvSpPr txBox="1">
            <a:spLocks noChangeArrowheads="1"/>
          </p:cNvSpPr>
          <p:nvPr/>
        </p:nvSpPr>
        <p:spPr>
          <a:xfrm>
            <a:off x="1533248" y="274638"/>
            <a:ext cx="7437742" cy="700192"/>
          </a:xfrm>
          <a:prstGeom prst="rect">
            <a:avLst/>
          </a:prstGeom>
          <a:noFill/>
        </p:spPr>
        <p:txBody>
          <a:bodyPr vert="horz" wrap="none" lIns="0" tIns="0" rIns="0" bIns="45720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51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From an NFA to a DFA -- Detail </a:t>
            </a:r>
            <a:endParaRPr kumimoji="0" lang="en-US" altLang="zh-CN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3094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09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09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09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09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09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09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09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09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09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09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09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09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09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09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809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809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809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809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943" grpId="0" autoUpdateAnimBg="0"/>
      <p:bldP spid="80944" grpId="0" autoUpdateAnimBg="0"/>
      <p:bldP spid="80945" grpId="0" autoUpdateAnimBg="0"/>
      <p:bldP spid="80946" grpId="0" autoUpdateAnimBg="0"/>
      <p:bldP spid="80947" grpId="0" autoUpdateAnimBg="0"/>
      <p:bldP spid="80948" grpId="0" animBg="1"/>
      <p:bldP spid="80949" grpId="0" animBg="1"/>
      <p:bldP spid="80950" grpId="0" animBg="1"/>
      <p:bldP spid="80951" grpId="0" animBg="1"/>
    </p:bldLst>
  </p:timing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55620" y="1420796"/>
            <a:ext cx="8571230" cy="5961239"/>
          </a:xfrm>
        </p:spPr>
        <p:txBody>
          <a:bodyPr/>
          <a:lstStyle/>
          <a:p>
            <a:pPr marL="671962" indent="-671962">
              <a:buFont typeface="Wingdings" pitchFamily="2" charset="2"/>
              <a:buAutoNum type="arabicParenR" startAt="2"/>
            </a:pPr>
            <a:r>
              <a:rPr lang="en-US" altLang="zh-CN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CN" baseline="-25000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Subset</a:t>
            </a:r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  <a:p>
            <a:pPr marL="1072012" lvl="1" indent="-671962" algn="just"/>
            <a:r>
              <a:rPr lang="en-US" altLang="zh-CN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zh-CN" alt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is a set of states,</a:t>
            </a:r>
            <a:r>
              <a:rPr lang="en-US" altLang="zh-CN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a 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is a character in the alphabet</a:t>
            </a:r>
          </a:p>
          <a:p>
            <a:pPr marL="1072012" lvl="1" indent="-671962" algn="just"/>
            <a:r>
              <a:rPr lang="en-US" altLang="zh-CN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Move（I，a</a:t>
            </a:r>
            <a:r>
              <a:rPr lang="en-US" altLang="zh-CN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）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={</a:t>
            </a:r>
            <a:r>
              <a:rPr lang="en-US" altLang="zh-CN" dirty="0" err="1">
                <a:latin typeface="Times New Roman" pitchFamily="18" charset="0"/>
                <a:cs typeface="Times New Roman" pitchFamily="18" charset="0"/>
              </a:rPr>
              <a:t>t|s∈I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, and 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s          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 t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}</a:t>
            </a:r>
          </a:p>
          <a:p>
            <a:pPr marL="1072012" lvl="1" indent="-671962" algn="just"/>
            <a:r>
              <a:rPr lang="en-US" altLang="zh-CN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CN" baseline="-25000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= </a:t>
            </a:r>
            <a:r>
              <a:rPr lang="en-US" altLang="zh-CN" dirty="0" err="1">
                <a:latin typeface="Times New Roman" pitchFamily="18" charset="0"/>
                <a:cs typeface="Times New Roman" pitchFamily="18" charset="0"/>
              </a:rPr>
              <a:t>ε_closure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( Move( I , a ) )</a:t>
            </a:r>
          </a:p>
          <a:p>
            <a:pPr marL="671962" indent="-671962"/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6184908" y="2349490"/>
            <a:ext cx="838200" cy="461554"/>
            <a:chOff x="1746" y="3099"/>
            <a:chExt cx="624" cy="318"/>
          </a:xfrm>
        </p:grpSpPr>
        <p:sp>
          <p:nvSpPr>
            <p:cNvPr id="81925" name="Line 5"/>
            <p:cNvSpPr>
              <a:spLocks noChangeShapeType="1"/>
            </p:cNvSpPr>
            <p:nvPr/>
          </p:nvSpPr>
          <p:spPr bwMode="auto">
            <a:xfrm>
              <a:off x="1746" y="3414"/>
              <a:ext cx="624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lg" len="med"/>
            </a:ln>
            <a:effectLst/>
          </p:spPr>
          <p:txBody>
            <a:bodyPr wrap="none"/>
            <a:lstStyle/>
            <a:p>
              <a:endParaRPr lang="zh-CN" altLang="en-US" sz="160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81926" name="Text Box 6"/>
            <p:cNvSpPr txBox="1">
              <a:spLocks noChangeArrowheads="1"/>
            </p:cNvSpPr>
            <p:nvPr/>
          </p:nvSpPr>
          <p:spPr bwMode="auto">
            <a:xfrm>
              <a:off x="1908" y="3099"/>
              <a:ext cx="198" cy="318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 type="none" w="lg" len="med"/>
            </a:ln>
            <a:effectLst/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400" b="1" dirty="0">
                  <a:latin typeface="Times New Roman" pitchFamily="18" charset="0"/>
                  <a:cs typeface="Times New Roman" pitchFamily="18" charset="0"/>
                </a:rPr>
                <a:t>a</a:t>
              </a:r>
            </a:p>
          </p:txBody>
        </p:sp>
      </p:grp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1533248" y="274638"/>
            <a:ext cx="7437742" cy="700192"/>
          </a:xfrm>
          <a:prstGeom prst="rect">
            <a:avLst/>
          </a:prstGeom>
          <a:noFill/>
        </p:spPr>
        <p:txBody>
          <a:bodyPr vert="horz" wrap="none" lIns="0" tIns="0" rIns="0" bIns="45720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51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From an NFA to a DFA -- Detail </a:t>
            </a:r>
            <a:endParaRPr kumimoji="0" lang="en-US" altLang="zh-CN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3774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0079990" cy="7559040"/>
          </a:xfrm>
          <a:custGeom>
            <a:avLst/>
            <a:gdLst>
              <a:gd name="connsiteX0" fmla="*/ 0 w 10079990"/>
              <a:gd name="connsiteY0" fmla="*/ 0 h 7559040"/>
              <a:gd name="connsiteX1" fmla="*/ 10079990 w 10079990"/>
              <a:gd name="connsiteY1" fmla="*/ 0 h 7559040"/>
              <a:gd name="connsiteX2" fmla="*/ 10079990 w 10079990"/>
              <a:gd name="connsiteY2" fmla="*/ 7559040 h 7559040"/>
              <a:gd name="connsiteX3" fmla="*/ 0 w 10079990"/>
              <a:gd name="connsiteY3" fmla="*/ 7559040 h 7559040"/>
              <a:gd name="connsiteX4" fmla="*/ 0 w 10079990"/>
              <a:gd name="connsiteY4" fmla="*/ 0 h 75590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079990" h="7559040">
                <a:moveTo>
                  <a:pt x="0" y="0"/>
                </a:moveTo>
                <a:lnTo>
                  <a:pt x="10079990" y="0"/>
                </a:lnTo>
                <a:lnTo>
                  <a:pt x="10079990" y="7559040"/>
                </a:lnTo>
                <a:lnTo>
                  <a:pt x="0" y="755904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2286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C0C0C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" name="Freeform 3"/>
          <p:cNvSpPr/>
          <p:nvPr/>
        </p:nvSpPr>
        <p:spPr>
          <a:xfrm>
            <a:off x="2222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" name="Freeform 3"/>
          <p:cNvSpPr/>
          <p:nvPr/>
        </p:nvSpPr>
        <p:spPr>
          <a:xfrm>
            <a:off x="6858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C0C0C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" name="Freeform 3"/>
          <p:cNvSpPr/>
          <p:nvPr/>
        </p:nvSpPr>
        <p:spPr>
          <a:xfrm>
            <a:off x="6794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8" name="Freeform 3"/>
          <p:cNvSpPr/>
          <p:nvPr/>
        </p:nvSpPr>
        <p:spPr>
          <a:xfrm>
            <a:off x="11430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C0C0C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9" name="Freeform 3"/>
          <p:cNvSpPr/>
          <p:nvPr/>
        </p:nvSpPr>
        <p:spPr>
          <a:xfrm>
            <a:off x="11366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0" name="Freeform 3"/>
          <p:cNvSpPr/>
          <p:nvPr/>
        </p:nvSpPr>
        <p:spPr>
          <a:xfrm>
            <a:off x="16002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C0C0C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1" name="Freeform 3"/>
          <p:cNvSpPr/>
          <p:nvPr/>
        </p:nvSpPr>
        <p:spPr>
          <a:xfrm>
            <a:off x="15938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2" name="Freeform 3"/>
          <p:cNvSpPr/>
          <p:nvPr/>
        </p:nvSpPr>
        <p:spPr>
          <a:xfrm>
            <a:off x="20574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C0C0C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3" name="Freeform 3"/>
          <p:cNvSpPr/>
          <p:nvPr/>
        </p:nvSpPr>
        <p:spPr>
          <a:xfrm>
            <a:off x="20510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4" name="Freeform 3"/>
          <p:cNvSpPr/>
          <p:nvPr/>
        </p:nvSpPr>
        <p:spPr>
          <a:xfrm>
            <a:off x="25146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C0C0C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5" name="Freeform 3"/>
          <p:cNvSpPr/>
          <p:nvPr/>
        </p:nvSpPr>
        <p:spPr>
          <a:xfrm>
            <a:off x="25082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6" name="Freeform 3"/>
          <p:cNvSpPr/>
          <p:nvPr/>
        </p:nvSpPr>
        <p:spPr>
          <a:xfrm>
            <a:off x="29718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00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7" name="Freeform 3"/>
          <p:cNvSpPr/>
          <p:nvPr/>
        </p:nvSpPr>
        <p:spPr>
          <a:xfrm>
            <a:off x="29654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8" name="Freeform 3"/>
          <p:cNvSpPr/>
          <p:nvPr/>
        </p:nvSpPr>
        <p:spPr>
          <a:xfrm>
            <a:off x="34290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9" name="Freeform 3"/>
          <p:cNvSpPr/>
          <p:nvPr/>
        </p:nvSpPr>
        <p:spPr>
          <a:xfrm>
            <a:off x="34226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0" name="Freeform 3"/>
          <p:cNvSpPr/>
          <p:nvPr/>
        </p:nvSpPr>
        <p:spPr>
          <a:xfrm>
            <a:off x="48006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1" name="Freeform 3"/>
          <p:cNvSpPr/>
          <p:nvPr/>
        </p:nvSpPr>
        <p:spPr>
          <a:xfrm>
            <a:off x="47942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2" name="Freeform 3"/>
          <p:cNvSpPr/>
          <p:nvPr/>
        </p:nvSpPr>
        <p:spPr>
          <a:xfrm>
            <a:off x="52578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3" name="Freeform 3"/>
          <p:cNvSpPr/>
          <p:nvPr/>
        </p:nvSpPr>
        <p:spPr>
          <a:xfrm>
            <a:off x="52514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4" name="Freeform 3"/>
          <p:cNvSpPr/>
          <p:nvPr/>
        </p:nvSpPr>
        <p:spPr>
          <a:xfrm>
            <a:off x="57150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5" name="Freeform 3"/>
          <p:cNvSpPr/>
          <p:nvPr/>
        </p:nvSpPr>
        <p:spPr>
          <a:xfrm>
            <a:off x="57086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6" name="Freeform 3"/>
          <p:cNvSpPr/>
          <p:nvPr/>
        </p:nvSpPr>
        <p:spPr>
          <a:xfrm>
            <a:off x="61722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7" name="Freeform 3"/>
          <p:cNvSpPr/>
          <p:nvPr/>
        </p:nvSpPr>
        <p:spPr>
          <a:xfrm>
            <a:off x="61658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8" name="Freeform 3"/>
          <p:cNvSpPr/>
          <p:nvPr/>
        </p:nvSpPr>
        <p:spPr>
          <a:xfrm>
            <a:off x="66294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9" name="Freeform 3"/>
          <p:cNvSpPr/>
          <p:nvPr/>
        </p:nvSpPr>
        <p:spPr>
          <a:xfrm>
            <a:off x="66230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0" name="Freeform 3"/>
          <p:cNvSpPr/>
          <p:nvPr/>
        </p:nvSpPr>
        <p:spPr>
          <a:xfrm>
            <a:off x="70866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1" name="Freeform 3"/>
          <p:cNvSpPr/>
          <p:nvPr/>
        </p:nvSpPr>
        <p:spPr>
          <a:xfrm>
            <a:off x="70802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2" name="Freeform 3"/>
          <p:cNvSpPr/>
          <p:nvPr/>
        </p:nvSpPr>
        <p:spPr>
          <a:xfrm>
            <a:off x="75438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3" name="Freeform 3"/>
          <p:cNvSpPr/>
          <p:nvPr/>
        </p:nvSpPr>
        <p:spPr>
          <a:xfrm>
            <a:off x="75374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4" name="Freeform 3"/>
          <p:cNvSpPr/>
          <p:nvPr/>
        </p:nvSpPr>
        <p:spPr>
          <a:xfrm>
            <a:off x="84582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5" name="Freeform 3"/>
          <p:cNvSpPr/>
          <p:nvPr/>
        </p:nvSpPr>
        <p:spPr>
          <a:xfrm>
            <a:off x="84518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6" name="Freeform 3"/>
          <p:cNvSpPr/>
          <p:nvPr/>
        </p:nvSpPr>
        <p:spPr>
          <a:xfrm>
            <a:off x="89154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7" name="Freeform 3"/>
          <p:cNvSpPr/>
          <p:nvPr/>
        </p:nvSpPr>
        <p:spPr>
          <a:xfrm>
            <a:off x="89090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8" name="Freeform 3"/>
          <p:cNvSpPr/>
          <p:nvPr/>
        </p:nvSpPr>
        <p:spPr>
          <a:xfrm>
            <a:off x="93726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9" name="Freeform 3"/>
          <p:cNvSpPr/>
          <p:nvPr/>
        </p:nvSpPr>
        <p:spPr>
          <a:xfrm>
            <a:off x="93662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0" name="Freeform 3"/>
          <p:cNvSpPr/>
          <p:nvPr/>
        </p:nvSpPr>
        <p:spPr>
          <a:xfrm>
            <a:off x="38862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1" name="Freeform 3"/>
          <p:cNvSpPr/>
          <p:nvPr/>
        </p:nvSpPr>
        <p:spPr>
          <a:xfrm>
            <a:off x="38798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2" name="Freeform 3"/>
          <p:cNvSpPr/>
          <p:nvPr/>
        </p:nvSpPr>
        <p:spPr>
          <a:xfrm>
            <a:off x="80010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3" name="Freeform 3"/>
          <p:cNvSpPr/>
          <p:nvPr/>
        </p:nvSpPr>
        <p:spPr>
          <a:xfrm>
            <a:off x="79946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4" name="Freeform 3"/>
          <p:cNvSpPr/>
          <p:nvPr/>
        </p:nvSpPr>
        <p:spPr>
          <a:xfrm>
            <a:off x="84582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5" name="Freeform 3"/>
          <p:cNvSpPr/>
          <p:nvPr/>
        </p:nvSpPr>
        <p:spPr>
          <a:xfrm>
            <a:off x="84518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6" name="Freeform 3"/>
          <p:cNvSpPr/>
          <p:nvPr/>
        </p:nvSpPr>
        <p:spPr>
          <a:xfrm>
            <a:off x="457200" y="4114800"/>
            <a:ext cx="1371600" cy="685800"/>
          </a:xfrm>
          <a:custGeom>
            <a:avLst/>
            <a:gdLst>
              <a:gd name="connsiteX0" fmla="*/ 685800 w 1371600"/>
              <a:gd name="connsiteY0" fmla="*/ 685800 h 685800"/>
              <a:gd name="connsiteX1" fmla="*/ 0 w 1371600"/>
              <a:gd name="connsiteY1" fmla="*/ 685800 h 685800"/>
              <a:gd name="connsiteX2" fmla="*/ 0 w 1371600"/>
              <a:gd name="connsiteY2" fmla="*/ 0 h 685800"/>
              <a:gd name="connsiteX3" fmla="*/ 1371600 w 1371600"/>
              <a:gd name="connsiteY3" fmla="*/ 0 h 685800"/>
              <a:gd name="connsiteX4" fmla="*/ 1371600 w 1371600"/>
              <a:gd name="connsiteY4" fmla="*/ 685800 h 685800"/>
              <a:gd name="connsiteX5" fmla="*/ 685800 w 1371600"/>
              <a:gd name="connsiteY5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1371600" h="685800">
                <a:moveTo>
                  <a:pt x="685800" y="685800"/>
                </a:moveTo>
                <a:lnTo>
                  <a:pt x="0" y="685800"/>
                </a:lnTo>
                <a:lnTo>
                  <a:pt x="0" y="0"/>
                </a:lnTo>
                <a:lnTo>
                  <a:pt x="1371600" y="0"/>
                </a:lnTo>
                <a:lnTo>
                  <a:pt x="1371600" y="685800"/>
                </a:lnTo>
                <a:lnTo>
                  <a:pt x="685800" y="685800"/>
                </a:lnTo>
              </a:path>
            </a:pathLst>
          </a:custGeom>
          <a:solidFill>
            <a:srgbClr val="99CC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7" name="Freeform 3"/>
          <p:cNvSpPr/>
          <p:nvPr/>
        </p:nvSpPr>
        <p:spPr>
          <a:xfrm>
            <a:off x="450850" y="4108450"/>
            <a:ext cx="1384300" cy="698500"/>
          </a:xfrm>
          <a:custGeom>
            <a:avLst/>
            <a:gdLst>
              <a:gd name="connsiteX0" fmla="*/ 692150 w 1384300"/>
              <a:gd name="connsiteY0" fmla="*/ 692150 h 698500"/>
              <a:gd name="connsiteX1" fmla="*/ 6350 w 1384300"/>
              <a:gd name="connsiteY1" fmla="*/ 692150 h 698500"/>
              <a:gd name="connsiteX2" fmla="*/ 6350 w 1384300"/>
              <a:gd name="connsiteY2" fmla="*/ 6350 h 698500"/>
              <a:gd name="connsiteX3" fmla="*/ 1377950 w 1384300"/>
              <a:gd name="connsiteY3" fmla="*/ 6350 h 698500"/>
              <a:gd name="connsiteX4" fmla="*/ 1377950 w 1384300"/>
              <a:gd name="connsiteY4" fmla="*/ 692150 h 698500"/>
              <a:gd name="connsiteX5" fmla="*/ 692150 w 1384300"/>
              <a:gd name="connsiteY5" fmla="*/ 692150 h 6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1384300" h="698500">
                <a:moveTo>
                  <a:pt x="692150" y="692150"/>
                </a:moveTo>
                <a:lnTo>
                  <a:pt x="6350" y="692150"/>
                </a:lnTo>
                <a:lnTo>
                  <a:pt x="6350" y="6350"/>
                </a:lnTo>
                <a:lnTo>
                  <a:pt x="1377950" y="6350"/>
                </a:lnTo>
                <a:lnTo>
                  <a:pt x="1377950" y="692150"/>
                </a:lnTo>
                <a:lnTo>
                  <a:pt x="692150" y="692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8" name="Freeform 3"/>
          <p:cNvSpPr/>
          <p:nvPr/>
        </p:nvSpPr>
        <p:spPr>
          <a:xfrm>
            <a:off x="43434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9" name="Freeform 3"/>
          <p:cNvSpPr/>
          <p:nvPr/>
        </p:nvSpPr>
        <p:spPr>
          <a:xfrm>
            <a:off x="43370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0" name="Freeform 3"/>
          <p:cNvSpPr/>
          <p:nvPr/>
        </p:nvSpPr>
        <p:spPr>
          <a:xfrm>
            <a:off x="2057400" y="4114800"/>
            <a:ext cx="457200" cy="685800"/>
          </a:xfrm>
          <a:custGeom>
            <a:avLst/>
            <a:gdLst>
              <a:gd name="connsiteX0" fmla="*/ 228600 w 457200"/>
              <a:gd name="connsiteY0" fmla="*/ 685800 h 685800"/>
              <a:gd name="connsiteX1" fmla="*/ 0 w 457200"/>
              <a:gd name="connsiteY1" fmla="*/ 685800 h 685800"/>
              <a:gd name="connsiteX2" fmla="*/ 0 w 457200"/>
              <a:gd name="connsiteY2" fmla="*/ 0 h 685800"/>
              <a:gd name="connsiteX3" fmla="*/ 457200 w 457200"/>
              <a:gd name="connsiteY3" fmla="*/ 0 h 685800"/>
              <a:gd name="connsiteX4" fmla="*/ 457200 w 457200"/>
              <a:gd name="connsiteY4" fmla="*/ 685800 h 685800"/>
              <a:gd name="connsiteX5" fmla="*/ 228600 w 457200"/>
              <a:gd name="connsiteY5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685800">
                <a:moveTo>
                  <a:pt x="228600" y="685800"/>
                </a:moveTo>
                <a:lnTo>
                  <a:pt x="0" y="685800"/>
                </a:lnTo>
                <a:lnTo>
                  <a:pt x="0" y="0"/>
                </a:lnTo>
                <a:lnTo>
                  <a:pt x="457200" y="0"/>
                </a:lnTo>
                <a:lnTo>
                  <a:pt x="457200" y="685800"/>
                </a:lnTo>
                <a:lnTo>
                  <a:pt x="228600" y="685800"/>
                </a:lnTo>
              </a:path>
            </a:pathLst>
          </a:custGeom>
          <a:solidFill>
            <a:srgbClr val="99CC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1" name="Freeform 3"/>
          <p:cNvSpPr/>
          <p:nvPr/>
        </p:nvSpPr>
        <p:spPr>
          <a:xfrm>
            <a:off x="2051050" y="4108450"/>
            <a:ext cx="469900" cy="698500"/>
          </a:xfrm>
          <a:custGeom>
            <a:avLst/>
            <a:gdLst>
              <a:gd name="connsiteX0" fmla="*/ 234950 w 469900"/>
              <a:gd name="connsiteY0" fmla="*/ 692150 h 698500"/>
              <a:gd name="connsiteX1" fmla="*/ 6350 w 469900"/>
              <a:gd name="connsiteY1" fmla="*/ 692150 h 698500"/>
              <a:gd name="connsiteX2" fmla="*/ 6350 w 469900"/>
              <a:gd name="connsiteY2" fmla="*/ 6350 h 698500"/>
              <a:gd name="connsiteX3" fmla="*/ 463550 w 469900"/>
              <a:gd name="connsiteY3" fmla="*/ 6350 h 698500"/>
              <a:gd name="connsiteX4" fmla="*/ 463550 w 469900"/>
              <a:gd name="connsiteY4" fmla="*/ 692150 h 698500"/>
              <a:gd name="connsiteX5" fmla="*/ 234950 w 469900"/>
              <a:gd name="connsiteY5" fmla="*/ 692150 h 6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698500">
                <a:moveTo>
                  <a:pt x="234950" y="692150"/>
                </a:moveTo>
                <a:lnTo>
                  <a:pt x="6350" y="6921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692150"/>
                </a:lnTo>
                <a:lnTo>
                  <a:pt x="234950" y="692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2" name="TextBox 1"/>
          <p:cNvSpPr txBox="1"/>
          <p:nvPr/>
        </p:nvSpPr>
        <p:spPr>
          <a:xfrm>
            <a:off x="5384800" y="1651000"/>
            <a:ext cx="200376" cy="42511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  <a:tabLst/>
            </a:pPr>
            <a:r>
              <a:rPr lang="en-US" altLang="zh-CN" sz="2600" b="1" dirty="0" smtClean="0">
                <a:latin typeface="Courier New" pitchFamily="18" charset="0"/>
                <a:cs typeface="Courier New" pitchFamily="18" charset="0"/>
              </a:rPr>
              <a:t>&lt;</a:t>
            </a:r>
          </a:p>
        </p:txBody>
      </p:sp>
      <p:sp>
        <p:nvSpPr>
          <p:cNvPr id="53" name="TextBox 1"/>
          <p:cNvSpPr txBox="1"/>
          <p:nvPr/>
        </p:nvSpPr>
        <p:spPr>
          <a:xfrm>
            <a:off x="6299200" y="1651000"/>
            <a:ext cx="3337452" cy="42428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  <a:tabLst/>
            </a:pPr>
            <a:r>
              <a:rPr lang="en-US" altLang="zh-CN" sz="2600" b="1" dirty="0" smtClean="0">
                <a:latin typeface="Courier New" pitchFamily="18" charset="0"/>
                <a:cs typeface="Courier New" pitchFamily="18" charset="0"/>
              </a:rPr>
              <a:t>i</a:t>
            </a: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 smtClean="0">
                <a:latin typeface="Courier New" pitchFamily="18" charset="0"/>
                <a:cs typeface="Courier New" pitchFamily="18" charset="0"/>
              </a:rPr>
              <a:t>)</a:t>
            </a: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600" b="1" dirty="0" smtClean="0">
                <a:latin typeface="Courier New" pitchFamily="18" charset="0"/>
                <a:cs typeface="Courier New" pitchFamily="18" charset="0"/>
              </a:rPr>
              <a:t>\n\t</a:t>
            </a: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600" b="1" dirty="0" smtClean="0">
                <a:latin typeface="Courier New" pitchFamily="18" charset="0"/>
                <a:cs typeface="Courier New" pitchFamily="18" charset="0"/>
              </a:rPr>
              <a:t>+</a:t>
            </a: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 smtClean="0">
                <a:latin typeface="Courier New" pitchFamily="18" charset="0"/>
                <a:cs typeface="Courier New" pitchFamily="18" charset="0"/>
              </a:rPr>
              <a:t>+</a:t>
            </a: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 smtClean="0">
                <a:latin typeface="Courier New" pitchFamily="18" charset="0"/>
                <a:cs typeface="Courier New" pitchFamily="18" charset="0"/>
              </a:rPr>
              <a:t>i</a:t>
            </a: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 smtClean="0">
                <a:latin typeface="Courier New" pitchFamily="18" charset="0"/>
                <a:cs typeface="Courier New" pitchFamily="18" charset="0"/>
              </a:rPr>
              <a:t>;</a:t>
            </a:r>
          </a:p>
        </p:txBody>
      </p:sp>
      <p:sp>
        <p:nvSpPr>
          <p:cNvPr id="54" name="TextBox 1"/>
          <p:cNvSpPr txBox="1"/>
          <p:nvPr/>
        </p:nvSpPr>
        <p:spPr>
          <a:xfrm>
            <a:off x="3098800" y="1651000"/>
            <a:ext cx="1551707" cy="42428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  <a:tabLst/>
            </a:pPr>
            <a:r>
              <a:rPr lang="en-US" altLang="zh-CN" sz="2600" b="1" dirty="0" smtClean="0">
                <a:latin typeface="Courier New" pitchFamily="18" charset="0"/>
                <a:cs typeface="Courier New" pitchFamily="18" charset="0"/>
              </a:rPr>
              <a:t>(</a:t>
            </a: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 smtClean="0">
                <a:latin typeface="Courier New" pitchFamily="18" charset="0"/>
                <a:cs typeface="Courier New" pitchFamily="18" charset="0"/>
              </a:rPr>
              <a:t>1</a:t>
            </a: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 smtClean="0">
                <a:latin typeface="Courier New" pitchFamily="18" charset="0"/>
                <a:cs typeface="Courier New" pitchFamily="18" charset="0"/>
              </a:rPr>
              <a:t>3</a:t>
            </a: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 smtClean="0">
                <a:latin typeface="Courier New" pitchFamily="18" charset="0"/>
                <a:cs typeface="Courier New" pitchFamily="18" charset="0"/>
              </a:rPr>
              <a:t>7</a:t>
            </a:r>
          </a:p>
        </p:txBody>
      </p:sp>
      <p:sp>
        <p:nvSpPr>
          <p:cNvPr id="55" name="TextBox 1"/>
          <p:cNvSpPr txBox="1"/>
          <p:nvPr/>
        </p:nvSpPr>
        <p:spPr>
          <a:xfrm>
            <a:off x="355600" y="1739900"/>
            <a:ext cx="2029402" cy="303416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  <a:tabLst>
                <a:tab pos="190500" algn="l"/>
                <a:tab pos="1841500" algn="l"/>
              </a:tabLst>
            </a:pPr>
            <a:r>
              <a:rPr lang="en-US" altLang="zh-CN" sz="2600" b="1" dirty="0" smtClean="0">
                <a:latin typeface="Courier New" pitchFamily="18" charset="0"/>
                <a:cs typeface="Courier New" pitchFamily="18" charset="0"/>
              </a:rPr>
              <a:t>w</a:t>
            </a: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 smtClean="0">
                <a:latin typeface="Courier New" pitchFamily="18" charset="0"/>
                <a:cs typeface="Courier New" pitchFamily="18" charset="0"/>
              </a:rPr>
              <a:t>h</a:t>
            </a: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 smtClean="0">
                <a:latin typeface="Courier New" pitchFamily="18" charset="0"/>
                <a:cs typeface="Courier New" pitchFamily="18" charset="0"/>
              </a:rPr>
              <a:t>i</a:t>
            </a: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 smtClean="0">
                <a:latin typeface="Courier New" pitchFamily="18" charset="0"/>
                <a:cs typeface="Courier New" pitchFamily="18" charset="0"/>
              </a:rPr>
              <a:t>l</a:t>
            </a: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 smtClean="0">
                <a:latin typeface="Courier New" pitchFamily="18" charset="0"/>
                <a:cs typeface="Courier New" pitchFamily="18" charset="0"/>
              </a:rPr>
              <a:t>e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400"/>
              </a:lnSpc>
              <a:tabLst>
                <a:tab pos="190500" algn="l"/>
                <a:tab pos="1841500" algn="l"/>
              </a:tabLst>
            </a:pPr>
            <a:r>
              <a:rPr lang="en-US" altLang="zh-CN" dirty="0" smtClean="0"/>
              <a:t>	</a:t>
            </a:r>
            <a:r>
              <a:rPr lang="en-US" altLang="zh-CN" sz="2200" b="1" dirty="0" err="1" smtClean="0">
                <a:latin typeface="Courier New" pitchFamily="18" charset="0"/>
                <a:cs typeface="Courier New" pitchFamily="18" charset="0"/>
              </a:rPr>
              <a:t>T_While</a:t>
            </a:r>
            <a:r>
              <a:rPr lang="en-US" altLang="zh-CN" dirty="0" smtClean="0"/>
              <a:t>	</a:t>
            </a:r>
            <a:r>
              <a:rPr lang="en-US" altLang="zh-CN" sz="2200" b="1" dirty="0" smtClean="0">
                <a:latin typeface="Courier New" pitchFamily="18" charset="0"/>
                <a:cs typeface="Courier New" pitchFamily="18" charset="0"/>
              </a:rPr>
              <a:t>(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2262525" y="622300"/>
            <a:ext cx="5217775" cy="70019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100"/>
              </a:lnSpc>
              <a:tabLst/>
            </a:pP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Scanning a Source File</a:t>
            </a:r>
          </a:p>
        </p:txBody>
      </p:sp>
    </p:spTree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Text Box 2"/>
          <p:cNvSpPr txBox="1">
            <a:spLocks noChangeArrowheads="1"/>
          </p:cNvSpPr>
          <p:nvPr/>
        </p:nvSpPr>
        <p:spPr bwMode="auto">
          <a:xfrm>
            <a:off x="316870" y="5586912"/>
            <a:ext cx="3930231" cy="4341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100794" tIns="50397" rIns="100794" bIns="50397"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None/>
            </a:pPr>
            <a:r>
              <a:rPr lang="en-US" altLang="zh-CN" sz="240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CN" sz="2400" baseline="-25000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altLang="zh-CN" sz="2400">
                <a:latin typeface="Times New Roman" pitchFamily="18" charset="0"/>
                <a:cs typeface="Times New Roman" pitchFamily="18" charset="0"/>
              </a:rPr>
              <a:t>  = ε_closure( {   </a:t>
            </a:r>
          </a:p>
        </p:txBody>
      </p:sp>
      <p:sp>
        <p:nvSpPr>
          <p:cNvPr id="82948" name="Text Box 4"/>
          <p:cNvSpPr txBox="1">
            <a:spLocks noChangeArrowheads="1"/>
          </p:cNvSpPr>
          <p:nvPr/>
        </p:nvSpPr>
        <p:spPr bwMode="auto">
          <a:xfrm>
            <a:off x="3294742" y="3269237"/>
            <a:ext cx="556710" cy="53266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100794" tIns="50397" rIns="100794" bIns="50397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itchFamily="18" charset="0"/>
                <a:cs typeface="Times New Roman" pitchFamily="18" charset="0"/>
              </a:rPr>
              <a:t>ε</a:t>
            </a:r>
          </a:p>
        </p:txBody>
      </p:sp>
      <p:sp>
        <p:nvSpPr>
          <p:cNvPr id="82949" name="Oval 5"/>
          <p:cNvSpPr>
            <a:spLocks noChangeArrowheads="1"/>
          </p:cNvSpPr>
          <p:nvPr/>
        </p:nvSpPr>
        <p:spPr bwMode="auto">
          <a:xfrm>
            <a:off x="9014147" y="1757937"/>
            <a:ext cx="1069653" cy="612216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100794" tIns="50397" rIns="100794" bIns="50397" anchor="ctr"/>
          <a:lstStyle/>
          <a:p>
            <a:endParaRPr lang="zh-CN" altLang="en-US" sz="28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2950" name="Text Box 6"/>
          <p:cNvSpPr txBox="1">
            <a:spLocks noChangeArrowheads="1"/>
          </p:cNvSpPr>
          <p:nvPr/>
        </p:nvSpPr>
        <p:spPr bwMode="auto">
          <a:xfrm>
            <a:off x="3168695" y="617465"/>
            <a:ext cx="556710" cy="53266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100794" tIns="50397" rIns="100794" bIns="50397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800" b="1" dirty="0">
                <a:latin typeface="Times New Roman" pitchFamily="18" charset="0"/>
                <a:cs typeface="Times New Roman" pitchFamily="18" charset="0"/>
              </a:rPr>
              <a:t>ε</a:t>
            </a:r>
          </a:p>
        </p:txBody>
      </p:sp>
      <p:sp>
        <p:nvSpPr>
          <p:cNvPr id="82951" name="Oval 7"/>
          <p:cNvSpPr>
            <a:spLocks noChangeArrowheads="1"/>
          </p:cNvSpPr>
          <p:nvPr/>
        </p:nvSpPr>
        <p:spPr bwMode="auto">
          <a:xfrm>
            <a:off x="9187462" y="1852393"/>
            <a:ext cx="716020" cy="423304"/>
          </a:xfrm>
          <a:prstGeom prst="ellipse">
            <a:avLst/>
          </a:prstGeom>
          <a:solidFill>
            <a:schemeClr val="accent1"/>
          </a:solidFill>
          <a:ln w="25400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lIns="100794" tIns="50397" rIns="100794" bIns="50397" anchor="ctr"/>
          <a:lstStyle/>
          <a:p>
            <a:pPr algn="ctr"/>
            <a:r>
              <a:rPr lang="zh-CN" altLang="en-US" sz="2800" b="1">
                <a:solidFill>
                  <a:schemeClr val="bg2"/>
                </a:solidFill>
                <a:latin typeface="Times New Roman" pitchFamily="18" charset="0"/>
                <a:cs typeface="Times New Roman" pitchFamily="18" charset="0"/>
              </a:rPr>
              <a:t>10</a:t>
            </a:r>
          </a:p>
        </p:txBody>
      </p:sp>
      <p:grpSp>
        <p:nvGrpSpPr>
          <p:cNvPr id="2" name="Group 8"/>
          <p:cNvGrpSpPr>
            <a:grpSpLocks/>
          </p:cNvGrpSpPr>
          <p:nvPr/>
        </p:nvGrpSpPr>
        <p:grpSpPr bwMode="auto">
          <a:xfrm>
            <a:off x="752784" y="2259954"/>
            <a:ext cx="5430546" cy="1565525"/>
            <a:chOff x="431" y="1888"/>
            <a:chExt cx="3102" cy="1505"/>
          </a:xfrm>
        </p:grpSpPr>
        <p:sp>
          <p:nvSpPr>
            <p:cNvPr id="82953" name="Freeform 9"/>
            <p:cNvSpPr>
              <a:spLocks/>
            </p:cNvSpPr>
            <p:nvPr/>
          </p:nvSpPr>
          <p:spPr bwMode="auto">
            <a:xfrm>
              <a:off x="431" y="1933"/>
              <a:ext cx="3039" cy="1460"/>
            </a:xfrm>
            <a:custGeom>
              <a:avLst/>
              <a:gdLst/>
              <a:ahLst/>
              <a:cxnLst>
                <a:cxn ang="0">
                  <a:pos x="0" y="46"/>
                </a:cxn>
                <a:cxn ang="0">
                  <a:pos x="1633" y="1452"/>
                </a:cxn>
                <a:cxn ang="0">
                  <a:pos x="3039" y="0"/>
                </a:cxn>
              </a:cxnLst>
              <a:rect l="0" t="0" r="r" b="b"/>
              <a:pathLst>
                <a:path w="3039" h="1460">
                  <a:moveTo>
                    <a:pt x="0" y="46"/>
                  </a:moveTo>
                  <a:cubicBezTo>
                    <a:pt x="563" y="753"/>
                    <a:pt x="1127" y="1460"/>
                    <a:pt x="1633" y="1452"/>
                  </a:cubicBezTo>
                  <a:cubicBezTo>
                    <a:pt x="2139" y="1444"/>
                    <a:pt x="2589" y="722"/>
                    <a:pt x="3039" y="0"/>
                  </a:cubicBezTo>
                </a:path>
              </a:pathLst>
            </a:custGeom>
            <a:noFill/>
            <a:ln w="50800" cap="flat" cmpd="sng">
              <a:solidFill>
                <a:schemeClr val="tx1"/>
              </a:solidFill>
              <a:prstDash val="solid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sz="280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82954" name="Line 10"/>
            <p:cNvSpPr>
              <a:spLocks noChangeShapeType="1"/>
            </p:cNvSpPr>
            <p:nvPr/>
          </p:nvSpPr>
          <p:spPr bwMode="auto">
            <a:xfrm flipV="1">
              <a:off x="3397" y="1888"/>
              <a:ext cx="136" cy="136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zh-CN" altLang="en-US" sz="280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sp>
        <p:nvSpPr>
          <p:cNvPr id="82955" name="Oval 11"/>
          <p:cNvSpPr>
            <a:spLocks noChangeArrowheads="1"/>
          </p:cNvSpPr>
          <p:nvPr/>
        </p:nvSpPr>
        <p:spPr bwMode="auto">
          <a:xfrm>
            <a:off x="435916" y="1931106"/>
            <a:ext cx="716019" cy="423304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100794" tIns="50397" rIns="100794" bIns="50397" anchor="ctr"/>
          <a:lstStyle/>
          <a:p>
            <a:pPr algn="ctr"/>
            <a:r>
              <a:rPr lang="zh-CN" altLang="en-US" sz="2800" b="1">
                <a:solidFill>
                  <a:schemeClr val="bg2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</p:txBody>
      </p:sp>
      <p:sp>
        <p:nvSpPr>
          <p:cNvPr id="82956" name="Oval 12"/>
          <p:cNvSpPr>
            <a:spLocks noChangeArrowheads="1"/>
          </p:cNvSpPr>
          <p:nvPr/>
        </p:nvSpPr>
        <p:spPr bwMode="auto">
          <a:xfrm>
            <a:off x="1468805" y="1931106"/>
            <a:ext cx="716019" cy="423304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100794" tIns="50397" rIns="100794" bIns="50397" anchor="ctr"/>
          <a:lstStyle/>
          <a:p>
            <a:pPr algn="ctr"/>
            <a:r>
              <a:rPr lang="zh-CN" altLang="en-US" sz="2800" b="1">
                <a:solidFill>
                  <a:schemeClr val="bg2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82957" name="Oval 13"/>
          <p:cNvSpPr>
            <a:spLocks noChangeArrowheads="1"/>
          </p:cNvSpPr>
          <p:nvPr/>
        </p:nvSpPr>
        <p:spPr bwMode="auto">
          <a:xfrm>
            <a:off x="2419412" y="1364369"/>
            <a:ext cx="716020" cy="423304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100794" tIns="50397" rIns="100794" bIns="50397" anchor="ctr"/>
          <a:lstStyle/>
          <a:p>
            <a:pPr algn="ctr"/>
            <a:r>
              <a:rPr lang="zh-CN" altLang="en-US" sz="2800" b="1">
                <a:solidFill>
                  <a:schemeClr val="bg2"/>
                </a:solidFill>
                <a:latin typeface="Times New Roman" pitchFamily="18" charset="0"/>
                <a:cs typeface="Times New Roman" pitchFamily="18" charset="0"/>
              </a:rPr>
              <a:t>2</a:t>
            </a:r>
          </a:p>
        </p:txBody>
      </p:sp>
      <p:sp>
        <p:nvSpPr>
          <p:cNvPr id="82958" name="Oval 14"/>
          <p:cNvSpPr>
            <a:spLocks noChangeArrowheads="1"/>
          </p:cNvSpPr>
          <p:nvPr/>
        </p:nvSpPr>
        <p:spPr bwMode="auto">
          <a:xfrm>
            <a:off x="2263604" y="2450616"/>
            <a:ext cx="716019" cy="423304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100794" tIns="50397" rIns="100794" bIns="50397" anchor="ctr"/>
          <a:lstStyle/>
          <a:p>
            <a:pPr algn="ctr"/>
            <a:r>
              <a:rPr lang="zh-CN" altLang="en-US" sz="2800" b="1">
                <a:solidFill>
                  <a:schemeClr val="bg2"/>
                </a:solidFill>
                <a:latin typeface="Times New Roman" pitchFamily="18" charset="0"/>
                <a:cs typeface="Times New Roman" pitchFamily="18" charset="0"/>
              </a:rPr>
              <a:t>4</a:t>
            </a:r>
          </a:p>
        </p:txBody>
      </p:sp>
      <p:sp>
        <p:nvSpPr>
          <p:cNvPr id="82959" name="Oval 15"/>
          <p:cNvSpPr>
            <a:spLocks noChangeArrowheads="1"/>
          </p:cNvSpPr>
          <p:nvPr/>
        </p:nvSpPr>
        <p:spPr bwMode="auto">
          <a:xfrm>
            <a:off x="3611612" y="2450616"/>
            <a:ext cx="716019" cy="423304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100794" tIns="50397" rIns="100794" bIns="50397" anchor="ctr"/>
          <a:lstStyle/>
          <a:p>
            <a:pPr algn="ctr"/>
            <a:r>
              <a:rPr lang="zh-CN" altLang="en-US" sz="2800" b="1">
                <a:solidFill>
                  <a:schemeClr val="bg2"/>
                </a:solidFill>
                <a:latin typeface="Times New Roman" pitchFamily="18" charset="0"/>
                <a:cs typeface="Times New Roman" pitchFamily="18" charset="0"/>
              </a:rPr>
              <a:t>5</a:t>
            </a:r>
          </a:p>
        </p:txBody>
      </p:sp>
      <p:sp>
        <p:nvSpPr>
          <p:cNvPr id="82960" name="Oval 16"/>
          <p:cNvSpPr>
            <a:spLocks noChangeArrowheads="1"/>
          </p:cNvSpPr>
          <p:nvPr/>
        </p:nvSpPr>
        <p:spPr bwMode="auto">
          <a:xfrm>
            <a:off x="3611612" y="1364369"/>
            <a:ext cx="716019" cy="423304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100794" tIns="50397" rIns="100794" bIns="50397" anchor="ctr"/>
          <a:lstStyle/>
          <a:p>
            <a:pPr algn="ctr"/>
            <a:r>
              <a:rPr lang="zh-CN" altLang="en-US" sz="2800" b="1">
                <a:solidFill>
                  <a:schemeClr val="bg2"/>
                </a:solidFill>
                <a:latin typeface="Times New Roman" pitchFamily="18" charset="0"/>
                <a:cs typeface="Times New Roman" pitchFamily="18" charset="0"/>
              </a:rPr>
              <a:t>3</a:t>
            </a:r>
          </a:p>
        </p:txBody>
      </p:sp>
      <p:sp>
        <p:nvSpPr>
          <p:cNvPr id="82961" name="Oval 17"/>
          <p:cNvSpPr>
            <a:spLocks noChangeArrowheads="1"/>
          </p:cNvSpPr>
          <p:nvPr/>
        </p:nvSpPr>
        <p:spPr bwMode="auto">
          <a:xfrm>
            <a:off x="4642750" y="1836650"/>
            <a:ext cx="716020" cy="423304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100794" tIns="50397" rIns="100794" bIns="50397" anchor="ctr"/>
          <a:lstStyle/>
          <a:p>
            <a:pPr algn="ctr"/>
            <a:r>
              <a:rPr lang="zh-CN" altLang="en-US" sz="2800" b="1">
                <a:solidFill>
                  <a:schemeClr val="bg2"/>
                </a:solidFill>
                <a:latin typeface="Times New Roman" pitchFamily="18" charset="0"/>
                <a:cs typeface="Times New Roman" pitchFamily="18" charset="0"/>
              </a:rPr>
              <a:t>6</a:t>
            </a:r>
          </a:p>
        </p:txBody>
      </p:sp>
      <p:sp>
        <p:nvSpPr>
          <p:cNvPr id="82962" name="Oval 18"/>
          <p:cNvSpPr>
            <a:spLocks noChangeArrowheads="1"/>
          </p:cNvSpPr>
          <p:nvPr/>
        </p:nvSpPr>
        <p:spPr bwMode="auto">
          <a:xfrm>
            <a:off x="5754420" y="1834900"/>
            <a:ext cx="716019" cy="425053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100794" tIns="50397" rIns="100794" bIns="50397" anchor="ctr"/>
          <a:lstStyle/>
          <a:p>
            <a:pPr algn="ctr"/>
            <a:r>
              <a:rPr lang="zh-CN" altLang="en-US" sz="2800" b="1">
                <a:solidFill>
                  <a:schemeClr val="bg2"/>
                </a:solidFill>
                <a:latin typeface="Times New Roman" pitchFamily="18" charset="0"/>
                <a:cs typeface="Times New Roman" pitchFamily="18" charset="0"/>
              </a:rPr>
              <a:t>7</a:t>
            </a:r>
          </a:p>
        </p:txBody>
      </p:sp>
      <p:sp>
        <p:nvSpPr>
          <p:cNvPr id="82963" name="Oval 19"/>
          <p:cNvSpPr>
            <a:spLocks noChangeArrowheads="1"/>
          </p:cNvSpPr>
          <p:nvPr/>
        </p:nvSpPr>
        <p:spPr bwMode="auto">
          <a:xfrm>
            <a:off x="6946618" y="1836650"/>
            <a:ext cx="716020" cy="423304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100794" tIns="50397" rIns="100794" bIns="50397" anchor="ctr"/>
          <a:lstStyle/>
          <a:p>
            <a:pPr algn="ctr"/>
            <a:r>
              <a:rPr lang="zh-CN" altLang="en-US" sz="2800" b="1">
                <a:solidFill>
                  <a:schemeClr val="bg2"/>
                </a:solidFill>
                <a:latin typeface="Times New Roman" pitchFamily="18" charset="0"/>
                <a:cs typeface="Times New Roman" pitchFamily="18" charset="0"/>
              </a:rPr>
              <a:t>8</a:t>
            </a:r>
          </a:p>
        </p:txBody>
      </p:sp>
      <p:sp>
        <p:nvSpPr>
          <p:cNvPr id="82964" name="Oval 20"/>
          <p:cNvSpPr>
            <a:spLocks noChangeArrowheads="1"/>
          </p:cNvSpPr>
          <p:nvPr/>
        </p:nvSpPr>
        <p:spPr bwMode="auto">
          <a:xfrm>
            <a:off x="8058288" y="1834900"/>
            <a:ext cx="716019" cy="425053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100794" tIns="50397" rIns="100794" bIns="50397" anchor="ctr"/>
          <a:lstStyle/>
          <a:p>
            <a:pPr algn="ctr"/>
            <a:r>
              <a:rPr lang="zh-CN" altLang="en-US" sz="2800" b="1">
                <a:solidFill>
                  <a:schemeClr val="bg2"/>
                </a:solidFill>
                <a:latin typeface="Times New Roman" pitchFamily="18" charset="0"/>
                <a:cs typeface="Times New Roman" pitchFamily="18" charset="0"/>
              </a:rPr>
              <a:t>9</a:t>
            </a:r>
          </a:p>
        </p:txBody>
      </p:sp>
      <p:sp>
        <p:nvSpPr>
          <p:cNvPr id="82965" name="Line 21"/>
          <p:cNvSpPr>
            <a:spLocks noChangeShapeType="1"/>
          </p:cNvSpPr>
          <p:nvPr/>
        </p:nvSpPr>
        <p:spPr bwMode="auto">
          <a:xfrm>
            <a:off x="8774306" y="2071041"/>
            <a:ext cx="23809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lIns="100794" tIns="50397" rIns="100794" bIns="50397" anchor="ctr"/>
          <a:lstStyle/>
          <a:p>
            <a:endParaRPr lang="zh-CN" altLang="en-US" sz="28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2966" name="Line 22"/>
          <p:cNvSpPr>
            <a:spLocks noChangeShapeType="1"/>
          </p:cNvSpPr>
          <p:nvPr/>
        </p:nvSpPr>
        <p:spPr bwMode="auto">
          <a:xfrm>
            <a:off x="7694151" y="2071041"/>
            <a:ext cx="316869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lIns="100794" tIns="50397" rIns="100794" bIns="50397" anchor="ctr"/>
          <a:lstStyle/>
          <a:p>
            <a:endParaRPr lang="zh-CN" altLang="en-US" sz="28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2967" name="Line 23"/>
          <p:cNvSpPr>
            <a:spLocks noChangeShapeType="1"/>
          </p:cNvSpPr>
          <p:nvPr/>
        </p:nvSpPr>
        <p:spPr bwMode="auto">
          <a:xfrm>
            <a:off x="6501951" y="2071041"/>
            <a:ext cx="3974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lIns="100794" tIns="50397" rIns="100794" bIns="50397" anchor="ctr"/>
          <a:lstStyle/>
          <a:p>
            <a:endParaRPr lang="zh-CN" altLang="en-US" sz="28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2968" name="Line 24"/>
          <p:cNvSpPr>
            <a:spLocks noChangeShapeType="1"/>
          </p:cNvSpPr>
          <p:nvPr/>
        </p:nvSpPr>
        <p:spPr bwMode="auto">
          <a:xfrm>
            <a:off x="5376277" y="2071041"/>
            <a:ext cx="379893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lIns="100794" tIns="50397" rIns="100794" bIns="50397" anchor="ctr"/>
          <a:lstStyle/>
          <a:p>
            <a:endParaRPr lang="zh-CN" altLang="en-US" sz="28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2969" name="Line 25"/>
          <p:cNvSpPr>
            <a:spLocks noChangeShapeType="1"/>
          </p:cNvSpPr>
          <p:nvPr/>
        </p:nvSpPr>
        <p:spPr bwMode="auto">
          <a:xfrm>
            <a:off x="1181696" y="2165497"/>
            <a:ext cx="287108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lIns="100794" tIns="50397" rIns="100794" bIns="50397" anchor="ctr"/>
          <a:lstStyle/>
          <a:p>
            <a:endParaRPr lang="zh-CN" altLang="en-US" sz="28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2970" name="Line 26"/>
          <p:cNvSpPr>
            <a:spLocks noChangeShapeType="1"/>
          </p:cNvSpPr>
          <p:nvPr/>
        </p:nvSpPr>
        <p:spPr bwMode="auto">
          <a:xfrm>
            <a:off x="2977873" y="2685007"/>
            <a:ext cx="635489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lIns="100794" tIns="50397" rIns="100794" bIns="50397" anchor="ctr"/>
          <a:lstStyle/>
          <a:p>
            <a:endParaRPr lang="zh-CN" altLang="en-US" sz="28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2971" name="Line 27"/>
          <p:cNvSpPr>
            <a:spLocks noChangeShapeType="1"/>
          </p:cNvSpPr>
          <p:nvPr/>
        </p:nvSpPr>
        <p:spPr bwMode="auto">
          <a:xfrm>
            <a:off x="3135432" y="1600509"/>
            <a:ext cx="47793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lIns="100794" tIns="50397" rIns="100794" bIns="50397" anchor="ctr"/>
          <a:lstStyle/>
          <a:p>
            <a:endParaRPr lang="zh-CN" altLang="en-US" sz="28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2972" name="Line 28"/>
          <p:cNvSpPr>
            <a:spLocks noChangeShapeType="1"/>
          </p:cNvSpPr>
          <p:nvPr/>
        </p:nvSpPr>
        <p:spPr bwMode="auto">
          <a:xfrm flipV="1">
            <a:off x="2104294" y="1742194"/>
            <a:ext cx="397400" cy="236141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lIns="100794" tIns="50397" rIns="100794" bIns="50397" anchor="ctr"/>
          <a:lstStyle/>
          <a:p>
            <a:endParaRPr lang="zh-CN" altLang="en-US" sz="28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2973" name="Line 29"/>
          <p:cNvSpPr>
            <a:spLocks noChangeShapeType="1"/>
          </p:cNvSpPr>
          <p:nvPr/>
        </p:nvSpPr>
        <p:spPr bwMode="auto">
          <a:xfrm>
            <a:off x="2104293" y="2308931"/>
            <a:ext cx="238090" cy="234391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lIns="100794" tIns="50397" rIns="100794" bIns="50397" anchor="ctr"/>
          <a:lstStyle/>
          <a:p>
            <a:endParaRPr lang="zh-CN" altLang="en-US" sz="28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2974" name="Line 30"/>
          <p:cNvSpPr>
            <a:spLocks noChangeShapeType="1"/>
          </p:cNvSpPr>
          <p:nvPr/>
        </p:nvSpPr>
        <p:spPr bwMode="auto">
          <a:xfrm>
            <a:off x="4310125" y="1703711"/>
            <a:ext cx="397400" cy="188913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lIns="100794" tIns="50397" rIns="100794" bIns="50397" anchor="ctr"/>
          <a:lstStyle/>
          <a:p>
            <a:endParaRPr lang="zh-CN" altLang="en-US" sz="28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2975" name="Line 31"/>
          <p:cNvSpPr>
            <a:spLocks noChangeShapeType="1"/>
          </p:cNvSpPr>
          <p:nvPr/>
        </p:nvSpPr>
        <p:spPr bwMode="auto">
          <a:xfrm flipV="1">
            <a:off x="4262857" y="2244212"/>
            <a:ext cx="554959" cy="262378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lIns="100794" tIns="50397" rIns="100794" bIns="50397" anchor="ctr"/>
          <a:lstStyle/>
          <a:p>
            <a:endParaRPr lang="zh-CN" altLang="en-US" sz="2800"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3" name="Group 32"/>
          <p:cNvGrpSpPr>
            <a:grpSpLocks/>
          </p:cNvGrpSpPr>
          <p:nvPr/>
        </p:nvGrpSpPr>
        <p:grpSpPr bwMode="auto">
          <a:xfrm>
            <a:off x="1785673" y="750404"/>
            <a:ext cx="3335007" cy="1178954"/>
            <a:chOff x="1020" y="436"/>
            <a:chExt cx="1905" cy="1134"/>
          </a:xfrm>
        </p:grpSpPr>
        <p:sp>
          <p:nvSpPr>
            <p:cNvPr id="82977" name="Freeform 33"/>
            <p:cNvSpPr>
              <a:spLocks/>
            </p:cNvSpPr>
            <p:nvPr/>
          </p:nvSpPr>
          <p:spPr bwMode="auto">
            <a:xfrm>
              <a:off x="1020" y="436"/>
              <a:ext cx="1905" cy="1134"/>
            </a:xfrm>
            <a:custGeom>
              <a:avLst/>
              <a:gdLst/>
              <a:ahLst/>
              <a:cxnLst>
                <a:cxn ang="0">
                  <a:pos x="1905" y="1195"/>
                </a:cxn>
                <a:cxn ang="0">
                  <a:pos x="953" y="15"/>
                </a:cxn>
                <a:cxn ang="0">
                  <a:pos x="0" y="1285"/>
                </a:cxn>
              </a:cxnLst>
              <a:rect l="0" t="0" r="r" b="b"/>
              <a:pathLst>
                <a:path w="1905" h="1285">
                  <a:moveTo>
                    <a:pt x="1905" y="1195"/>
                  </a:moveTo>
                  <a:cubicBezTo>
                    <a:pt x="1587" y="597"/>
                    <a:pt x="1270" y="0"/>
                    <a:pt x="953" y="15"/>
                  </a:cubicBezTo>
                  <a:cubicBezTo>
                    <a:pt x="636" y="30"/>
                    <a:pt x="159" y="1073"/>
                    <a:pt x="0" y="1285"/>
                  </a:cubicBezTo>
                </a:path>
              </a:pathLst>
            </a:custGeom>
            <a:noFill/>
            <a:ln w="50800" cap="flat" cmpd="sng">
              <a:solidFill>
                <a:schemeClr val="tx1"/>
              </a:solidFill>
              <a:prstDash val="solid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sz="280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82978" name="Line 34"/>
            <p:cNvSpPr>
              <a:spLocks noChangeShapeType="1"/>
            </p:cNvSpPr>
            <p:nvPr/>
          </p:nvSpPr>
          <p:spPr bwMode="auto">
            <a:xfrm flipH="1">
              <a:off x="1030" y="1480"/>
              <a:ext cx="45" cy="90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zh-CN" altLang="en-US" sz="280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sp>
        <p:nvSpPr>
          <p:cNvPr id="82979" name="Text Box 35"/>
          <p:cNvSpPr txBox="1">
            <a:spLocks noChangeArrowheads="1"/>
          </p:cNvSpPr>
          <p:nvPr/>
        </p:nvSpPr>
        <p:spPr bwMode="auto">
          <a:xfrm>
            <a:off x="3103920" y="967303"/>
            <a:ext cx="397399" cy="53266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100794" tIns="50397" rIns="100794" bIns="50397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itchFamily="18" charset="0"/>
                <a:cs typeface="Times New Roman" pitchFamily="18" charset="0"/>
              </a:rPr>
              <a:t>a</a:t>
            </a:r>
          </a:p>
        </p:txBody>
      </p:sp>
      <p:sp>
        <p:nvSpPr>
          <p:cNvPr id="82980" name="Text Box 36"/>
          <p:cNvSpPr txBox="1">
            <a:spLocks noChangeArrowheads="1"/>
          </p:cNvSpPr>
          <p:nvPr/>
        </p:nvSpPr>
        <p:spPr bwMode="auto">
          <a:xfrm>
            <a:off x="3056652" y="2602794"/>
            <a:ext cx="476179" cy="53266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100794" tIns="50397" rIns="100794" bIns="50397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itchFamily="18" charset="0"/>
                <a:cs typeface="Times New Roman" pitchFamily="18" charset="0"/>
              </a:rPr>
              <a:t>b</a:t>
            </a:r>
          </a:p>
        </p:txBody>
      </p:sp>
      <p:sp>
        <p:nvSpPr>
          <p:cNvPr id="82981" name="Text Box 37"/>
          <p:cNvSpPr txBox="1">
            <a:spLocks noChangeArrowheads="1"/>
          </p:cNvSpPr>
          <p:nvPr/>
        </p:nvSpPr>
        <p:spPr bwMode="auto">
          <a:xfrm>
            <a:off x="6438927" y="1467571"/>
            <a:ext cx="397400" cy="53266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100794" tIns="50397" rIns="100794" bIns="50397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itchFamily="18" charset="0"/>
                <a:cs typeface="Times New Roman" pitchFamily="18" charset="0"/>
              </a:rPr>
              <a:t>a</a:t>
            </a:r>
          </a:p>
        </p:txBody>
      </p:sp>
      <p:sp>
        <p:nvSpPr>
          <p:cNvPr id="82982" name="Text Box 38"/>
          <p:cNvSpPr txBox="1">
            <a:spLocks noChangeArrowheads="1"/>
          </p:cNvSpPr>
          <p:nvPr/>
        </p:nvSpPr>
        <p:spPr bwMode="auto">
          <a:xfrm>
            <a:off x="7631127" y="1458824"/>
            <a:ext cx="476179" cy="53266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100794" tIns="50397" rIns="100794" bIns="50397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itchFamily="18" charset="0"/>
                <a:cs typeface="Times New Roman" pitchFamily="18" charset="0"/>
              </a:rPr>
              <a:t>b</a:t>
            </a:r>
          </a:p>
        </p:txBody>
      </p:sp>
      <p:sp>
        <p:nvSpPr>
          <p:cNvPr id="82983" name="Text Box 39"/>
          <p:cNvSpPr txBox="1">
            <a:spLocks noChangeArrowheads="1"/>
          </p:cNvSpPr>
          <p:nvPr/>
        </p:nvSpPr>
        <p:spPr bwMode="auto">
          <a:xfrm>
            <a:off x="8632504" y="1457076"/>
            <a:ext cx="476179" cy="53266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100794" tIns="50397" rIns="100794" bIns="50397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itchFamily="18" charset="0"/>
                <a:cs typeface="Times New Roman" pitchFamily="18" charset="0"/>
              </a:rPr>
              <a:t>b</a:t>
            </a:r>
          </a:p>
        </p:txBody>
      </p:sp>
      <p:sp>
        <p:nvSpPr>
          <p:cNvPr id="82984" name="Text Box 40"/>
          <p:cNvSpPr txBox="1">
            <a:spLocks noChangeArrowheads="1"/>
          </p:cNvSpPr>
          <p:nvPr/>
        </p:nvSpPr>
        <p:spPr bwMode="auto">
          <a:xfrm>
            <a:off x="990874" y="1565526"/>
            <a:ext cx="556710" cy="53266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100794" tIns="50397" rIns="100794" bIns="50397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itchFamily="18" charset="0"/>
                <a:cs typeface="Times New Roman" pitchFamily="18" charset="0"/>
              </a:rPr>
              <a:t>ε</a:t>
            </a:r>
          </a:p>
        </p:txBody>
      </p:sp>
      <p:sp>
        <p:nvSpPr>
          <p:cNvPr id="82985" name="Text Box 41"/>
          <p:cNvSpPr txBox="1">
            <a:spLocks noChangeArrowheads="1"/>
          </p:cNvSpPr>
          <p:nvPr/>
        </p:nvSpPr>
        <p:spPr bwMode="auto">
          <a:xfrm>
            <a:off x="1913422" y="1459634"/>
            <a:ext cx="556710" cy="53266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100794" tIns="50397" rIns="100794" bIns="50397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800" b="1" dirty="0">
                <a:latin typeface="Times New Roman" pitchFamily="18" charset="0"/>
                <a:cs typeface="Times New Roman" pitchFamily="18" charset="0"/>
              </a:rPr>
              <a:t>ε</a:t>
            </a:r>
          </a:p>
        </p:txBody>
      </p:sp>
      <p:sp>
        <p:nvSpPr>
          <p:cNvPr id="82986" name="Text Box 42"/>
          <p:cNvSpPr txBox="1">
            <a:spLocks noChangeArrowheads="1"/>
          </p:cNvSpPr>
          <p:nvPr/>
        </p:nvSpPr>
        <p:spPr bwMode="auto">
          <a:xfrm>
            <a:off x="1689388" y="2167247"/>
            <a:ext cx="556710" cy="53266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100794" tIns="50397" rIns="100794" bIns="50397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itchFamily="18" charset="0"/>
                <a:cs typeface="Times New Roman" pitchFamily="18" charset="0"/>
              </a:rPr>
              <a:t>ε</a:t>
            </a:r>
          </a:p>
        </p:txBody>
      </p:sp>
      <p:sp>
        <p:nvSpPr>
          <p:cNvPr id="82987" name="Text Box 43"/>
          <p:cNvSpPr txBox="1">
            <a:spLocks noChangeArrowheads="1"/>
          </p:cNvSpPr>
          <p:nvPr/>
        </p:nvSpPr>
        <p:spPr bwMode="auto">
          <a:xfrm>
            <a:off x="4264608" y="1268164"/>
            <a:ext cx="556710" cy="53266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100794" tIns="50397" rIns="100794" bIns="50397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itchFamily="18" charset="0"/>
                <a:cs typeface="Times New Roman" pitchFamily="18" charset="0"/>
              </a:rPr>
              <a:t>ε</a:t>
            </a:r>
          </a:p>
        </p:txBody>
      </p:sp>
      <p:sp>
        <p:nvSpPr>
          <p:cNvPr id="82988" name="Text Box 44"/>
          <p:cNvSpPr txBox="1">
            <a:spLocks noChangeArrowheads="1"/>
          </p:cNvSpPr>
          <p:nvPr/>
        </p:nvSpPr>
        <p:spPr bwMode="auto">
          <a:xfrm>
            <a:off x="4247101" y="2308930"/>
            <a:ext cx="556710" cy="53266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100794" tIns="50397" rIns="100794" bIns="50397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itchFamily="18" charset="0"/>
                <a:cs typeface="Times New Roman" pitchFamily="18" charset="0"/>
              </a:rPr>
              <a:t>ε</a:t>
            </a:r>
          </a:p>
        </p:txBody>
      </p:sp>
      <p:sp>
        <p:nvSpPr>
          <p:cNvPr id="82989" name="Text Box 45"/>
          <p:cNvSpPr txBox="1">
            <a:spLocks noChangeArrowheads="1"/>
          </p:cNvSpPr>
          <p:nvPr/>
        </p:nvSpPr>
        <p:spPr bwMode="auto">
          <a:xfrm>
            <a:off x="5201211" y="1448329"/>
            <a:ext cx="556710" cy="53266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100794" tIns="50397" rIns="100794" bIns="50397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itchFamily="18" charset="0"/>
                <a:cs typeface="Times New Roman" pitchFamily="18" charset="0"/>
              </a:rPr>
              <a:t>ε</a:t>
            </a:r>
          </a:p>
        </p:txBody>
      </p:sp>
      <p:sp>
        <p:nvSpPr>
          <p:cNvPr id="82990" name="AutoShape 46"/>
          <p:cNvSpPr>
            <a:spLocks noChangeArrowheads="1"/>
          </p:cNvSpPr>
          <p:nvPr/>
        </p:nvSpPr>
        <p:spPr bwMode="auto">
          <a:xfrm>
            <a:off x="0" y="2086784"/>
            <a:ext cx="435915" cy="141684"/>
          </a:xfrm>
          <a:prstGeom prst="rightArrow">
            <a:avLst>
              <a:gd name="adj1" fmla="val 50000"/>
              <a:gd name="adj2" fmla="val 76852"/>
            </a:avLst>
          </a:prstGeom>
          <a:solidFill>
            <a:schemeClr val="tx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100794" tIns="50397" rIns="100794" bIns="50397" anchor="ctr"/>
          <a:lstStyle/>
          <a:p>
            <a:endParaRPr lang="zh-CN" altLang="en-US" sz="28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2991" name="Text Box 47"/>
          <p:cNvSpPr txBox="1">
            <a:spLocks noChangeArrowheads="1"/>
          </p:cNvSpPr>
          <p:nvPr/>
        </p:nvSpPr>
        <p:spPr bwMode="auto">
          <a:xfrm>
            <a:off x="276605" y="4448190"/>
            <a:ext cx="3175697" cy="47111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100794" tIns="50397" rIns="100794" bIns="50397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If   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I={0,1,2,4,7}</a:t>
            </a:r>
            <a:r>
              <a:rPr lang="zh-CN" alt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then</a:t>
            </a:r>
          </a:p>
        </p:txBody>
      </p:sp>
      <p:sp>
        <p:nvSpPr>
          <p:cNvPr id="82992" name="Text Box 48"/>
          <p:cNvSpPr txBox="1">
            <a:spLocks noChangeArrowheads="1"/>
          </p:cNvSpPr>
          <p:nvPr/>
        </p:nvSpPr>
        <p:spPr bwMode="auto">
          <a:xfrm>
            <a:off x="316870" y="5002683"/>
            <a:ext cx="3294742" cy="47111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100794" tIns="50397" rIns="100794" bIns="50397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CN" sz="2400" baseline="-2500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sz="2400">
                <a:latin typeface="Times New Roman" pitchFamily="18" charset="0"/>
                <a:cs typeface="Times New Roman" pitchFamily="18" charset="0"/>
              </a:rPr>
              <a:t>  = ε_closure( {</a:t>
            </a:r>
          </a:p>
        </p:txBody>
      </p:sp>
      <p:sp>
        <p:nvSpPr>
          <p:cNvPr id="82993" name="Text Box 49"/>
          <p:cNvSpPr txBox="1">
            <a:spLocks noChangeArrowheads="1"/>
          </p:cNvSpPr>
          <p:nvPr/>
        </p:nvSpPr>
        <p:spPr bwMode="auto">
          <a:xfrm>
            <a:off x="4247101" y="5002683"/>
            <a:ext cx="556710" cy="47111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100794" tIns="50397" rIns="100794" bIns="50397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>
                <a:latin typeface="Times New Roman" pitchFamily="18" charset="0"/>
                <a:cs typeface="Times New Roman" pitchFamily="18" charset="0"/>
              </a:rPr>
              <a:t>} )</a:t>
            </a:r>
          </a:p>
        </p:txBody>
      </p:sp>
      <p:grpSp>
        <p:nvGrpSpPr>
          <p:cNvPr id="4" name="Group 50"/>
          <p:cNvGrpSpPr>
            <a:grpSpLocks/>
          </p:cNvGrpSpPr>
          <p:nvPr/>
        </p:nvGrpSpPr>
        <p:grpSpPr bwMode="auto">
          <a:xfrm>
            <a:off x="3452301" y="5002680"/>
            <a:ext cx="954110" cy="461786"/>
            <a:chOff x="1791" y="2341"/>
            <a:chExt cx="545" cy="264"/>
          </a:xfrm>
        </p:grpSpPr>
        <p:sp>
          <p:nvSpPr>
            <p:cNvPr id="82995" name="Text Box 51"/>
            <p:cNvSpPr txBox="1">
              <a:spLocks noChangeArrowheads="1"/>
            </p:cNvSpPr>
            <p:nvPr/>
          </p:nvSpPr>
          <p:spPr bwMode="auto">
            <a:xfrm>
              <a:off x="1791" y="2341"/>
              <a:ext cx="272" cy="264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400">
                  <a:latin typeface="Times New Roman" pitchFamily="18" charset="0"/>
                  <a:cs typeface="Times New Roman" pitchFamily="18" charset="0"/>
                </a:rPr>
                <a:t>3,</a:t>
              </a:r>
            </a:p>
          </p:txBody>
        </p:sp>
        <p:sp>
          <p:nvSpPr>
            <p:cNvPr id="82996" name="Text Box 52"/>
            <p:cNvSpPr txBox="1">
              <a:spLocks noChangeArrowheads="1"/>
            </p:cNvSpPr>
            <p:nvPr/>
          </p:nvSpPr>
          <p:spPr bwMode="auto">
            <a:xfrm>
              <a:off x="2064" y="2341"/>
              <a:ext cx="272" cy="264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400">
                  <a:latin typeface="Times New Roman" pitchFamily="18" charset="0"/>
                  <a:cs typeface="Times New Roman" pitchFamily="18" charset="0"/>
                </a:rPr>
                <a:t>8</a:t>
              </a:r>
            </a:p>
          </p:txBody>
        </p:sp>
      </p:grpSp>
      <p:sp>
        <p:nvSpPr>
          <p:cNvPr id="82997" name="Text Box 53"/>
          <p:cNvSpPr txBox="1">
            <a:spLocks noChangeArrowheads="1"/>
          </p:cNvSpPr>
          <p:nvPr/>
        </p:nvSpPr>
        <p:spPr bwMode="auto">
          <a:xfrm>
            <a:off x="4723280" y="5055158"/>
            <a:ext cx="714269" cy="47111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100794" tIns="50397" rIns="100794" bIns="50397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>
                <a:latin typeface="Times New Roman" pitchFamily="18" charset="0"/>
                <a:cs typeface="Times New Roman" pitchFamily="18" charset="0"/>
              </a:rPr>
              <a:t>= {</a:t>
            </a:r>
          </a:p>
        </p:txBody>
      </p:sp>
      <p:sp>
        <p:nvSpPr>
          <p:cNvPr id="82998" name="Line 54"/>
          <p:cNvSpPr>
            <a:spLocks noChangeShapeType="1"/>
          </p:cNvSpPr>
          <p:nvPr/>
        </p:nvSpPr>
        <p:spPr bwMode="auto">
          <a:xfrm>
            <a:off x="3137182" y="1605756"/>
            <a:ext cx="477931" cy="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 wrap="none" lIns="100794" tIns="50397" rIns="100794" bIns="50397" anchor="ctr"/>
          <a:lstStyle/>
          <a:p>
            <a:endParaRPr lang="zh-CN" altLang="en-US" sz="28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2999" name="Line 55"/>
          <p:cNvSpPr>
            <a:spLocks noChangeShapeType="1"/>
          </p:cNvSpPr>
          <p:nvPr/>
        </p:nvSpPr>
        <p:spPr bwMode="auto">
          <a:xfrm>
            <a:off x="6503702" y="2067542"/>
            <a:ext cx="397399" cy="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 wrap="none" lIns="100794" tIns="50397" rIns="100794" bIns="50397" anchor="ctr"/>
          <a:lstStyle/>
          <a:p>
            <a:endParaRPr lang="zh-CN" altLang="en-US" sz="28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3000" name="Line 56"/>
          <p:cNvSpPr>
            <a:spLocks noChangeShapeType="1"/>
          </p:cNvSpPr>
          <p:nvPr/>
        </p:nvSpPr>
        <p:spPr bwMode="auto">
          <a:xfrm>
            <a:off x="4311876" y="1705460"/>
            <a:ext cx="397399" cy="188913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 wrap="none" lIns="100794" tIns="50397" rIns="100794" bIns="50397" anchor="ctr"/>
          <a:lstStyle/>
          <a:p>
            <a:endParaRPr lang="zh-CN" altLang="en-US" sz="28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3001" name="Text Box 57"/>
          <p:cNvSpPr txBox="1">
            <a:spLocks noChangeArrowheads="1"/>
          </p:cNvSpPr>
          <p:nvPr/>
        </p:nvSpPr>
        <p:spPr bwMode="auto">
          <a:xfrm>
            <a:off x="5358770" y="5083145"/>
            <a:ext cx="943605" cy="47111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100794" tIns="50397" rIns="100794" bIns="50397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>
                <a:latin typeface="Times New Roman" pitchFamily="18" charset="0"/>
                <a:cs typeface="Times New Roman" pitchFamily="18" charset="0"/>
              </a:rPr>
              <a:t>3,  8,</a:t>
            </a:r>
          </a:p>
        </p:txBody>
      </p:sp>
      <p:sp>
        <p:nvSpPr>
          <p:cNvPr id="83002" name="Text Box 58"/>
          <p:cNvSpPr txBox="1">
            <a:spLocks noChangeArrowheads="1"/>
          </p:cNvSpPr>
          <p:nvPr/>
        </p:nvSpPr>
        <p:spPr bwMode="auto">
          <a:xfrm>
            <a:off x="6353145" y="5037667"/>
            <a:ext cx="476179" cy="47111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100794" tIns="50397" rIns="100794" bIns="50397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>
                <a:latin typeface="Times New Roman" pitchFamily="18" charset="0"/>
                <a:cs typeface="Times New Roman" pitchFamily="18" charset="0"/>
              </a:rPr>
              <a:t>6,</a:t>
            </a:r>
          </a:p>
        </p:txBody>
      </p:sp>
      <p:sp>
        <p:nvSpPr>
          <p:cNvPr id="83003" name="Line 59"/>
          <p:cNvSpPr>
            <a:spLocks noChangeShapeType="1"/>
          </p:cNvSpPr>
          <p:nvPr/>
        </p:nvSpPr>
        <p:spPr bwMode="auto">
          <a:xfrm>
            <a:off x="5378027" y="2072790"/>
            <a:ext cx="379894" cy="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 wrap="none" lIns="100794" tIns="50397" rIns="100794" bIns="50397" anchor="ctr"/>
          <a:lstStyle/>
          <a:p>
            <a:endParaRPr lang="zh-CN" altLang="en-US" sz="28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3004" name="Text Box 60"/>
          <p:cNvSpPr txBox="1">
            <a:spLocks noChangeArrowheads="1"/>
          </p:cNvSpPr>
          <p:nvPr/>
        </p:nvSpPr>
        <p:spPr bwMode="auto">
          <a:xfrm>
            <a:off x="6748794" y="5037667"/>
            <a:ext cx="476179" cy="47111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100794" tIns="50397" rIns="100794" bIns="50397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dirty="0">
                <a:latin typeface="Times New Roman" pitchFamily="18" charset="0"/>
                <a:cs typeface="Times New Roman" pitchFamily="18" charset="0"/>
              </a:rPr>
              <a:t>7,</a:t>
            </a:r>
          </a:p>
        </p:txBody>
      </p:sp>
      <p:grpSp>
        <p:nvGrpSpPr>
          <p:cNvPr id="5" name="Group 61"/>
          <p:cNvGrpSpPr>
            <a:grpSpLocks/>
          </p:cNvGrpSpPr>
          <p:nvPr/>
        </p:nvGrpSpPr>
        <p:grpSpPr bwMode="auto">
          <a:xfrm>
            <a:off x="1785673" y="748654"/>
            <a:ext cx="3335007" cy="1178954"/>
            <a:chOff x="1020" y="436"/>
            <a:chExt cx="1905" cy="1134"/>
          </a:xfrm>
        </p:grpSpPr>
        <p:sp>
          <p:nvSpPr>
            <p:cNvPr id="83006" name="Freeform 62"/>
            <p:cNvSpPr>
              <a:spLocks/>
            </p:cNvSpPr>
            <p:nvPr/>
          </p:nvSpPr>
          <p:spPr bwMode="auto">
            <a:xfrm>
              <a:off x="1020" y="436"/>
              <a:ext cx="1905" cy="1134"/>
            </a:xfrm>
            <a:custGeom>
              <a:avLst/>
              <a:gdLst/>
              <a:ahLst/>
              <a:cxnLst>
                <a:cxn ang="0">
                  <a:pos x="1905" y="1195"/>
                </a:cxn>
                <a:cxn ang="0">
                  <a:pos x="953" y="15"/>
                </a:cxn>
                <a:cxn ang="0">
                  <a:pos x="0" y="1285"/>
                </a:cxn>
              </a:cxnLst>
              <a:rect l="0" t="0" r="r" b="b"/>
              <a:pathLst>
                <a:path w="1905" h="1285">
                  <a:moveTo>
                    <a:pt x="1905" y="1195"/>
                  </a:moveTo>
                  <a:cubicBezTo>
                    <a:pt x="1587" y="597"/>
                    <a:pt x="1270" y="0"/>
                    <a:pt x="953" y="15"/>
                  </a:cubicBezTo>
                  <a:cubicBezTo>
                    <a:pt x="636" y="30"/>
                    <a:pt x="159" y="1073"/>
                    <a:pt x="0" y="1285"/>
                  </a:cubicBezTo>
                </a:path>
              </a:pathLst>
            </a:custGeom>
            <a:noFill/>
            <a:ln w="50800" cap="flat" cmpd="sng">
              <a:solidFill>
                <a:srgbClr val="FF0000"/>
              </a:solidFill>
              <a:prstDash val="solid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sz="280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83007" name="Line 63"/>
            <p:cNvSpPr>
              <a:spLocks noChangeShapeType="1"/>
            </p:cNvSpPr>
            <p:nvPr/>
          </p:nvSpPr>
          <p:spPr bwMode="auto">
            <a:xfrm flipH="1">
              <a:off x="1030" y="1480"/>
              <a:ext cx="45" cy="90"/>
            </a:xfrm>
            <a:prstGeom prst="line">
              <a:avLst/>
            </a:prstGeom>
            <a:noFill/>
            <a:ln w="50800">
              <a:solidFill>
                <a:srgbClr val="FF000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zh-CN" altLang="en-US" sz="280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sp>
        <p:nvSpPr>
          <p:cNvPr id="83008" name="Text Box 64"/>
          <p:cNvSpPr txBox="1">
            <a:spLocks noChangeArrowheads="1"/>
          </p:cNvSpPr>
          <p:nvPr/>
        </p:nvSpPr>
        <p:spPr bwMode="auto">
          <a:xfrm>
            <a:off x="7224973" y="5055158"/>
            <a:ext cx="476179" cy="47111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100794" tIns="50397" rIns="100794" bIns="50397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>
                <a:latin typeface="Times New Roman" pitchFamily="18" charset="0"/>
                <a:cs typeface="Times New Roman" pitchFamily="18" charset="0"/>
              </a:rPr>
              <a:t>1,</a:t>
            </a:r>
          </a:p>
        </p:txBody>
      </p:sp>
      <p:sp>
        <p:nvSpPr>
          <p:cNvPr id="83009" name="Line 65"/>
          <p:cNvSpPr>
            <a:spLocks noChangeShapeType="1"/>
          </p:cNvSpPr>
          <p:nvPr/>
        </p:nvSpPr>
        <p:spPr bwMode="auto">
          <a:xfrm flipV="1">
            <a:off x="2106044" y="1728200"/>
            <a:ext cx="397399" cy="236141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 wrap="none" lIns="100794" tIns="50397" rIns="100794" bIns="50397" anchor="ctr"/>
          <a:lstStyle/>
          <a:p>
            <a:endParaRPr lang="zh-CN" altLang="en-US" sz="28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3010" name="Text Box 66"/>
          <p:cNvSpPr txBox="1">
            <a:spLocks noChangeArrowheads="1"/>
          </p:cNvSpPr>
          <p:nvPr/>
        </p:nvSpPr>
        <p:spPr bwMode="auto">
          <a:xfrm>
            <a:off x="7702903" y="5055158"/>
            <a:ext cx="477931" cy="47111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100794" tIns="50397" rIns="100794" bIns="50397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>
                <a:latin typeface="Times New Roman" pitchFamily="18" charset="0"/>
                <a:cs typeface="Times New Roman" pitchFamily="18" charset="0"/>
              </a:rPr>
              <a:t>2,</a:t>
            </a:r>
          </a:p>
        </p:txBody>
      </p:sp>
      <p:sp>
        <p:nvSpPr>
          <p:cNvPr id="83011" name="Line 67"/>
          <p:cNvSpPr>
            <a:spLocks noChangeShapeType="1"/>
          </p:cNvSpPr>
          <p:nvPr/>
        </p:nvSpPr>
        <p:spPr bwMode="auto">
          <a:xfrm>
            <a:off x="2106044" y="2310681"/>
            <a:ext cx="238090" cy="234391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 wrap="none" lIns="100794" tIns="50397" rIns="100794" bIns="50397" anchor="ctr"/>
          <a:lstStyle/>
          <a:p>
            <a:endParaRPr lang="zh-CN" altLang="en-US" sz="28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3012" name="Text Box 68"/>
          <p:cNvSpPr txBox="1">
            <a:spLocks noChangeArrowheads="1"/>
          </p:cNvSpPr>
          <p:nvPr/>
        </p:nvSpPr>
        <p:spPr bwMode="auto">
          <a:xfrm>
            <a:off x="8179082" y="5055158"/>
            <a:ext cx="476179" cy="47111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100794" tIns="50397" rIns="100794" bIns="50397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>
                <a:latin typeface="Times New Roman" pitchFamily="18" charset="0"/>
                <a:cs typeface="Times New Roman" pitchFamily="18" charset="0"/>
              </a:rPr>
              <a:t>4</a:t>
            </a:r>
          </a:p>
        </p:txBody>
      </p:sp>
      <p:sp>
        <p:nvSpPr>
          <p:cNvPr id="83013" name="Text Box 69"/>
          <p:cNvSpPr txBox="1">
            <a:spLocks noChangeArrowheads="1"/>
          </p:cNvSpPr>
          <p:nvPr/>
        </p:nvSpPr>
        <p:spPr bwMode="auto">
          <a:xfrm>
            <a:off x="8614997" y="5083146"/>
            <a:ext cx="397399" cy="4341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100794" tIns="50397" rIns="100794" bIns="50397"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None/>
            </a:pPr>
            <a:r>
              <a:rPr lang="zh-CN" altLang="en-US" sz="2400">
                <a:latin typeface="Times New Roman" pitchFamily="18" charset="0"/>
                <a:cs typeface="Times New Roman" pitchFamily="18" charset="0"/>
              </a:rPr>
              <a:t>}</a:t>
            </a:r>
          </a:p>
        </p:txBody>
      </p:sp>
      <p:sp>
        <p:nvSpPr>
          <p:cNvPr id="83014" name="Text Box 70"/>
          <p:cNvSpPr txBox="1">
            <a:spLocks noChangeArrowheads="1"/>
          </p:cNvSpPr>
          <p:nvPr/>
        </p:nvSpPr>
        <p:spPr bwMode="auto">
          <a:xfrm>
            <a:off x="3532832" y="5625394"/>
            <a:ext cx="556710" cy="47111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100794" tIns="50397" rIns="100794" bIns="50397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2400">
                <a:latin typeface="Times New Roman" pitchFamily="18" charset="0"/>
                <a:cs typeface="Times New Roman" pitchFamily="18" charset="0"/>
              </a:rPr>
              <a:t> 5</a:t>
            </a:r>
          </a:p>
        </p:txBody>
      </p:sp>
      <p:sp>
        <p:nvSpPr>
          <p:cNvPr id="83015" name="Text Box 71"/>
          <p:cNvSpPr txBox="1">
            <a:spLocks noChangeArrowheads="1"/>
          </p:cNvSpPr>
          <p:nvPr/>
        </p:nvSpPr>
        <p:spPr bwMode="auto">
          <a:xfrm>
            <a:off x="5836700" y="5653381"/>
            <a:ext cx="556710" cy="4341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100794" tIns="50397" rIns="100794" bIns="50397"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None/>
            </a:pPr>
            <a:r>
              <a:rPr lang="zh-CN" altLang="en-US" sz="2400">
                <a:latin typeface="Times New Roman" pitchFamily="18" charset="0"/>
                <a:cs typeface="Times New Roman" pitchFamily="18" charset="0"/>
              </a:rPr>
              <a:t> 6, </a:t>
            </a:r>
          </a:p>
        </p:txBody>
      </p:sp>
      <p:sp>
        <p:nvSpPr>
          <p:cNvPr id="83016" name="Text Box 72"/>
          <p:cNvSpPr txBox="1">
            <a:spLocks noChangeArrowheads="1"/>
          </p:cNvSpPr>
          <p:nvPr/>
        </p:nvSpPr>
        <p:spPr bwMode="auto">
          <a:xfrm>
            <a:off x="4247101" y="5590411"/>
            <a:ext cx="1111669" cy="4341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100794" tIns="50397" rIns="100794" bIns="50397"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None/>
            </a:pPr>
            <a:r>
              <a:rPr lang="zh-CN" altLang="en-US" sz="2400">
                <a:latin typeface="Times New Roman" pitchFamily="18" charset="0"/>
                <a:cs typeface="Times New Roman" pitchFamily="18" charset="0"/>
              </a:rPr>
              <a:t>} ) = {</a:t>
            </a:r>
          </a:p>
        </p:txBody>
      </p:sp>
      <p:sp>
        <p:nvSpPr>
          <p:cNvPr id="83017" name="Text Box 73"/>
          <p:cNvSpPr txBox="1">
            <a:spLocks noChangeArrowheads="1"/>
          </p:cNvSpPr>
          <p:nvPr/>
        </p:nvSpPr>
        <p:spPr bwMode="auto">
          <a:xfrm>
            <a:off x="8614997" y="5665627"/>
            <a:ext cx="397399" cy="4341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100794" tIns="50397" rIns="100794" bIns="50397"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None/>
            </a:pPr>
            <a:r>
              <a:rPr lang="zh-CN" altLang="en-US" sz="2400">
                <a:latin typeface="Times New Roman" pitchFamily="18" charset="0"/>
                <a:cs typeface="Times New Roman" pitchFamily="18" charset="0"/>
              </a:rPr>
              <a:t>}</a:t>
            </a:r>
          </a:p>
        </p:txBody>
      </p:sp>
      <p:sp>
        <p:nvSpPr>
          <p:cNvPr id="83018" name="Text Box 74"/>
          <p:cNvSpPr txBox="1">
            <a:spLocks noChangeArrowheads="1"/>
          </p:cNvSpPr>
          <p:nvPr/>
        </p:nvSpPr>
        <p:spPr bwMode="auto">
          <a:xfrm>
            <a:off x="5279990" y="5653381"/>
            <a:ext cx="556710" cy="4341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100794" tIns="50397" rIns="100794" bIns="50397"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None/>
            </a:pPr>
            <a:r>
              <a:rPr lang="zh-CN" altLang="en-US" sz="2400">
                <a:latin typeface="Times New Roman" pitchFamily="18" charset="0"/>
                <a:cs typeface="Times New Roman" pitchFamily="18" charset="0"/>
              </a:rPr>
              <a:t> 5, </a:t>
            </a:r>
          </a:p>
        </p:txBody>
      </p:sp>
      <p:sp>
        <p:nvSpPr>
          <p:cNvPr id="83019" name="Text Box 75"/>
          <p:cNvSpPr txBox="1">
            <a:spLocks noChangeArrowheads="1"/>
          </p:cNvSpPr>
          <p:nvPr/>
        </p:nvSpPr>
        <p:spPr bwMode="auto">
          <a:xfrm>
            <a:off x="6328636" y="5653381"/>
            <a:ext cx="476179" cy="4341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100794" tIns="50397" rIns="100794" bIns="50397"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None/>
            </a:pPr>
            <a:r>
              <a:rPr lang="zh-CN" altLang="en-US" sz="2400">
                <a:latin typeface="Times New Roman" pitchFamily="18" charset="0"/>
                <a:cs typeface="Times New Roman" pitchFamily="18" charset="0"/>
              </a:rPr>
              <a:t>7, </a:t>
            </a:r>
          </a:p>
        </p:txBody>
      </p:sp>
      <p:sp>
        <p:nvSpPr>
          <p:cNvPr id="83020" name="Text Box 76"/>
          <p:cNvSpPr txBox="1">
            <a:spLocks noChangeArrowheads="1"/>
          </p:cNvSpPr>
          <p:nvPr/>
        </p:nvSpPr>
        <p:spPr bwMode="auto">
          <a:xfrm>
            <a:off x="7265238" y="5653381"/>
            <a:ext cx="477931" cy="4341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100794" tIns="50397" rIns="100794" bIns="50397"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None/>
            </a:pPr>
            <a:r>
              <a:rPr lang="zh-CN" altLang="en-US" sz="2400">
                <a:latin typeface="Times New Roman" pitchFamily="18" charset="0"/>
                <a:cs typeface="Times New Roman" pitchFamily="18" charset="0"/>
              </a:rPr>
              <a:t>2,</a:t>
            </a:r>
          </a:p>
        </p:txBody>
      </p:sp>
      <p:sp>
        <p:nvSpPr>
          <p:cNvPr id="83021" name="Text Box 77"/>
          <p:cNvSpPr txBox="1">
            <a:spLocks noChangeArrowheads="1"/>
          </p:cNvSpPr>
          <p:nvPr/>
        </p:nvSpPr>
        <p:spPr bwMode="auto">
          <a:xfrm>
            <a:off x="6789058" y="5653381"/>
            <a:ext cx="477931" cy="4341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100794" tIns="50397" rIns="100794" bIns="50397"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None/>
            </a:pPr>
            <a:r>
              <a:rPr lang="zh-CN" altLang="en-US" sz="2400">
                <a:latin typeface="Times New Roman" pitchFamily="18" charset="0"/>
                <a:cs typeface="Times New Roman" pitchFamily="18" charset="0"/>
              </a:rPr>
              <a:t>1, </a:t>
            </a:r>
          </a:p>
        </p:txBody>
      </p:sp>
      <p:sp>
        <p:nvSpPr>
          <p:cNvPr id="83022" name="Text Box 78"/>
          <p:cNvSpPr txBox="1">
            <a:spLocks noChangeArrowheads="1"/>
          </p:cNvSpPr>
          <p:nvPr/>
        </p:nvSpPr>
        <p:spPr bwMode="auto">
          <a:xfrm>
            <a:off x="7821948" y="5653381"/>
            <a:ext cx="397400" cy="4341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100794" tIns="50397" rIns="100794" bIns="50397"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None/>
            </a:pPr>
            <a:r>
              <a:rPr lang="zh-CN" altLang="en-US" sz="2400">
                <a:latin typeface="Times New Roman" pitchFamily="18" charset="0"/>
                <a:cs typeface="Times New Roman" pitchFamily="18" charset="0"/>
              </a:rPr>
              <a:t>4</a:t>
            </a:r>
          </a:p>
        </p:txBody>
      </p:sp>
      <p:sp>
        <p:nvSpPr>
          <p:cNvPr id="83023" name="Line 79"/>
          <p:cNvSpPr>
            <a:spLocks noChangeShapeType="1"/>
          </p:cNvSpPr>
          <p:nvPr/>
        </p:nvSpPr>
        <p:spPr bwMode="auto">
          <a:xfrm>
            <a:off x="2977873" y="2685007"/>
            <a:ext cx="635489" cy="0"/>
          </a:xfrm>
          <a:prstGeom prst="line">
            <a:avLst/>
          </a:prstGeom>
          <a:noFill/>
          <a:ln w="50800">
            <a:solidFill>
              <a:srgbClr val="FF00FF"/>
            </a:solidFill>
            <a:round/>
            <a:headEnd/>
            <a:tailEnd type="triangle" w="med" len="med"/>
          </a:ln>
          <a:effectLst/>
        </p:spPr>
        <p:txBody>
          <a:bodyPr wrap="none" lIns="100794" tIns="50397" rIns="100794" bIns="50397" anchor="ctr"/>
          <a:lstStyle/>
          <a:p>
            <a:endParaRPr lang="zh-CN" altLang="en-US" sz="28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3024" name="Line 80"/>
          <p:cNvSpPr>
            <a:spLocks noChangeShapeType="1"/>
          </p:cNvSpPr>
          <p:nvPr/>
        </p:nvSpPr>
        <p:spPr bwMode="auto">
          <a:xfrm flipV="1">
            <a:off x="4264607" y="2240713"/>
            <a:ext cx="554960" cy="262378"/>
          </a:xfrm>
          <a:prstGeom prst="line">
            <a:avLst/>
          </a:prstGeom>
          <a:noFill/>
          <a:ln w="50800">
            <a:solidFill>
              <a:srgbClr val="FF00FF"/>
            </a:solidFill>
            <a:round/>
            <a:headEnd/>
            <a:tailEnd type="triangle" w="med" len="med"/>
          </a:ln>
          <a:effectLst/>
        </p:spPr>
        <p:txBody>
          <a:bodyPr wrap="none" lIns="100794" tIns="50397" rIns="100794" bIns="50397" anchor="ctr"/>
          <a:lstStyle/>
          <a:p>
            <a:endParaRPr lang="zh-CN" altLang="en-US" sz="28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3025" name="Line 81"/>
          <p:cNvSpPr>
            <a:spLocks noChangeShapeType="1"/>
          </p:cNvSpPr>
          <p:nvPr/>
        </p:nvSpPr>
        <p:spPr bwMode="auto">
          <a:xfrm>
            <a:off x="5360520" y="2067542"/>
            <a:ext cx="379894" cy="0"/>
          </a:xfrm>
          <a:prstGeom prst="line">
            <a:avLst/>
          </a:prstGeom>
          <a:noFill/>
          <a:ln w="50800">
            <a:solidFill>
              <a:srgbClr val="FF00FF"/>
            </a:solidFill>
            <a:round/>
            <a:headEnd/>
            <a:tailEnd type="triangle" w="med" len="med"/>
          </a:ln>
          <a:effectLst/>
        </p:spPr>
        <p:txBody>
          <a:bodyPr wrap="none" lIns="100794" tIns="50397" rIns="100794" bIns="50397" anchor="ctr"/>
          <a:lstStyle/>
          <a:p>
            <a:endParaRPr lang="zh-CN" altLang="en-US" sz="2800"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6" name="Group 82"/>
          <p:cNvGrpSpPr>
            <a:grpSpLocks/>
          </p:cNvGrpSpPr>
          <p:nvPr/>
        </p:nvGrpSpPr>
        <p:grpSpPr bwMode="auto">
          <a:xfrm>
            <a:off x="1771668" y="734660"/>
            <a:ext cx="3335007" cy="1178954"/>
            <a:chOff x="1020" y="436"/>
            <a:chExt cx="1905" cy="1134"/>
          </a:xfrm>
        </p:grpSpPr>
        <p:sp>
          <p:nvSpPr>
            <p:cNvPr id="83027" name="Freeform 83"/>
            <p:cNvSpPr>
              <a:spLocks/>
            </p:cNvSpPr>
            <p:nvPr/>
          </p:nvSpPr>
          <p:spPr bwMode="auto">
            <a:xfrm>
              <a:off x="1020" y="436"/>
              <a:ext cx="1905" cy="1134"/>
            </a:xfrm>
            <a:custGeom>
              <a:avLst/>
              <a:gdLst/>
              <a:ahLst/>
              <a:cxnLst>
                <a:cxn ang="0">
                  <a:pos x="1905" y="1195"/>
                </a:cxn>
                <a:cxn ang="0">
                  <a:pos x="953" y="15"/>
                </a:cxn>
                <a:cxn ang="0">
                  <a:pos x="0" y="1285"/>
                </a:cxn>
              </a:cxnLst>
              <a:rect l="0" t="0" r="r" b="b"/>
              <a:pathLst>
                <a:path w="1905" h="1285">
                  <a:moveTo>
                    <a:pt x="1905" y="1195"/>
                  </a:moveTo>
                  <a:cubicBezTo>
                    <a:pt x="1587" y="597"/>
                    <a:pt x="1270" y="0"/>
                    <a:pt x="953" y="15"/>
                  </a:cubicBezTo>
                  <a:cubicBezTo>
                    <a:pt x="636" y="30"/>
                    <a:pt x="159" y="1073"/>
                    <a:pt x="0" y="1285"/>
                  </a:cubicBezTo>
                </a:path>
              </a:pathLst>
            </a:custGeom>
            <a:noFill/>
            <a:ln w="50800" cap="flat" cmpd="sng">
              <a:solidFill>
                <a:srgbClr val="FF00FF"/>
              </a:solidFill>
              <a:prstDash val="solid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sz="280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83028" name="Line 84"/>
            <p:cNvSpPr>
              <a:spLocks noChangeShapeType="1"/>
            </p:cNvSpPr>
            <p:nvPr/>
          </p:nvSpPr>
          <p:spPr bwMode="auto">
            <a:xfrm flipH="1">
              <a:off x="1030" y="1480"/>
              <a:ext cx="45" cy="90"/>
            </a:xfrm>
            <a:prstGeom prst="line">
              <a:avLst/>
            </a:prstGeom>
            <a:noFill/>
            <a:ln w="50800">
              <a:solidFill>
                <a:srgbClr val="FF00FF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zh-CN" altLang="en-US" sz="280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sp>
        <p:nvSpPr>
          <p:cNvPr id="83029" name="Line 85"/>
          <p:cNvSpPr>
            <a:spLocks noChangeShapeType="1"/>
          </p:cNvSpPr>
          <p:nvPr/>
        </p:nvSpPr>
        <p:spPr bwMode="auto">
          <a:xfrm flipV="1">
            <a:off x="2107795" y="1731699"/>
            <a:ext cx="397400" cy="236141"/>
          </a:xfrm>
          <a:prstGeom prst="line">
            <a:avLst/>
          </a:prstGeom>
          <a:noFill/>
          <a:ln w="50800">
            <a:solidFill>
              <a:srgbClr val="FF00FF"/>
            </a:solidFill>
            <a:round/>
            <a:headEnd/>
            <a:tailEnd type="triangle" w="med" len="med"/>
          </a:ln>
          <a:effectLst/>
        </p:spPr>
        <p:txBody>
          <a:bodyPr wrap="none" lIns="100794" tIns="50397" rIns="100794" bIns="50397" anchor="ctr"/>
          <a:lstStyle/>
          <a:p>
            <a:endParaRPr lang="zh-CN" altLang="en-US" sz="28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3030" name="Line 86"/>
          <p:cNvSpPr>
            <a:spLocks noChangeShapeType="1"/>
          </p:cNvSpPr>
          <p:nvPr/>
        </p:nvSpPr>
        <p:spPr bwMode="auto">
          <a:xfrm>
            <a:off x="2086786" y="2303684"/>
            <a:ext cx="238090" cy="234391"/>
          </a:xfrm>
          <a:prstGeom prst="line">
            <a:avLst/>
          </a:prstGeom>
          <a:noFill/>
          <a:ln w="50800">
            <a:solidFill>
              <a:srgbClr val="FF00FF"/>
            </a:solidFill>
            <a:round/>
            <a:headEnd/>
            <a:tailEnd type="triangle" w="med" len="med"/>
          </a:ln>
          <a:effectLst/>
        </p:spPr>
        <p:txBody>
          <a:bodyPr wrap="none" lIns="100794" tIns="50397" rIns="100794" bIns="50397" anchor="ctr"/>
          <a:lstStyle/>
          <a:p>
            <a:endParaRPr lang="zh-CN" altLang="en-US" sz="280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9402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29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29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29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29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4" dur="500"/>
                                        <p:tgtEl>
                                          <p:spTgt spid="830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30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30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5" dur="500"/>
                                        <p:tgtEl>
                                          <p:spTgt spid="830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830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830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6" dur="500"/>
                                        <p:tgtEl>
                                          <p:spTgt spid="830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7" dur="500"/>
                                        <p:tgtEl>
                                          <p:spTgt spid="830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830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830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68" dur="500"/>
                                        <p:tgtEl>
                                          <p:spTgt spid="830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830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830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9" dur="500"/>
                                        <p:tgtEl>
                                          <p:spTgt spid="830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830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830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90" dur="500"/>
                                        <p:tgtEl>
                                          <p:spTgt spid="830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95" dur="500"/>
                                        <p:tgtEl>
                                          <p:spTgt spid="830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830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830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6" dur="500"/>
                                        <p:tgtEl>
                                          <p:spTgt spid="830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830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830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17" dur="500"/>
                                        <p:tgtEl>
                                          <p:spTgt spid="830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8" dur="500"/>
                                        <p:tgtEl>
                                          <p:spTgt spid="830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830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830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9" dur="500"/>
                                        <p:tgtEl>
                                          <p:spTgt spid="830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4" dur="500" fill="hold"/>
                                        <p:tgtEl>
                                          <p:spTgt spid="83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5" dur="500" fill="hold"/>
                                        <p:tgtEl>
                                          <p:spTgt spid="83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0" dur="500"/>
                                        <p:tgtEl>
                                          <p:spTgt spid="830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998" grpId="0" animBg="1"/>
      <p:bldP spid="82999" grpId="0" animBg="1"/>
      <p:bldP spid="83000" grpId="0" animBg="1"/>
      <p:bldP spid="83001" grpId="0" autoUpdateAnimBg="0"/>
      <p:bldP spid="83002" grpId="0" autoUpdateAnimBg="0"/>
      <p:bldP spid="83003" grpId="0" animBg="1"/>
      <p:bldP spid="83004" grpId="0" autoUpdateAnimBg="0"/>
      <p:bldP spid="83008" grpId="0" autoUpdateAnimBg="0"/>
      <p:bldP spid="83009" grpId="0" animBg="1"/>
      <p:bldP spid="83010" grpId="0" autoUpdateAnimBg="0"/>
      <p:bldP spid="83011" grpId="0" animBg="1"/>
      <p:bldP spid="83012" grpId="0" autoUpdateAnimBg="0"/>
      <p:bldP spid="83014" grpId="0" autoUpdateAnimBg="0"/>
      <p:bldP spid="83015" grpId="0" autoUpdateAnimBg="0"/>
      <p:bldP spid="83018" grpId="0" autoUpdateAnimBg="0"/>
      <p:bldP spid="83019" grpId="0" autoUpdateAnimBg="0"/>
      <p:bldP spid="83020" grpId="0" autoUpdateAnimBg="0"/>
      <p:bldP spid="83021" grpId="0" autoUpdateAnimBg="0"/>
      <p:bldP spid="83022" grpId="0" autoUpdateAnimBg="0"/>
      <p:bldP spid="83023" grpId="0" animBg="1"/>
      <p:bldP spid="83024" grpId="0" animBg="1"/>
      <p:bldP spid="83025" grpId="0" animBg="1"/>
      <p:bldP spid="83029" grpId="0" animBg="1"/>
      <p:bldP spid="83030" grpId="0" animBg="1"/>
    </p:bldLst>
  </p:timing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9085294" cy="4821256"/>
          </a:xfrm>
        </p:spPr>
        <p:txBody>
          <a:bodyPr>
            <a:normAutofit fontScale="92500" lnSpcReduction="10000"/>
          </a:bodyPr>
          <a:lstStyle/>
          <a:p>
            <a:pPr marL="587967" indent="-587967">
              <a:buNone/>
            </a:pPr>
            <a:r>
              <a:rPr lang="en-US" altLang="zh-CN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d.</a:t>
            </a:r>
            <a:r>
              <a:rPr lang="zh-CN" altLang="en-US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Algorithm for constructing a DFA M’ form a given NFA M</a:t>
            </a:r>
          </a:p>
          <a:p>
            <a:pPr lvl="1"/>
            <a:r>
              <a:rPr lang="en-US" altLang="zh-CN" sz="2700" dirty="0" smtClean="0">
                <a:latin typeface="Times New Roman" pitchFamily="18" charset="0"/>
                <a:cs typeface="Times New Roman" pitchFamily="18" charset="0"/>
              </a:rPr>
              <a:t>Compute </a:t>
            </a:r>
            <a:r>
              <a:rPr lang="en-US" altLang="zh-CN" sz="2700" dirty="0">
                <a:latin typeface="Times New Roman" pitchFamily="18" charset="0"/>
                <a:cs typeface="Times New Roman" pitchFamily="18" charset="0"/>
              </a:rPr>
              <a:t>the </a:t>
            </a:r>
            <a:r>
              <a:rPr lang="en-US" altLang="zh-CN" sz="2700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ε_closure</a:t>
            </a:r>
            <a:r>
              <a:rPr lang="en-US" altLang="zh-CN" sz="2700" dirty="0">
                <a:latin typeface="Times New Roman" pitchFamily="18" charset="0"/>
                <a:cs typeface="Times New Roman" pitchFamily="18" charset="0"/>
              </a:rPr>
              <a:t> of the start state of </a:t>
            </a:r>
            <a:r>
              <a:rPr lang="en-US" altLang="zh-CN" sz="27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US" altLang="zh-CN" sz="2700" dirty="0">
                <a:latin typeface="Times New Roman" pitchFamily="18" charset="0"/>
                <a:cs typeface="Times New Roman" pitchFamily="18" charset="0"/>
              </a:rPr>
              <a:t>, this becomes the start state of M’</a:t>
            </a:r>
          </a:p>
          <a:p>
            <a:pPr lvl="1"/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For this set, and for each subsequent set </a:t>
            </a:r>
            <a:r>
              <a:rPr lang="en-US" altLang="zh-CN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 ,we compute transitions </a:t>
            </a:r>
            <a:r>
              <a:rPr lang="en-US" altLang="zh-CN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Sa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 on each character </a:t>
            </a:r>
            <a:r>
              <a:rPr lang="en-US" altLang="zh-CN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a∈Σ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, this defines a new state  together with a new transition </a:t>
            </a:r>
            <a:r>
              <a:rPr lang="en-US" altLang="zh-CN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S                Sa</a:t>
            </a:r>
          </a:p>
          <a:p>
            <a:pPr lvl="1"/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Continue with this process until no new states or transitions are created.</a:t>
            </a:r>
          </a:p>
          <a:p>
            <a:pPr lvl="1"/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Mark as accepting those states that contain an accepting state of </a:t>
            </a:r>
            <a:r>
              <a:rPr lang="en-US" altLang="zh-CN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US" altLang="zh-CN" b="1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	</a:t>
            </a:r>
            <a:endParaRPr lang="en-US" altLang="zh-CN" sz="2700" dirty="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12" name="直接箭头连接符 11"/>
          <p:cNvCxnSpPr/>
          <p:nvPr/>
        </p:nvCxnSpPr>
        <p:spPr>
          <a:xfrm>
            <a:off x="5512597" y="4208222"/>
            <a:ext cx="1260484" cy="175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827718" y="3778250"/>
            <a:ext cx="472681" cy="508686"/>
          </a:xfrm>
          <a:prstGeom prst="rect">
            <a:avLst/>
          </a:prstGeom>
          <a:noFill/>
        </p:spPr>
        <p:txBody>
          <a:bodyPr wrap="square" lIns="100794" tIns="50397" rIns="100794" bIns="50397" rtlCol="0">
            <a:spAutoFit/>
          </a:bodyPr>
          <a:lstStyle/>
          <a:p>
            <a:r>
              <a:rPr lang="en-US" altLang="zh-CN" sz="2600" b="1" dirty="0">
                <a:latin typeface="Times New Roman" pitchFamily="18" charset="0"/>
                <a:cs typeface="Times New Roman" pitchFamily="18" charset="0"/>
              </a:rPr>
              <a:t>a</a:t>
            </a:r>
            <a:endParaRPr lang="zh-CN" altLang="en-US" sz="2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1533248" y="274638"/>
            <a:ext cx="7437742" cy="700192"/>
          </a:xfrm>
          <a:prstGeom prst="rect">
            <a:avLst/>
          </a:prstGeom>
          <a:noFill/>
        </p:spPr>
        <p:txBody>
          <a:bodyPr vert="horz" wrap="none" lIns="0" tIns="0" rIns="0" bIns="45720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51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From an NFA to a DFA -- Detail </a:t>
            </a:r>
            <a:endParaRPr kumimoji="0" lang="en-US" altLang="zh-CN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9557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ChangeArrowheads="1"/>
          </p:cNvSpPr>
          <p:nvPr/>
        </p:nvSpPr>
        <p:spPr bwMode="auto">
          <a:xfrm>
            <a:off x="483183" y="4444692"/>
            <a:ext cx="1985248" cy="5020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00794" tIns="50397" rIns="100794" bIns="50397"/>
          <a:lstStyle/>
          <a:p>
            <a:pPr algn="just">
              <a:spcBef>
                <a:spcPct val="20000"/>
              </a:spcBef>
              <a:buClr>
                <a:srgbClr val="FFFF00"/>
              </a:buClr>
              <a:buSzPct val="80000"/>
              <a:buFont typeface="Wingdings" pitchFamily="2" charset="2"/>
              <a:buNone/>
            </a:pPr>
            <a:r>
              <a:rPr lang="zh-CN" altLang="en-US" b="1" dirty="0">
                <a:latin typeface="Times New Roman" pitchFamily="18" charset="0"/>
                <a:cs typeface="Times New Roman" pitchFamily="18" charset="0"/>
              </a:rPr>
              <a:t>{</a:t>
            </a:r>
            <a:r>
              <a:rPr lang="zh-CN" altLang="en-US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r>
              <a:rPr lang="zh-CN" altLang="en-US" b="1" dirty="0">
                <a:latin typeface="Times New Roman" pitchFamily="18" charset="0"/>
                <a:cs typeface="Times New Roman" pitchFamily="18" charset="0"/>
              </a:rPr>
              <a:t>,1, 7,2,4}</a:t>
            </a: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3760417" y="6466755"/>
            <a:ext cx="6743541" cy="502017"/>
            <a:chOff x="2148" y="3461"/>
            <a:chExt cx="3363" cy="287"/>
          </a:xfrm>
        </p:grpSpPr>
        <p:sp>
          <p:nvSpPr>
            <p:cNvPr id="84996" name="Rectangle 4"/>
            <p:cNvSpPr>
              <a:spLocks noChangeArrowheads="1"/>
            </p:cNvSpPr>
            <p:nvPr/>
          </p:nvSpPr>
          <p:spPr bwMode="auto">
            <a:xfrm>
              <a:off x="3684" y="3461"/>
              <a:ext cx="1827" cy="2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algn="just">
                <a:spcBef>
                  <a:spcPct val="20000"/>
                </a:spcBef>
                <a:buClr>
                  <a:srgbClr val="FFFF00"/>
                </a:buClr>
                <a:buSzPct val="80000"/>
                <a:buFont typeface="Wingdings" pitchFamily="2" charset="2"/>
                <a:buNone/>
              </a:pPr>
              <a:r>
                <a:rPr lang="zh-CN" altLang="en-US" b="1" dirty="0">
                  <a:latin typeface="Times New Roman" pitchFamily="18" charset="0"/>
                  <a:cs typeface="Times New Roman" pitchFamily="18" charset="0"/>
                </a:rPr>
                <a:t>{</a:t>
              </a:r>
              <a:r>
                <a:rPr lang="zh-CN" altLang="en-US" b="1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5</a:t>
              </a:r>
              <a:r>
                <a:rPr lang="zh-CN" altLang="en-US" b="1" dirty="0">
                  <a:latin typeface="Times New Roman" pitchFamily="18" charset="0"/>
                  <a:cs typeface="Times New Roman" pitchFamily="18" charset="0"/>
                </a:rPr>
                <a:t>,6,7,1,2,4}=</a:t>
              </a:r>
              <a:r>
                <a:rPr lang="en-US" altLang="zh-CN" b="1" dirty="0">
                  <a:latin typeface="Times New Roman" pitchFamily="18" charset="0"/>
                  <a:cs typeface="Times New Roman" pitchFamily="18" charset="0"/>
                </a:rPr>
                <a:t>T2</a:t>
              </a:r>
            </a:p>
          </p:txBody>
        </p:sp>
        <p:sp>
          <p:nvSpPr>
            <p:cNvPr id="84997" name="Rectangle 5"/>
            <p:cNvSpPr>
              <a:spLocks noChangeArrowheads="1"/>
            </p:cNvSpPr>
            <p:nvPr/>
          </p:nvSpPr>
          <p:spPr bwMode="auto">
            <a:xfrm>
              <a:off x="2148" y="3461"/>
              <a:ext cx="1536" cy="2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algn="just">
                <a:spcBef>
                  <a:spcPct val="20000"/>
                </a:spcBef>
                <a:buClr>
                  <a:srgbClr val="FFFF00"/>
                </a:buClr>
                <a:buSzPct val="80000"/>
                <a:buFont typeface="Wingdings" pitchFamily="2" charset="2"/>
                <a:buNone/>
              </a:pPr>
              <a:r>
                <a:rPr lang="zh-CN" altLang="en-US" b="1" dirty="0">
                  <a:latin typeface="Times New Roman" pitchFamily="18" charset="0"/>
                  <a:cs typeface="Times New Roman" pitchFamily="18" charset="0"/>
                </a:rPr>
                <a:t>{</a:t>
              </a:r>
              <a:r>
                <a:rPr lang="zh-CN" altLang="en-US" b="1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8,3</a:t>
              </a:r>
              <a:r>
                <a:rPr lang="zh-CN" altLang="en-US" b="1" dirty="0">
                  <a:latin typeface="Times New Roman" pitchFamily="18" charset="0"/>
                  <a:cs typeface="Times New Roman" pitchFamily="18" charset="0"/>
                </a:rPr>
                <a:t>,6,7,1,2,4}=</a:t>
              </a:r>
              <a:r>
                <a:rPr lang="en-US" altLang="zh-CN" b="1" dirty="0">
                  <a:latin typeface="Times New Roman" pitchFamily="18" charset="0"/>
                  <a:cs typeface="Times New Roman" pitchFamily="18" charset="0"/>
                </a:rPr>
                <a:t>T1</a:t>
              </a:r>
            </a:p>
          </p:txBody>
        </p:sp>
      </p:grpSp>
      <p:sp>
        <p:nvSpPr>
          <p:cNvPr id="84998" name="Rectangle 6"/>
          <p:cNvSpPr>
            <a:spLocks noChangeArrowheads="1"/>
          </p:cNvSpPr>
          <p:nvPr/>
        </p:nvSpPr>
        <p:spPr bwMode="auto">
          <a:xfrm>
            <a:off x="435915" y="6466755"/>
            <a:ext cx="2620737" cy="5020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00794" tIns="50397" rIns="100794" bIns="50397"/>
          <a:lstStyle/>
          <a:p>
            <a:pPr algn="just">
              <a:spcBef>
                <a:spcPct val="20000"/>
              </a:spcBef>
              <a:buClr>
                <a:srgbClr val="FFFF00"/>
              </a:buClr>
              <a:buSzPct val="80000"/>
              <a:buFont typeface="Wingdings" pitchFamily="2" charset="2"/>
              <a:buNone/>
            </a:pPr>
            <a:r>
              <a:rPr lang="zh-CN" altLang="en-US" b="1">
                <a:latin typeface="Times New Roman" pitchFamily="18" charset="0"/>
                <a:cs typeface="Times New Roman" pitchFamily="18" charset="0"/>
              </a:rPr>
              <a:t>{10,5,6,7,1,2,4}</a:t>
            </a:r>
          </a:p>
        </p:txBody>
      </p:sp>
      <p:grpSp>
        <p:nvGrpSpPr>
          <p:cNvPr id="3" name="Group 7"/>
          <p:cNvGrpSpPr>
            <a:grpSpLocks/>
          </p:cNvGrpSpPr>
          <p:nvPr/>
        </p:nvGrpSpPr>
        <p:grpSpPr bwMode="auto">
          <a:xfrm>
            <a:off x="3760417" y="5964738"/>
            <a:ext cx="6743541" cy="502018"/>
            <a:chOff x="2148" y="3174"/>
            <a:chExt cx="3363" cy="287"/>
          </a:xfrm>
        </p:grpSpPr>
        <p:sp>
          <p:nvSpPr>
            <p:cNvPr id="85000" name="Rectangle 8"/>
            <p:cNvSpPr>
              <a:spLocks noChangeArrowheads="1"/>
            </p:cNvSpPr>
            <p:nvPr/>
          </p:nvSpPr>
          <p:spPr bwMode="auto">
            <a:xfrm>
              <a:off x="3684" y="3174"/>
              <a:ext cx="1827" cy="2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algn="just">
                <a:spcBef>
                  <a:spcPct val="20000"/>
                </a:spcBef>
                <a:buClr>
                  <a:srgbClr val="FFFF00"/>
                </a:buClr>
                <a:buSzPct val="80000"/>
                <a:buFont typeface="Wingdings" pitchFamily="2" charset="2"/>
                <a:buNone/>
              </a:pPr>
              <a:r>
                <a:rPr lang="zh-CN" altLang="en-US" b="1" dirty="0">
                  <a:latin typeface="Times New Roman" pitchFamily="18" charset="0"/>
                  <a:cs typeface="Times New Roman" pitchFamily="18" charset="0"/>
                </a:rPr>
                <a:t>{</a:t>
              </a:r>
              <a:r>
                <a:rPr lang="zh-CN" altLang="en-US" b="1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10,5</a:t>
              </a:r>
              <a:r>
                <a:rPr lang="zh-CN" altLang="en-US" b="1" dirty="0">
                  <a:latin typeface="Times New Roman" pitchFamily="18" charset="0"/>
                  <a:cs typeface="Times New Roman" pitchFamily="18" charset="0"/>
                </a:rPr>
                <a:t>,6,7,1,2,4}</a:t>
              </a:r>
            </a:p>
          </p:txBody>
        </p:sp>
        <p:sp>
          <p:nvSpPr>
            <p:cNvPr id="85001" name="Rectangle 9"/>
            <p:cNvSpPr>
              <a:spLocks noChangeArrowheads="1"/>
            </p:cNvSpPr>
            <p:nvPr/>
          </p:nvSpPr>
          <p:spPr bwMode="auto">
            <a:xfrm>
              <a:off x="2148" y="3174"/>
              <a:ext cx="1536" cy="2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algn="just">
                <a:spcBef>
                  <a:spcPct val="20000"/>
                </a:spcBef>
                <a:buClr>
                  <a:srgbClr val="FFFF00"/>
                </a:buClr>
                <a:buSzPct val="80000"/>
                <a:buFont typeface="Wingdings" pitchFamily="2" charset="2"/>
                <a:buNone/>
              </a:pPr>
              <a:r>
                <a:rPr lang="zh-CN" altLang="en-US" b="1" dirty="0">
                  <a:latin typeface="Times New Roman" pitchFamily="18" charset="0"/>
                  <a:cs typeface="Times New Roman" pitchFamily="18" charset="0"/>
                </a:rPr>
                <a:t>{</a:t>
              </a:r>
              <a:r>
                <a:rPr lang="zh-CN" altLang="en-US" b="1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8,3</a:t>
              </a:r>
              <a:r>
                <a:rPr lang="zh-CN" altLang="en-US" b="1" dirty="0">
                  <a:latin typeface="Times New Roman" pitchFamily="18" charset="0"/>
                  <a:cs typeface="Times New Roman" pitchFamily="18" charset="0"/>
                </a:rPr>
                <a:t>,6,7,1,2,4}=</a:t>
              </a:r>
              <a:r>
                <a:rPr lang="en-US" altLang="zh-CN" b="1" dirty="0">
                  <a:latin typeface="Times New Roman" pitchFamily="18" charset="0"/>
                  <a:cs typeface="Times New Roman" pitchFamily="18" charset="0"/>
                </a:rPr>
                <a:t>T1</a:t>
              </a:r>
            </a:p>
          </p:txBody>
        </p:sp>
      </p:grpSp>
      <p:sp>
        <p:nvSpPr>
          <p:cNvPr id="85002" name="Rectangle 10"/>
          <p:cNvSpPr>
            <a:spLocks noChangeArrowheads="1"/>
          </p:cNvSpPr>
          <p:nvPr/>
        </p:nvSpPr>
        <p:spPr bwMode="auto">
          <a:xfrm>
            <a:off x="435915" y="5964738"/>
            <a:ext cx="2303868" cy="5020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00794" tIns="50397" rIns="100794" bIns="50397"/>
          <a:lstStyle/>
          <a:p>
            <a:pPr algn="just">
              <a:spcBef>
                <a:spcPct val="20000"/>
              </a:spcBef>
              <a:buClr>
                <a:srgbClr val="FFFF00"/>
              </a:buClr>
              <a:buSzPct val="80000"/>
              <a:buFont typeface="Wingdings" pitchFamily="2" charset="2"/>
              <a:buNone/>
            </a:pPr>
            <a:r>
              <a:rPr lang="zh-CN" altLang="en-US" b="1">
                <a:latin typeface="Times New Roman" pitchFamily="18" charset="0"/>
                <a:cs typeface="Times New Roman" pitchFamily="18" charset="0"/>
              </a:rPr>
              <a:t>{9,5,6,7,1,2,4}</a:t>
            </a:r>
          </a:p>
        </p:txBody>
      </p:sp>
      <p:grpSp>
        <p:nvGrpSpPr>
          <p:cNvPr id="4" name="Group 11"/>
          <p:cNvGrpSpPr>
            <a:grpSpLocks/>
          </p:cNvGrpSpPr>
          <p:nvPr/>
        </p:nvGrpSpPr>
        <p:grpSpPr bwMode="auto">
          <a:xfrm>
            <a:off x="3760417" y="5462720"/>
            <a:ext cx="6743541" cy="502017"/>
            <a:chOff x="2148" y="2887"/>
            <a:chExt cx="3363" cy="287"/>
          </a:xfrm>
        </p:grpSpPr>
        <p:sp>
          <p:nvSpPr>
            <p:cNvPr id="85004" name="Rectangle 12"/>
            <p:cNvSpPr>
              <a:spLocks noChangeArrowheads="1"/>
            </p:cNvSpPr>
            <p:nvPr/>
          </p:nvSpPr>
          <p:spPr bwMode="auto">
            <a:xfrm>
              <a:off x="3684" y="2887"/>
              <a:ext cx="1827" cy="2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algn="just">
                <a:spcBef>
                  <a:spcPct val="20000"/>
                </a:spcBef>
                <a:buClr>
                  <a:srgbClr val="FFFF00"/>
                </a:buClr>
                <a:buSzPct val="80000"/>
                <a:buFont typeface="Wingdings" pitchFamily="2" charset="2"/>
                <a:buNone/>
              </a:pPr>
              <a:r>
                <a:rPr lang="zh-CN" altLang="en-US" b="1" dirty="0">
                  <a:latin typeface="Times New Roman" pitchFamily="18" charset="0"/>
                  <a:cs typeface="Times New Roman" pitchFamily="18" charset="0"/>
                </a:rPr>
                <a:t>{</a:t>
              </a:r>
              <a:r>
                <a:rPr lang="zh-CN" altLang="en-US" b="1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5</a:t>
              </a:r>
              <a:r>
                <a:rPr lang="zh-CN" altLang="en-US" b="1" dirty="0">
                  <a:latin typeface="Times New Roman" pitchFamily="18" charset="0"/>
                  <a:cs typeface="Times New Roman" pitchFamily="18" charset="0"/>
                </a:rPr>
                <a:t>,6,7, 1,2,4}=</a:t>
              </a:r>
              <a:r>
                <a:rPr lang="en-US" altLang="zh-CN" b="1" dirty="0">
                  <a:latin typeface="Times New Roman" pitchFamily="18" charset="0"/>
                  <a:cs typeface="Times New Roman" pitchFamily="18" charset="0"/>
                </a:rPr>
                <a:t>T2</a:t>
              </a:r>
            </a:p>
          </p:txBody>
        </p:sp>
        <p:sp>
          <p:nvSpPr>
            <p:cNvPr id="85005" name="Rectangle 13"/>
            <p:cNvSpPr>
              <a:spLocks noChangeArrowheads="1"/>
            </p:cNvSpPr>
            <p:nvPr/>
          </p:nvSpPr>
          <p:spPr bwMode="auto">
            <a:xfrm>
              <a:off x="2148" y="2887"/>
              <a:ext cx="1536" cy="2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algn="just">
                <a:spcBef>
                  <a:spcPct val="20000"/>
                </a:spcBef>
                <a:buClr>
                  <a:srgbClr val="FFFF00"/>
                </a:buClr>
                <a:buSzPct val="80000"/>
                <a:buFont typeface="Wingdings" pitchFamily="2" charset="2"/>
                <a:buNone/>
              </a:pPr>
              <a:r>
                <a:rPr lang="zh-CN" altLang="en-US" b="1" dirty="0">
                  <a:latin typeface="Times New Roman" pitchFamily="18" charset="0"/>
                  <a:cs typeface="Times New Roman" pitchFamily="18" charset="0"/>
                </a:rPr>
                <a:t>{</a:t>
              </a:r>
              <a:r>
                <a:rPr lang="zh-CN" altLang="en-US" b="1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8,3</a:t>
              </a:r>
              <a:r>
                <a:rPr lang="zh-CN" altLang="en-US" b="1" dirty="0">
                  <a:latin typeface="Times New Roman" pitchFamily="18" charset="0"/>
                  <a:cs typeface="Times New Roman" pitchFamily="18" charset="0"/>
                </a:rPr>
                <a:t>,6,7,1,2,4}=</a:t>
              </a:r>
              <a:r>
                <a:rPr lang="en-US" altLang="zh-CN" b="1" dirty="0">
                  <a:latin typeface="Times New Roman" pitchFamily="18" charset="0"/>
                  <a:cs typeface="Times New Roman" pitchFamily="18" charset="0"/>
                </a:rPr>
                <a:t>T1</a:t>
              </a:r>
            </a:p>
          </p:txBody>
        </p:sp>
      </p:grpSp>
      <p:sp>
        <p:nvSpPr>
          <p:cNvPr id="85006" name="Rectangle 14"/>
          <p:cNvSpPr>
            <a:spLocks noChangeArrowheads="1"/>
          </p:cNvSpPr>
          <p:nvPr/>
        </p:nvSpPr>
        <p:spPr bwMode="auto">
          <a:xfrm>
            <a:off x="435915" y="5462720"/>
            <a:ext cx="2144558" cy="5020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00794" tIns="50397" rIns="100794" bIns="50397"/>
          <a:lstStyle/>
          <a:p>
            <a:pPr algn="just">
              <a:spcBef>
                <a:spcPct val="20000"/>
              </a:spcBef>
              <a:buClr>
                <a:srgbClr val="FFFF00"/>
              </a:buClr>
              <a:buSzPct val="80000"/>
              <a:buFont typeface="Wingdings" pitchFamily="2" charset="2"/>
              <a:buNone/>
            </a:pPr>
            <a:r>
              <a:rPr lang="zh-CN" altLang="en-US" b="1">
                <a:latin typeface="Times New Roman" pitchFamily="18" charset="0"/>
                <a:cs typeface="Times New Roman" pitchFamily="18" charset="0"/>
              </a:rPr>
              <a:t>{5,6,7,1,2,4}</a:t>
            </a:r>
          </a:p>
        </p:txBody>
      </p:sp>
      <p:grpSp>
        <p:nvGrpSpPr>
          <p:cNvPr id="5" name="Group 15"/>
          <p:cNvGrpSpPr>
            <a:grpSpLocks/>
          </p:cNvGrpSpPr>
          <p:nvPr/>
        </p:nvGrpSpPr>
        <p:grpSpPr bwMode="auto">
          <a:xfrm>
            <a:off x="3760417" y="4960703"/>
            <a:ext cx="6743541" cy="502018"/>
            <a:chOff x="2148" y="2600"/>
            <a:chExt cx="3363" cy="287"/>
          </a:xfrm>
        </p:grpSpPr>
        <p:sp>
          <p:nvSpPr>
            <p:cNvPr id="85008" name="Rectangle 16"/>
            <p:cNvSpPr>
              <a:spLocks noChangeArrowheads="1"/>
            </p:cNvSpPr>
            <p:nvPr/>
          </p:nvSpPr>
          <p:spPr bwMode="auto">
            <a:xfrm>
              <a:off x="3684" y="2600"/>
              <a:ext cx="1827" cy="2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algn="just">
                <a:spcBef>
                  <a:spcPct val="20000"/>
                </a:spcBef>
                <a:buClr>
                  <a:srgbClr val="FFFF00"/>
                </a:buClr>
                <a:buSzPct val="80000"/>
                <a:buFont typeface="Wingdings" pitchFamily="2" charset="2"/>
                <a:buNone/>
              </a:pPr>
              <a:r>
                <a:rPr lang="zh-CN" altLang="en-US" b="1" dirty="0">
                  <a:latin typeface="Times New Roman" pitchFamily="18" charset="0"/>
                  <a:cs typeface="Times New Roman" pitchFamily="18" charset="0"/>
                </a:rPr>
                <a:t>{</a:t>
              </a:r>
              <a:r>
                <a:rPr lang="zh-CN" altLang="en-US" b="1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9,5</a:t>
              </a:r>
              <a:r>
                <a:rPr lang="zh-CN" altLang="en-US" b="1" dirty="0">
                  <a:latin typeface="Times New Roman" pitchFamily="18" charset="0"/>
                  <a:cs typeface="Times New Roman" pitchFamily="18" charset="0"/>
                </a:rPr>
                <a:t>,6,7,1,2,4}</a:t>
              </a:r>
            </a:p>
          </p:txBody>
        </p:sp>
        <p:sp>
          <p:nvSpPr>
            <p:cNvPr id="85009" name="Rectangle 17"/>
            <p:cNvSpPr>
              <a:spLocks noChangeArrowheads="1"/>
            </p:cNvSpPr>
            <p:nvPr/>
          </p:nvSpPr>
          <p:spPr bwMode="auto">
            <a:xfrm>
              <a:off x="2148" y="2600"/>
              <a:ext cx="1536" cy="2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algn="just">
                <a:spcBef>
                  <a:spcPct val="20000"/>
                </a:spcBef>
                <a:buClr>
                  <a:srgbClr val="FFFF00"/>
                </a:buClr>
                <a:buSzPct val="80000"/>
                <a:buFont typeface="Wingdings" pitchFamily="2" charset="2"/>
                <a:buNone/>
              </a:pPr>
              <a:r>
                <a:rPr lang="zh-CN" altLang="en-US" b="1" dirty="0">
                  <a:latin typeface="Times New Roman" pitchFamily="18" charset="0"/>
                  <a:cs typeface="Times New Roman" pitchFamily="18" charset="0"/>
                </a:rPr>
                <a:t>{</a:t>
              </a:r>
              <a:r>
                <a:rPr lang="zh-CN" altLang="en-US" b="1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8,3</a:t>
              </a:r>
              <a:r>
                <a:rPr lang="zh-CN" altLang="en-US" b="1" dirty="0">
                  <a:latin typeface="Times New Roman" pitchFamily="18" charset="0"/>
                  <a:cs typeface="Times New Roman" pitchFamily="18" charset="0"/>
                </a:rPr>
                <a:t>,6,7,1,2,4}=</a:t>
              </a:r>
              <a:r>
                <a:rPr lang="en-US" altLang="zh-CN" b="1" dirty="0">
                  <a:latin typeface="Times New Roman" pitchFamily="18" charset="0"/>
                  <a:cs typeface="Times New Roman" pitchFamily="18" charset="0"/>
                </a:rPr>
                <a:t>T1</a:t>
              </a:r>
            </a:p>
          </p:txBody>
        </p:sp>
      </p:grpSp>
      <p:sp>
        <p:nvSpPr>
          <p:cNvPr id="85010" name="Rectangle 18"/>
          <p:cNvSpPr>
            <a:spLocks noChangeArrowheads="1"/>
          </p:cNvSpPr>
          <p:nvPr/>
        </p:nvSpPr>
        <p:spPr bwMode="auto">
          <a:xfrm>
            <a:off x="435915" y="4960703"/>
            <a:ext cx="2303868" cy="5020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00794" tIns="50397" rIns="100794" bIns="50397"/>
          <a:lstStyle/>
          <a:p>
            <a:pPr algn="just">
              <a:spcBef>
                <a:spcPct val="20000"/>
              </a:spcBef>
              <a:buClr>
                <a:srgbClr val="FFFF00"/>
              </a:buClr>
              <a:buSzPct val="80000"/>
              <a:buFont typeface="Wingdings" pitchFamily="2" charset="2"/>
              <a:buNone/>
            </a:pPr>
            <a:r>
              <a:rPr lang="zh-CN" altLang="en-US" b="1">
                <a:latin typeface="Times New Roman" pitchFamily="18" charset="0"/>
                <a:cs typeface="Times New Roman" pitchFamily="18" charset="0"/>
              </a:rPr>
              <a:t>{8,3,6,7,1,2,4}</a:t>
            </a:r>
          </a:p>
        </p:txBody>
      </p:sp>
      <p:grpSp>
        <p:nvGrpSpPr>
          <p:cNvPr id="6" name="Group 19"/>
          <p:cNvGrpSpPr>
            <a:grpSpLocks/>
          </p:cNvGrpSpPr>
          <p:nvPr/>
        </p:nvGrpSpPr>
        <p:grpSpPr bwMode="auto">
          <a:xfrm>
            <a:off x="3760417" y="4458685"/>
            <a:ext cx="6659510" cy="502017"/>
            <a:chOff x="2148" y="2313"/>
            <a:chExt cx="3363" cy="287"/>
          </a:xfrm>
        </p:grpSpPr>
        <p:sp>
          <p:nvSpPr>
            <p:cNvPr id="85012" name="Rectangle 20"/>
            <p:cNvSpPr>
              <a:spLocks noChangeArrowheads="1"/>
            </p:cNvSpPr>
            <p:nvPr/>
          </p:nvSpPr>
          <p:spPr bwMode="auto">
            <a:xfrm>
              <a:off x="3684" y="2313"/>
              <a:ext cx="1827" cy="2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algn="just">
                <a:spcBef>
                  <a:spcPct val="20000"/>
                </a:spcBef>
                <a:buClr>
                  <a:srgbClr val="FFFF00"/>
                </a:buClr>
                <a:buSzPct val="80000"/>
                <a:buFont typeface="Wingdings" pitchFamily="2" charset="2"/>
                <a:buNone/>
              </a:pPr>
              <a:r>
                <a:rPr lang="zh-CN" altLang="en-US" b="1" dirty="0">
                  <a:latin typeface="Times New Roman" pitchFamily="18" charset="0"/>
                  <a:cs typeface="Times New Roman" pitchFamily="18" charset="0"/>
                </a:rPr>
                <a:t>{</a:t>
              </a:r>
              <a:r>
                <a:rPr lang="zh-CN" altLang="en-US" b="1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5</a:t>
              </a:r>
              <a:r>
                <a:rPr lang="zh-CN" altLang="en-US" b="1" dirty="0">
                  <a:latin typeface="Times New Roman" pitchFamily="18" charset="0"/>
                  <a:cs typeface="Times New Roman" pitchFamily="18" charset="0"/>
                </a:rPr>
                <a:t>,6,7,1,2,4}</a:t>
              </a:r>
            </a:p>
          </p:txBody>
        </p:sp>
        <p:sp>
          <p:nvSpPr>
            <p:cNvPr id="85013" name="Rectangle 21"/>
            <p:cNvSpPr>
              <a:spLocks noChangeArrowheads="1"/>
            </p:cNvSpPr>
            <p:nvPr/>
          </p:nvSpPr>
          <p:spPr bwMode="auto">
            <a:xfrm>
              <a:off x="2148" y="2313"/>
              <a:ext cx="1536" cy="2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algn="just">
                <a:spcBef>
                  <a:spcPct val="20000"/>
                </a:spcBef>
                <a:buClr>
                  <a:srgbClr val="FFFF00"/>
                </a:buClr>
                <a:buSzPct val="80000"/>
                <a:buFont typeface="Wingdings" pitchFamily="2" charset="2"/>
                <a:buNone/>
              </a:pPr>
              <a:r>
                <a:rPr lang="zh-CN" altLang="en-US" b="1" dirty="0">
                  <a:latin typeface="Times New Roman" pitchFamily="18" charset="0"/>
                  <a:cs typeface="Times New Roman" pitchFamily="18" charset="0"/>
                </a:rPr>
                <a:t>{</a:t>
              </a:r>
              <a:r>
                <a:rPr lang="zh-CN" altLang="en-US" b="1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8,3</a:t>
              </a:r>
              <a:r>
                <a:rPr lang="zh-CN" altLang="en-US" b="1" dirty="0">
                  <a:latin typeface="Times New Roman" pitchFamily="18" charset="0"/>
                  <a:cs typeface="Times New Roman" pitchFamily="18" charset="0"/>
                </a:rPr>
                <a:t>,6,7,1,2,4}</a:t>
              </a:r>
            </a:p>
          </p:txBody>
        </p:sp>
      </p:grpSp>
      <p:sp>
        <p:nvSpPr>
          <p:cNvPr id="85014" name="Rectangle 22"/>
          <p:cNvSpPr>
            <a:spLocks noChangeArrowheads="1"/>
          </p:cNvSpPr>
          <p:nvPr/>
        </p:nvSpPr>
        <p:spPr bwMode="auto">
          <a:xfrm>
            <a:off x="6449431" y="3888450"/>
            <a:ext cx="3198456" cy="5702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00794" tIns="50397" rIns="100794" bIns="50397"/>
          <a:lstStyle/>
          <a:p>
            <a:pPr algn="ctr">
              <a:spcBef>
                <a:spcPct val="20000"/>
              </a:spcBef>
              <a:buClr>
                <a:srgbClr val="FFFF00"/>
              </a:buClr>
              <a:buSzPct val="80000"/>
              <a:buFont typeface="Wingdings" pitchFamily="2" charset="2"/>
              <a:buNone/>
            </a:pPr>
            <a:r>
              <a:rPr lang="en-US" altLang="zh-CN" sz="3100" b="1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CN" sz="3100" b="1" baseline="-25000">
                <a:latin typeface="Times New Roman" pitchFamily="18" charset="0"/>
                <a:cs typeface="Times New Roman" pitchFamily="18" charset="0"/>
              </a:rPr>
              <a:t>b</a:t>
            </a:r>
          </a:p>
        </p:txBody>
      </p:sp>
      <p:sp>
        <p:nvSpPr>
          <p:cNvPr id="85015" name="Rectangle 23"/>
          <p:cNvSpPr>
            <a:spLocks noChangeArrowheads="1"/>
          </p:cNvSpPr>
          <p:nvPr/>
        </p:nvSpPr>
        <p:spPr bwMode="auto">
          <a:xfrm>
            <a:off x="3760417" y="3888450"/>
            <a:ext cx="2689013" cy="5702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00794" tIns="50397" rIns="100794" bIns="50397"/>
          <a:lstStyle/>
          <a:p>
            <a:pPr algn="ctr">
              <a:spcBef>
                <a:spcPct val="20000"/>
              </a:spcBef>
              <a:buClr>
                <a:srgbClr val="FFFF00"/>
              </a:buClr>
              <a:buSzPct val="80000"/>
              <a:buFont typeface="Wingdings" pitchFamily="2" charset="2"/>
              <a:buNone/>
            </a:pPr>
            <a:r>
              <a:rPr lang="en-US" altLang="zh-CN" sz="3100" b="1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CN" sz="3100" b="1" baseline="-25000">
                <a:latin typeface="Times New Roman" pitchFamily="18" charset="0"/>
                <a:cs typeface="Times New Roman" pitchFamily="18" charset="0"/>
              </a:rPr>
              <a:t>a</a:t>
            </a:r>
          </a:p>
        </p:txBody>
      </p:sp>
      <p:sp>
        <p:nvSpPr>
          <p:cNvPr id="85016" name="Rectangle 24"/>
          <p:cNvSpPr>
            <a:spLocks noChangeArrowheads="1"/>
          </p:cNvSpPr>
          <p:nvPr/>
        </p:nvSpPr>
        <p:spPr bwMode="auto">
          <a:xfrm>
            <a:off x="435915" y="3888450"/>
            <a:ext cx="3324502" cy="5702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00794" tIns="50397" rIns="100794" bIns="50397"/>
          <a:lstStyle/>
          <a:p>
            <a:pPr algn="ctr">
              <a:spcBef>
                <a:spcPct val="20000"/>
              </a:spcBef>
              <a:buClr>
                <a:srgbClr val="FFFF00"/>
              </a:buClr>
              <a:buSzPct val="80000"/>
              <a:buFont typeface="Wingdings" pitchFamily="2" charset="2"/>
              <a:buNone/>
            </a:pPr>
            <a:r>
              <a:rPr lang="en-US" altLang="zh-CN" sz="3100" b="1">
                <a:latin typeface="Times New Roman" pitchFamily="18" charset="0"/>
                <a:cs typeface="Times New Roman" pitchFamily="18" charset="0"/>
              </a:rPr>
              <a:t>I</a:t>
            </a:r>
          </a:p>
        </p:txBody>
      </p:sp>
      <p:sp>
        <p:nvSpPr>
          <p:cNvPr id="85017" name="Line 25"/>
          <p:cNvSpPr>
            <a:spLocks noChangeShapeType="1"/>
          </p:cNvSpPr>
          <p:nvPr/>
        </p:nvSpPr>
        <p:spPr bwMode="auto">
          <a:xfrm>
            <a:off x="435916" y="3888450"/>
            <a:ext cx="9211971" cy="0"/>
          </a:xfrm>
          <a:prstGeom prst="line">
            <a:avLst/>
          </a:prstGeom>
          <a:noFill/>
          <a:ln w="28575" cap="sq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100794" tIns="50397" rIns="100794" bIns="50397"/>
          <a:lstStyle/>
          <a:p>
            <a:endParaRPr lang="zh-CN" altLang="en-US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5018" name="Line 26"/>
          <p:cNvSpPr>
            <a:spLocks noChangeShapeType="1"/>
          </p:cNvSpPr>
          <p:nvPr/>
        </p:nvSpPr>
        <p:spPr bwMode="auto">
          <a:xfrm>
            <a:off x="435916" y="4458685"/>
            <a:ext cx="9211971" cy="0"/>
          </a:xfrm>
          <a:prstGeom prst="line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100794" tIns="50397" rIns="100794" bIns="50397"/>
          <a:lstStyle/>
          <a:p>
            <a:endParaRPr lang="zh-CN" altLang="en-US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5019" name="Line 27"/>
          <p:cNvSpPr>
            <a:spLocks noChangeShapeType="1"/>
          </p:cNvSpPr>
          <p:nvPr/>
        </p:nvSpPr>
        <p:spPr bwMode="auto">
          <a:xfrm>
            <a:off x="435916" y="4960702"/>
            <a:ext cx="9211971" cy="0"/>
          </a:xfrm>
          <a:prstGeom prst="line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100794" tIns="50397" rIns="100794" bIns="50397"/>
          <a:lstStyle/>
          <a:p>
            <a:endParaRPr lang="zh-CN" altLang="en-US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5020" name="Line 28"/>
          <p:cNvSpPr>
            <a:spLocks noChangeShapeType="1"/>
          </p:cNvSpPr>
          <p:nvPr/>
        </p:nvSpPr>
        <p:spPr bwMode="auto">
          <a:xfrm>
            <a:off x="435916" y="5462720"/>
            <a:ext cx="9211971" cy="0"/>
          </a:xfrm>
          <a:prstGeom prst="line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100794" tIns="50397" rIns="100794" bIns="50397"/>
          <a:lstStyle/>
          <a:p>
            <a:endParaRPr lang="zh-CN" altLang="en-US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5021" name="Line 29"/>
          <p:cNvSpPr>
            <a:spLocks noChangeShapeType="1"/>
          </p:cNvSpPr>
          <p:nvPr/>
        </p:nvSpPr>
        <p:spPr bwMode="auto">
          <a:xfrm>
            <a:off x="435916" y="5964737"/>
            <a:ext cx="9211971" cy="0"/>
          </a:xfrm>
          <a:prstGeom prst="line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100794" tIns="50397" rIns="100794" bIns="50397"/>
          <a:lstStyle/>
          <a:p>
            <a:endParaRPr lang="zh-CN" altLang="en-US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5023" name="Line 31"/>
          <p:cNvSpPr>
            <a:spLocks noChangeShapeType="1"/>
          </p:cNvSpPr>
          <p:nvPr/>
        </p:nvSpPr>
        <p:spPr bwMode="auto">
          <a:xfrm>
            <a:off x="435916" y="6968772"/>
            <a:ext cx="9211971" cy="0"/>
          </a:xfrm>
          <a:prstGeom prst="line">
            <a:avLst/>
          </a:prstGeom>
          <a:noFill/>
          <a:ln w="28575" cap="sq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100794" tIns="50397" rIns="100794" bIns="50397"/>
          <a:lstStyle/>
          <a:p>
            <a:endParaRPr lang="zh-CN" altLang="en-US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5024" name="Line 32"/>
          <p:cNvSpPr>
            <a:spLocks noChangeShapeType="1"/>
          </p:cNvSpPr>
          <p:nvPr/>
        </p:nvSpPr>
        <p:spPr bwMode="auto">
          <a:xfrm>
            <a:off x="435915" y="3888450"/>
            <a:ext cx="0" cy="3080323"/>
          </a:xfrm>
          <a:prstGeom prst="line">
            <a:avLst/>
          </a:prstGeom>
          <a:noFill/>
          <a:ln w="28575" cap="sq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100794" tIns="50397" rIns="100794" bIns="50397"/>
          <a:lstStyle/>
          <a:p>
            <a:endParaRPr lang="zh-CN" altLang="en-US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5025" name="Line 33"/>
          <p:cNvSpPr>
            <a:spLocks noChangeShapeType="1"/>
          </p:cNvSpPr>
          <p:nvPr/>
        </p:nvSpPr>
        <p:spPr bwMode="auto">
          <a:xfrm>
            <a:off x="3760417" y="3888450"/>
            <a:ext cx="0" cy="3080323"/>
          </a:xfrm>
          <a:prstGeom prst="line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100794" tIns="50397" rIns="100794" bIns="50397"/>
          <a:lstStyle/>
          <a:p>
            <a:endParaRPr lang="zh-CN" altLang="en-US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5026" name="Line 34"/>
          <p:cNvSpPr>
            <a:spLocks noChangeShapeType="1"/>
          </p:cNvSpPr>
          <p:nvPr/>
        </p:nvSpPr>
        <p:spPr bwMode="auto">
          <a:xfrm>
            <a:off x="6806565" y="3888450"/>
            <a:ext cx="0" cy="3080323"/>
          </a:xfrm>
          <a:prstGeom prst="line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100794" tIns="50397" rIns="100794" bIns="50397"/>
          <a:lstStyle/>
          <a:p>
            <a:endParaRPr lang="zh-CN" altLang="en-US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5027" name="Line 35"/>
          <p:cNvSpPr>
            <a:spLocks noChangeShapeType="1"/>
          </p:cNvSpPr>
          <p:nvPr/>
        </p:nvSpPr>
        <p:spPr bwMode="auto">
          <a:xfrm>
            <a:off x="9647886" y="3888450"/>
            <a:ext cx="0" cy="3080323"/>
          </a:xfrm>
          <a:prstGeom prst="line">
            <a:avLst/>
          </a:prstGeom>
          <a:noFill/>
          <a:ln w="28575" cap="sq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100794" tIns="50397" rIns="100794" bIns="50397"/>
          <a:lstStyle/>
          <a:p>
            <a:endParaRPr lang="zh-CN" altLang="en-US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5074" name="Rectangle 82"/>
          <p:cNvSpPr>
            <a:spLocks noChangeArrowheads="1"/>
          </p:cNvSpPr>
          <p:nvPr/>
        </p:nvSpPr>
        <p:spPr bwMode="auto">
          <a:xfrm>
            <a:off x="2942860" y="4444692"/>
            <a:ext cx="714269" cy="5020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00794" tIns="50397" rIns="100794" bIns="50397"/>
          <a:lstStyle/>
          <a:p>
            <a:pPr algn="just">
              <a:spcBef>
                <a:spcPct val="20000"/>
              </a:spcBef>
              <a:buClr>
                <a:srgbClr val="FFFF00"/>
              </a:buClr>
              <a:buSzPct val="80000"/>
              <a:buFont typeface="Wingdings" pitchFamily="2" charset="2"/>
              <a:buNone/>
            </a:pPr>
            <a:r>
              <a:rPr lang="en-US" altLang="zh-CN" b="1">
                <a:latin typeface="Times New Roman" pitchFamily="18" charset="0"/>
                <a:cs typeface="Times New Roman" pitchFamily="18" charset="0"/>
              </a:rPr>
              <a:t>T0</a:t>
            </a:r>
          </a:p>
        </p:txBody>
      </p:sp>
      <p:sp>
        <p:nvSpPr>
          <p:cNvPr id="85075" name="Rectangle 83"/>
          <p:cNvSpPr>
            <a:spLocks noChangeArrowheads="1"/>
          </p:cNvSpPr>
          <p:nvPr/>
        </p:nvSpPr>
        <p:spPr bwMode="auto">
          <a:xfrm>
            <a:off x="2962116" y="4958954"/>
            <a:ext cx="714269" cy="5020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00794" tIns="50397" rIns="100794" bIns="50397"/>
          <a:lstStyle/>
          <a:p>
            <a:pPr algn="just">
              <a:spcBef>
                <a:spcPct val="20000"/>
              </a:spcBef>
              <a:buClr>
                <a:srgbClr val="FFFF00"/>
              </a:buClr>
              <a:buSzPct val="80000"/>
              <a:buFont typeface="Wingdings" pitchFamily="2" charset="2"/>
              <a:buNone/>
            </a:pPr>
            <a:r>
              <a:rPr lang="en-US" altLang="zh-CN" b="1">
                <a:latin typeface="Times New Roman" pitchFamily="18" charset="0"/>
                <a:cs typeface="Times New Roman" pitchFamily="18" charset="0"/>
              </a:rPr>
              <a:t>T1</a:t>
            </a:r>
          </a:p>
        </p:txBody>
      </p:sp>
      <p:sp>
        <p:nvSpPr>
          <p:cNvPr id="85076" name="Rectangle 84"/>
          <p:cNvSpPr>
            <a:spLocks noChangeArrowheads="1"/>
          </p:cNvSpPr>
          <p:nvPr/>
        </p:nvSpPr>
        <p:spPr bwMode="auto">
          <a:xfrm>
            <a:off x="2977873" y="5434733"/>
            <a:ext cx="714269" cy="5020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00794" tIns="50397" rIns="100794" bIns="50397"/>
          <a:lstStyle/>
          <a:p>
            <a:pPr algn="just">
              <a:spcBef>
                <a:spcPct val="20000"/>
              </a:spcBef>
              <a:buClr>
                <a:srgbClr val="FFFF00"/>
              </a:buClr>
              <a:buSzPct val="80000"/>
              <a:buFont typeface="Wingdings" pitchFamily="2" charset="2"/>
              <a:buNone/>
            </a:pPr>
            <a:r>
              <a:rPr lang="en-US" altLang="zh-CN" b="1">
                <a:latin typeface="Times New Roman" pitchFamily="18" charset="0"/>
                <a:cs typeface="Times New Roman" pitchFamily="18" charset="0"/>
              </a:rPr>
              <a:t>T2</a:t>
            </a:r>
          </a:p>
        </p:txBody>
      </p:sp>
      <p:sp>
        <p:nvSpPr>
          <p:cNvPr id="85077" name="Rectangle 85"/>
          <p:cNvSpPr>
            <a:spLocks noChangeArrowheads="1"/>
          </p:cNvSpPr>
          <p:nvPr/>
        </p:nvSpPr>
        <p:spPr bwMode="auto">
          <a:xfrm>
            <a:off x="2977873" y="5989226"/>
            <a:ext cx="714269" cy="5020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00794" tIns="50397" rIns="100794" bIns="50397"/>
          <a:lstStyle/>
          <a:p>
            <a:pPr algn="just">
              <a:spcBef>
                <a:spcPct val="20000"/>
              </a:spcBef>
              <a:buClr>
                <a:srgbClr val="FFFF00"/>
              </a:buClr>
              <a:buSzPct val="80000"/>
              <a:buFont typeface="Wingdings" pitchFamily="2" charset="2"/>
              <a:buNone/>
            </a:pPr>
            <a:r>
              <a:rPr lang="en-US" altLang="zh-CN" b="1">
                <a:latin typeface="Times New Roman" pitchFamily="18" charset="0"/>
                <a:cs typeface="Times New Roman" pitchFamily="18" charset="0"/>
              </a:rPr>
              <a:t>T3</a:t>
            </a:r>
          </a:p>
        </p:txBody>
      </p:sp>
      <p:sp>
        <p:nvSpPr>
          <p:cNvPr id="85078" name="Rectangle 86"/>
          <p:cNvSpPr>
            <a:spLocks noChangeArrowheads="1"/>
          </p:cNvSpPr>
          <p:nvPr/>
        </p:nvSpPr>
        <p:spPr bwMode="auto">
          <a:xfrm>
            <a:off x="2977873" y="6466755"/>
            <a:ext cx="714269" cy="5020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00794" tIns="50397" rIns="100794" bIns="50397"/>
          <a:lstStyle/>
          <a:p>
            <a:pPr algn="just">
              <a:spcBef>
                <a:spcPct val="20000"/>
              </a:spcBef>
              <a:buClr>
                <a:srgbClr val="FFFF00"/>
              </a:buClr>
              <a:buSzPct val="80000"/>
              <a:buFont typeface="Wingdings" pitchFamily="2" charset="2"/>
              <a:buNone/>
            </a:pPr>
            <a:r>
              <a:rPr lang="en-US" altLang="zh-CN" b="1">
                <a:latin typeface="Times New Roman" pitchFamily="18" charset="0"/>
                <a:cs typeface="Times New Roman" pitchFamily="18" charset="0"/>
              </a:rPr>
              <a:t>T4</a:t>
            </a:r>
          </a:p>
        </p:txBody>
      </p:sp>
      <p:grpSp>
        <p:nvGrpSpPr>
          <p:cNvPr id="7" name="Group 87"/>
          <p:cNvGrpSpPr>
            <a:grpSpLocks/>
          </p:cNvGrpSpPr>
          <p:nvPr/>
        </p:nvGrpSpPr>
        <p:grpSpPr bwMode="auto">
          <a:xfrm>
            <a:off x="9663642" y="4449938"/>
            <a:ext cx="336127" cy="2468106"/>
            <a:chOff x="5520" y="2544"/>
            <a:chExt cx="192" cy="1411"/>
          </a:xfrm>
        </p:grpSpPr>
        <p:sp>
          <p:nvSpPr>
            <p:cNvPr id="85080" name="Text Box 88"/>
            <p:cNvSpPr txBox="1">
              <a:spLocks noChangeArrowheads="1"/>
            </p:cNvSpPr>
            <p:nvPr/>
          </p:nvSpPr>
          <p:spPr bwMode="auto">
            <a:xfrm>
              <a:off x="5520" y="2544"/>
              <a:ext cx="192" cy="211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 type="none" w="lg" len="med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b="1">
                  <a:latin typeface="Times New Roman" pitchFamily="18" charset="0"/>
                  <a:cs typeface="Times New Roman" pitchFamily="18" charset="0"/>
                </a:rPr>
                <a:t>0</a:t>
              </a:r>
            </a:p>
          </p:txBody>
        </p:sp>
        <p:sp>
          <p:nvSpPr>
            <p:cNvPr id="85081" name="Text Box 89"/>
            <p:cNvSpPr txBox="1">
              <a:spLocks noChangeArrowheads="1"/>
            </p:cNvSpPr>
            <p:nvPr/>
          </p:nvSpPr>
          <p:spPr bwMode="auto">
            <a:xfrm>
              <a:off x="5520" y="2880"/>
              <a:ext cx="192" cy="211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 type="none" w="lg" len="med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b="1">
                  <a:latin typeface="Times New Roman" pitchFamily="18" charset="0"/>
                  <a:cs typeface="Times New Roman" pitchFamily="18" charset="0"/>
                </a:rPr>
                <a:t>0</a:t>
              </a:r>
            </a:p>
          </p:txBody>
        </p:sp>
        <p:sp>
          <p:nvSpPr>
            <p:cNvPr id="85082" name="Text Box 90"/>
            <p:cNvSpPr txBox="1">
              <a:spLocks noChangeArrowheads="1"/>
            </p:cNvSpPr>
            <p:nvPr/>
          </p:nvSpPr>
          <p:spPr bwMode="auto">
            <a:xfrm>
              <a:off x="5520" y="3168"/>
              <a:ext cx="192" cy="211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 type="none" w="lg" len="med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b="1">
                  <a:latin typeface="Times New Roman" pitchFamily="18" charset="0"/>
                  <a:cs typeface="Times New Roman" pitchFamily="18" charset="0"/>
                </a:rPr>
                <a:t>0</a:t>
              </a:r>
            </a:p>
          </p:txBody>
        </p:sp>
        <p:sp>
          <p:nvSpPr>
            <p:cNvPr id="85083" name="Text Box 91"/>
            <p:cNvSpPr txBox="1">
              <a:spLocks noChangeArrowheads="1"/>
            </p:cNvSpPr>
            <p:nvPr/>
          </p:nvSpPr>
          <p:spPr bwMode="auto">
            <a:xfrm>
              <a:off x="5520" y="3456"/>
              <a:ext cx="192" cy="211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 type="none" w="lg" len="med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b="1">
                  <a:latin typeface="Times New Roman" pitchFamily="18" charset="0"/>
                  <a:cs typeface="Times New Roman" pitchFamily="18" charset="0"/>
                </a:rPr>
                <a:t>0</a:t>
              </a:r>
            </a:p>
          </p:txBody>
        </p:sp>
        <p:sp>
          <p:nvSpPr>
            <p:cNvPr id="85084" name="Text Box 92"/>
            <p:cNvSpPr txBox="1">
              <a:spLocks noChangeArrowheads="1"/>
            </p:cNvSpPr>
            <p:nvPr/>
          </p:nvSpPr>
          <p:spPr bwMode="auto">
            <a:xfrm>
              <a:off x="5520" y="3744"/>
              <a:ext cx="192" cy="211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 type="none" w="lg" len="med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b="1">
                  <a:latin typeface="Times New Roman" pitchFamily="18" charset="0"/>
                  <a:cs typeface="Times New Roman" pitchFamily="18" charset="0"/>
                </a:rPr>
                <a:t>1</a:t>
              </a:r>
            </a:p>
          </p:txBody>
        </p:sp>
      </p:grpSp>
      <p:grpSp>
        <p:nvGrpSpPr>
          <p:cNvPr id="8" name="Group 95"/>
          <p:cNvGrpSpPr>
            <a:grpSpLocks/>
          </p:cNvGrpSpPr>
          <p:nvPr/>
        </p:nvGrpSpPr>
        <p:grpSpPr bwMode="auto">
          <a:xfrm>
            <a:off x="0" y="425054"/>
            <a:ext cx="9756808" cy="3208013"/>
            <a:chOff x="0" y="243"/>
            <a:chExt cx="5760" cy="1834"/>
          </a:xfrm>
        </p:grpSpPr>
        <p:sp>
          <p:nvSpPr>
            <p:cNvPr id="85029" name="Text Box 37"/>
            <p:cNvSpPr txBox="1">
              <a:spLocks noChangeArrowheads="1"/>
            </p:cNvSpPr>
            <p:nvPr/>
          </p:nvSpPr>
          <p:spPr bwMode="auto">
            <a:xfrm>
              <a:off x="1882" y="1759"/>
              <a:ext cx="318" cy="299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 sz="2800" b="1">
                  <a:latin typeface="Times New Roman" pitchFamily="18" charset="0"/>
                  <a:cs typeface="Times New Roman" pitchFamily="18" charset="0"/>
                </a:rPr>
                <a:t>ε</a:t>
              </a:r>
            </a:p>
          </p:txBody>
        </p:sp>
        <p:sp>
          <p:nvSpPr>
            <p:cNvPr id="85033" name="Text Box 41"/>
            <p:cNvSpPr txBox="1">
              <a:spLocks noChangeArrowheads="1"/>
            </p:cNvSpPr>
            <p:nvPr/>
          </p:nvSpPr>
          <p:spPr bwMode="auto">
            <a:xfrm>
              <a:off x="1810" y="243"/>
              <a:ext cx="318" cy="299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 sz="2800" b="1">
                  <a:latin typeface="Times New Roman" pitchFamily="18" charset="0"/>
                  <a:cs typeface="Times New Roman" pitchFamily="18" charset="0"/>
                </a:rPr>
                <a:t>ε</a:t>
              </a:r>
            </a:p>
          </p:txBody>
        </p:sp>
        <p:grpSp>
          <p:nvGrpSpPr>
            <p:cNvPr id="9" name="Group 43"/>
            <p:cNvGrpSpPr>
              <a:grpSpLocks/>
            </p:cNvGrpSpPr>
            <p:nvPr/>
          </p:nvGrpSpPr>
          <p:grpSpPr bwMode="auto">
            <a:xfrm>
              <a:off x="430" y="1182"/>
              <a:ext cx="3102" cy="895"/>
              <a:chOff x="431" y="1888"/>
              <a:chExt cx="3102" cy="1505"/>
            </a:xfrm>
          </p:grpSpPr>
          <p:sp>
            <p:nvSpPr>
              <p:cNvPr id="85036" name="Freeform 44"/>
              <p:cNvSpPr>
                <a:spLocks/>
              </p:cNvSpPr>
              <p:nvPr/>
            </p:nvSpPr>
            <p:spPr bwMode="auto">
              <a:xfrm>
                <a:off x="431" y="1933"/>
                <a:ext cx="3039" cy="1460"/>
              </a:xfrm>
              <a:custGeom>
                <a:avLst/>
                <a:gdLst/>
                <a:ahLst/>
                <a:cxnLst>
                  <a:cxn ang="0">
                    <a:pos x="0" y="46"/>
                  </a:cxn>
                  <a:cxn ang="0">
                    <a:pos x="1633" y="1452"/>
                  </a:cxn>
                  <a:cxn ang="0">
                    <a:pos x="3039" y="0"/>
                  </a:cxn>
                </a:cxnLst>
                <a:rect l="0" t="0" r="r" b="b"/>
                <a:pathLst>
                  <a:path w="3039" h="1460">
                    <a:moveTo>
                      <a:pt x="0" y="46"/>
                    </a:moveTo>
                    <a:cubicBezTo>
                      <a:pt x="563" y="753"/>
                      <a:pt x="1127" y="1460"/>
                      <a:pt x="1633" y="1452"/>
                    </a:cubicBezTo>
                    <a:cubicBezTo>
                      <a:pt x="2139" y="1444"/>
                      <a:pt x="2589" y="722"/>
                      <a:pt x="3039" y="0"/>
                    </a:cubicBezTo>
                  </a:path>
                </a:pathLst>
              </a:custGeom>
              <a:noFill/>
              <a:ln w="50800" cap="flat" cmpd="sng">
                <a:solidFill>
                  <a:schemeClr val="tx1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 sz="2800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85037" name="Line 45"/>
              <p:cNvSpPr>
                <a:spLocks noChangeShapeType="1"/>
              </p:cNvSpPr>
              <p:nvPr/>
            </p:nvSpPr>
            <p:spPr bwMode="auto">
              <a:xfrm flipV="1">
                <a:off x="3397" y="1888"/>
                <a:ext cx="136" cy="136"/>
              </a:xfrm>
              <a:prstGeom prst="line">
                <a:avLst/>
              </a:prstGeom>
              <a:noFill/>
              <a:ln w="508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</p:spPr>
            <p:txBody>
              <a:bodyPr wrap="none" anchor="ctr"/>
              <a:lstStyle/>
              <a:p>
                <a:endParaRPr lang="zh-CN" altLang="en-US" sz="2800">
                  <a:latin typeface="Times New Roman" pitchFamily="18" charset="0"/>
                  <a:cs typeface="Times New Roman" pitchFamily="18" charset="0"/>
                </a:endParaRPr>
              </a:p>
            </p:txBody>
          </p:sp>
        </p:grpSp>
        <p:sp>
          <p:nvSpPr>
            <p:cNvPr id="85038" name="Oval 46"/>
            <p:cNvSpPr>
              <a:spLocks noChangeArrowheads="1"/>
            </p:cNvSpPr>
            <p:nvPr/>
          </p:nvSpPr>
          <p:spPr bwMode="auto">
            <a:xfrm>
              <a:off x="249" y="994"/>
              <a:ext cx="409" cy="242"/>
            </a:xfrm>
            <a:prstGeom prst="ellipse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zh-CN" altLang="en-US" sz="2800" b="1">
                  <a:solidFill>
                    <a:schemeClr val="bg2"/>
                  </a:solidFill>
                  <a:latin typeface="Times New Roman" pitchFamily="18" charset="0"/>
                  <a:cs typeface="Times New Roman" pitchFamily="18" charset="0"/>
                </a:rPr>
                <a:t>0</a:t>
              </a:r>
            </a:p>
          </p:txBody>
        </p:sp>
        <p:sp>
          <p:nvSpPr>
            <p:cNvPr id="85039" name="Oval 47"/>
            <p:cNvSpPr>
              <a:spLocks noChangeArrowheads="1"/>
            </p:cNvSpPr>
            <p:nvPr/>
          </p:nvSpPr>
          <p:spPr bwMode="auto">
            <a:xfrm>
              <a:off x="839" y="994"/>
              <a:ext cx="409" cy="242"/>
            </a:xfrm>
            <a:prstGeom prst="ellipse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zh-CN" altLang="en-US" sz="2800" b="1">
                  <a:solidFill>
                    <a:schemeClr val="bg2"/>
                  </a:solidFill>
                  <a:latin typeface="Times New Roman" pitchFamily="18" charset="0"/>
                  <a:cs typeface="Times New Roman" pitchFamily="18" charset="0"/>
                </a:rPr>
                <a:t>1</a:t>
              </a:r>
            </a:p>
          </p:txBody>
        </p:sp>
        <p:sp>
          <p:nvSpPr>
            <p:cNvPr id="85040" name="Oval 48"/>
            <p:cNvSpPr>
              <a:spLocks noChangeArrowheads="1"/>
            </p:cNvSpPr>
            <p:nvPr/>
          </p:nvSpPr>
          <p:spPr bwMode="auto">
            <a:xfrm>
              <a:off x="1382" y="670"/>
              <a:ext cx="409" cy="242"/>
            </a:xfrm>
            <a:prstGeom prst="ellipse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zh-CN" altLang="en-US" sz="2800" b="1">
                  <a:solidFill>
                    <a:schemeClr val="bg2"/>
                  </a:solidFill>
                  <a:latin typeface="Times New Roman" pitchFamily="18" charset="0"/>
                  <a:cs typeface="Times New Roman" pitchFamily="18" charset="0"/>
                </a:rPr>
                <a:t>2</a:t>
              </a:r>
            </a:p>
          </p:txBody>
        </p:sp>
        <p:sp>
          <p:nvSpPr>
            <p:cNvPr id="85041" name="Oval 49"/>
            <p:cNvSpPr>
              <a:spLocks noChangeArrowheads="1"/>
            </p:cNvSpPr>
            <p:nvPr/>
          </p:nvSpPr>
          <p:spPr bwMode="auto">
            <a:xfrm>
              <a:off x="1293" y="1291"/>
              <a:ext cx="409" cy="242"/>
            </a:xfrm>
            <a:prstGeom prst="ellipse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zh-CN" altLang="en-US" sz="2800" b="1">
                  <a:solidFill>
                    <a:schemeClr val="bg2"/>
                  </a:solidFill>
                  <a:latin typeface="Times New Roman" pitchFamily="18" charset="0"/>
                  <a:cs typeface="Times New Roman" pitchFamily="18" charset="0"/>
                </a:rPr>
                <a:t>4</a:t>
              </a:r>
            </a:p>
          </p:txBody>
        </p:sp>
        <p:sp>
          <p:nvSpPr>
            <p:cNvPr id="85042" name="Oval 50"/>
            <p:cNvSpPr>
              <a:spLocks noChangeArrowheads="1"/>
            </p:cNvSpPr>
            <p:nvPr/>
          </p:nvSpPr>
          <p:spPr bwMode="auto">
            <a:xfrm>
              <a:off x="2063" y="1291"/>
              <a:ext cx="409" cy="242"/>
            </a:xfrm>
            <a:prstGeom prst="ellipse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zh-CN" altLang="en-US" sz="2800" b="1">
                  <a:solidFill>
                    <a:schemeClr val="bg2"/>
                  </a:solidFill>
                  <a:latin typeface="Times New Roman" pitchFamily="18" charset="0"/>
                  <a:cs typeface="Times New Roman" pitchFamily="18" charset="0"/>
                </a:rPr>
                <a:t>5</a:t>
              </a:r>
            </a:p>
          </p:txBody>
        </p:sp>
        <p:sp>
          <p:nvSpPr>
            <p:cNvPr id="85043" name="Oval 51"/>
            <p:cNvSpPr>
              <a:spLocks noChangeArrowheads="1"/>
            </p:cNvSpPr>
            <p:nvPr/>
          </p:nvSpPr>
          <p:spPr bwMode="auto">
            <a:xfrm>
              <a:off x="2063" y="670"/>
              <a:ext cx="409" cy="242"/>
            </a:xfrm>
            <a:prstGeom prst="ellipse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zh-CN" altLang="en-US" sz="2800" b="1">
                  <a:solidFill>
                    <a:schemeClr val="bg2"/>
                  </a:solidFill>
                  <a:latin typeface="Times New Roman" pitchFamily="18" charset="0"/>
                  <a:cs typeface="Times New Roman" pitchFamily="18" charset="0"/>
                </a:rPr>
                <a:t>3</a:t>
              </a:r>
            </a:p>
          </p:txBody>
        </p:sp>
        <p:sp>
          <p:nvSpPr>
            <p:cNvPr id="85044" name="Oval 52"/>
            <p:cNvSpPr>
              <a:spLocks noChangeArrowheads="1"/>
            </p:cNvSpPr>
            <p:nvPr/>
          </p:nvSpPr>
          <p:spPr bwMode="auto">
            <a:xfrm>
              <a:off x="2652" y="940"/>
              <a:ext cx="409" cy="242"/>
            </a:xfrm>
            <a:prstGeom prst="ellipse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zh-CN" altLang="en-US" sz="2800" b="1">
                  <a:solidFill>
                    <a:schemeClr val="bg2"/>
                  </a:solidFill>
                  <a:latin typeface="Times New Roman" pitchFamily="18" charset="0"/>
                  <a:cs typeface="Times New Roman" pitchFamily="18" charset="0"/>
                </a:rPr>
                <a:t>6</a:t>
              </a:r>
            </a:p>
          </p:txBody>
        </p:sp>
        <p:sp>
          <p:nvSpPr>
            <p:cNvPr id="85045" name="Oval 53"/>
            <p:cNvSpPr>
              <a:spLocks noChangeArrowheads="1"/>
            </p:cNvSpPr>
            <p:nvPr/>
          </p:nvSpPr>
          <p:spPr bwMode="auto">
            <a:xfrm>
              <a:off x="3287" y="939"/>
              <a:ext cx="409" cy="243"/>
            </a:xfrm>
            <a:prstGeom prst="ellipse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zh-CN" altLang="en-US" sz="2800" b="1">
                  <a:solidFill>
                    <a:schemeClr val="bg2"/>
                  </a:solidFill>
                  <a:latin typeface="Times New Roman" pitchFamily="18" charset="0"/>
                  <a:cs typeface="Times New Roman" pitchFamily="18" charset="0"/>
                </a:rPr>
                <a:t>7</a:t>
              </a:r>
            </a:p>
          </p:txBody>
        </p:sp>
        <p:sp>
          <p:nvSpPr>
            <p:cNvPr id="85046" name="Oval 54"/>
            <p:cNvSpPr>
              <a:spLocks noChangeArrowheads="1"/>
            </p:cNvSpPr>
            <p:nvPr/>
          </p:nvSpPr>
          <p:spPr bwMode="auto">
            <a:xfrm>
              <a:off x="3968" y="940"/>
              <a:ext cx="409" cy="242"/>
            </a:xfrm>
            <a:prstGeom prst="ellipse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zh-CN" altLang="en-US" sz="2800" b="1">
                  <a:solidFill>
                    <a:schemeClr val="bg2"/>
                  </a:solidFill>
                  <a:latin typeface="Times New Roman" pitchFamily="18" charset="0"/>
                  <a:cs typeface="Times New Roman" pitchFamily="18" charset="0"/>
                </a:rPr>
                <a:t>8</a:t>
              </a:r>
            </a:p>
          </p:txBody>
        </p:sp>
        <p:sp>
          <p:nvSpPr>
            <p:cNvPr id="85047" name="Oval 55"/>
            <p:cNvSpPr>
              <a:spLocks noChangeArrowheads="1"/>
            </p:cNvSpPr>
            <p:nvPr/>
          </p:nvSpPr>
          <p:spPr bwMode="auto">
            <a:xfrm>
              <a:off x="4603" y="939"/>
              <a:ext cx="409" cy="243"/>
            </a:xfrm>
            <a:prstGeom prst="ellipse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zh-CN" altLang="en-US" sz="2800" b="1">
                  <a:solidFill>
                    <a:schemeClr val="bg2"/>
                  </a:solidFill>
                  <a:latin typeface="Times New Roman" pitchFamily="18" charset="0"/>
                  <a:cs typeface="Times New Roman" pitchFamily="18" charset="0"/>
                </a:rPr>
                <a:t>9</a:t>
              </a:r>
            </a:p>
          </p:txBody>
        </p:sp>
        <p:sp>
          <p:nvSpPr>
            <p:cNvPr id="85048" name="Line 56"/>
            <p:cNvSpPr>
              <a:spLocks noChangeShapeType="1"/>
            </p:cNvSpPr>
            <p:nvPr/>
          </p:nvSpPr>
          <p:spPr bwMode="auto">
            <a:xfrm>
              <a:off x="5012" y="1074"/>
              <a:ext cx="136" cy="0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zh-CN" altLang="en-US" sz="280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85049" name="Line 57"/>
            <p:cNvSpPr>
              <a:spLocks noChangeShapeType="1"/>
            </p:cNvSpPr>
            <p:nvPr/>
          </p:nvSpPr>
          <p:spPr bwMode="auto">
            <a:xfrm>
              <a:off x="4395" y="1074"/>
              <a:ext cx="181" cy="0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zh-CN" altLang="en-US" sz="280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85050" name="Line 58"/>
            <p:cNvSpPr>
              <a:spLocks noChangeShapeType="1"/>
            </p:cNvSpPr>
            <p:nvPr/>
          </p:nvSpPr>
          <p:spPr bwMode="auto">
            <a:xfrm>
              <a:off x="3714" y="1074"/>
              <a:ext cx="227" cy="0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zh-CN" altLang="en-US" sz="280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85051" name="Line 59"/>
            <p:cNvSpPr>
              <a:spLocks noChangeShapeType="1"/>
            </p:cNvSpPr>
            <p:nvPr/>
          </p:nvSpPr>
          <p:spPr bwMode="auto">
            <a:xfrm>
              <a:off x="3071" y="1074"/>
              <a:ext cx="217" cy="0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zh-CN" altLang="en-US" sz="280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85052" name="Line 60"/>
            <p:cNvSpPr>
              <a:spLocks noChangeShapeType="1"/>
            </p:cNvSpPr>
            <p:nvPr/>
          </p:nvSpPr>
          <p:spPr bwMode="auto">
            <a:xfrm>
              <a:off x="675" y="1128"/>
              <a:ext cx="164" cy="0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zh-CN" altLang="en-US" sz="280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85053" name="Line 61"/>
            <p:cNvSpPr>
              <a:spLocks noChangeShapeType="1"/>
            </p:cNvSpPr>
            <p:nvPr/>
          </p:nvSpPr>
          <p:spPr bwMode="auto">
            <a:xfrm>
              <a:off x="1701" y="1425"/>
              <a:ext cx="363" cy="0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zh-CN" altLang="en-US" sz="280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85054" name="Line 62"/>
            <p:cNvSpPr>
              <a:spLocks noChangeShapeType="1"/>
            </p:cNvSpPr>
            <p:nvPr/>
          </p:nvSpPr>
          <p:spPr bwMode="auto">
            <a:xfrm>
              <a:off x="1791" y="805"/>
              <a:ext cx="273" cy="0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zh-CN" altLang="en-US" sz="280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85055" name="Line 63"/>
            <p:cNvSpPr>
              <a:spLocks noChangeShapeType="1"/>
            </p:cNvSpPr>
            <p:nvPr/>
          </p:nvSpPr>
          <p:spPr bwMode="auto">
            <a:xfrm flipV="1">
              <a:off x="1202" y="886"/>
              <a:ext cx="227" cy="135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zh-CN" altLang="en-US" sz="280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85056" name="Line 64"/>
            <p:cNvSpPr>
              <a:spLocks noChangeShapeType="1"/>
            </p:cNvSpPr>
            <p:nvPr/>
          </p:nvSpPr>
          <p:spPr bwMode="auto">
            <a:xfrm>
              <a:off x="1202" y="1210"/>
              <a:ext cx="136" cy="134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zh-CN" altLang="en-US" sz="280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85057" name="Line 65"/>
            <p:cNvSpPr>
              <a:spLocks noChangeShapeType="1"/>
            </p:cNvSpPr>
            <p:nvPr/>
          </p:nvSpPr>
          <p:spPr bwMode="auto">
            <a:xfrm>
              <a:off x="2462" y="864"/>
              <a:ext cx="227" cy="108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zh-CN" altLang="en-US" sz="280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85058" name="Line 66"/>
            <p:cNvSpPr>
              <a:spLocks noChangeShapeType="1"/>
            </p:cNvSpPr>
            <p:nvPr/>
          </p:nvSpPr>
          <p:spPr bwMode="auto">
            <a:xfrm flipV="1">
              <a:off x="2435" y="1173"/>
              <a:ext cx="317" cy="150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zh-CN" altLang="en-US" sz="2800">
                <a:latin typeface="Times New Roman" pitchFamily="18" charset="0"/>
                <a:cs typeface="Times New Roman" pitchFamily="18" charset="0"/>
              </a:endParaRPr>
            </a:p>
          </p:txBody>
        </p:sp>
        <p:grpSp>
          <p:nvGrpSpPr>
            <p:cNvPr id="10" name="Group 67"/>
            <p:cNvGrpSpPr>
              <a:grpSpLocks/>
            </p:cNvGrpSpPr>
            <p:nvPr/>
          </p:nvGrpSpPr>
          <p:grpSpPr bwMode="auto">
            <a:xfrm>
              <a:off x="1020" y="319"/>
              <a:ext cx="1905" cy="674"/>
              <a:chOff x="1020" y="436"/>
              <a:chExt cx="1905" cy="1134"/>
            </a:xfrm>
          </p:grpSpPr>
          <p:sp>
            <p:nvSpPr>
              <p:cNvPr id="85060" name="Freeform 68"/>
              <p:cNvSpPr>
                <a:spLocks/>
              </p:cNvSpPr>
              <p:nvPr/>
            </p:nvSpPr>
            <p:spPr bwMode="auto">
              <a:xfrm>
                <a:off x="1020" y="436"/>
                <a:ext cx="1905" cy="1134"/>
              </a:xfrm>
              <a:custGeom>
                <a:avLst/>
                <a:gdLst/>
                <a:ahLst/>
                <a:cxnLst>
                  <a:cxn ang="0">
                    <a:pos x="1905" y="1195"/>
                  </a:cxn>
                  <a:cxn ang="0">
                    <a:pos x="953" y="15"/>
                  </a:cxn>
                  <a:cxn ang="0">
                    <a:pos x="0" y="1285"/>
                  </a:cxn>
                </a:cxnLst>
                <a:rect l="0" t="0" r="r" b="b"/>
                <a:pathLst>
                  <a:path w="1905" h="1285">
                    <a:moveTo>
                      <a:pt x="1905" y="1195"/>
                    </a:moveTo>
                    <a:cubicBezTo>
                      <a:pt x="1587" y="597"/>
                      <a:pt x="1270" y="0"/>
                      <a:pt x="953" y="15"/>
                    </a:cubicBezTo>
                    <a:cubicBezTo>
                      <a:pt x="636" y="30"/>
                      <a:pt x="159" y="1073"/>
                      <a:pt x="0" y="1285"/>
                    </a:cubicBezTo>
                  </a:path>
                </a:pathLst>
              </a:custGeom>
              <a:noFill/>
              <a:ln w="50800" cap="flat" cmpd="sng">
                <a:solidFill>
                  <a:schemeClr val="tx1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 sz="2800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85061" name="Line 69"/>
              <p:cNvSpPr>
                <a:spLocks noChangeShapeType="1"/>
              </p:cNvSpPr>
              <p:nvPr/>
            </p:nvSpPr>
            <p:spPr bwMode="auto">
              <a:xfrm flipH="1">
                <a:off x="1030" y="1480"/>
                <a:ext cx="45" cy="90"/>
              </a:xfrm>
              <a:prstGeom prst="line">
                <a:avLst/>
              </a:prstGeom>
              <a:noFill/>
              <a:ln w="508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</p:spPr>
            <p:txBody>
              <a:bodyPr wrap="none" anchor="ctr"/>
              <a:lstStyle/>
              <a:p>
                <a:endParaRPr lang="zh-CN" altLang="en-US" sz="2800">
                  <a:latin typeface="Times New Roman" pitchFamily="18" charset="0"/>
                  <a:cs typeface="Times New Roman" pitchFamily="18" charset="0"/>
                </a:endParaRPr>
              </a:p>
            </p:txBody>
          </p:sp>
        </p:grpSp>
        <p:sp>
          <p:nvSpPr>
            <p:cNvPr id="85062" name="Text Box 70"/>
            <p:cNvSpPr txBox="1">
              <a:spLocks noChangeArrowheads="1"/>
            </p:cNvSpPr>
            <p:nvPr/>
          </p:nvSpPr>
          <p:spPr bwMode="auto">
            <a:xfrm>
              <a:off x="1773" y="455"/>
              <a:ext cx="227" cy="299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 sz="2800" b="1">
                  <a:latin typeface="Times New Roman" pitchFamily="18" charset="0"/>
                  <a:cs typeface="Times New Roman" pitchFamily="18" charset="0"/>
                </a:rPr>
                <a:t>a</a:t>
              </a:r>
            </a:p>
          </p:txBody>
        </p:sp>
        <p:sp>
          <p:nvSpPr>
            <p:cNvPr id="85063" name="Text Box 71"/>
            <p:cNvSpPr txBox="1">
              <a:spLocks noChangeArrowheads="1"/>
            </p:cNvSpPr>
            <p:nvPr/>
          </p:nvSpPr>
          <p:spPr bwMode="auto">
            <a:xfrm>
              <a:off x="1746" y="1378"/>
              <a:ext cx="272" cy="299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 sz="2800" b="1">
                  <a:latin typeface="Times New Roman" pitchFamily="18" charset="0"/>
                  <a:cs typeface="Times New Roman" pitchFamily="18" charset="0"/>
                </a:rPr>
                <a:t>b</a:t>
              </a:r>
            </a:p>
          </p:txBody>
        </p:sp>
        <p:sp>
          <p:nvSpPr>
            <p:cNvPr id="85064" name="Text Box 72"/>
            <p:cNvSpPr txBox="1">
              <a:spLocks noChangeArrowheads="1"/>
            </p:cNvSpPr>
            <p:nvPr/>
          </p:nvSpPr>
          <p:spPr bwMode="auto">
            <a:xfrm>
              <a:off x="3678" y="729"/>
              <a:ext cx="227" cy="299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 sz="2800" b="1">
                  <a:latin typeface="Times New Roman" pitchFamily="18" charset="0"/>
                  <a:cs typeface="Times New Roman" pitchFamily="18" charset="0"/>
                </a:rPr>
                <a:t>a</a:t>
              </a:r>
            </a:p>
          </p:txBody>
        </p:sp>
        <p:sp>
          <p:nvSpPr>
            <p:cNvPr id="85065" name="Text Box 73"/>
            <p:cNvSpPr txBox="1">
              <a:spLocks noChangeArrowheads="1"/>
            </p:cNvSpPr>
            <p:nvPr/>
          </p:nvSpPr>
          <p:spPr bwMode="auto">
            <a:xfrm>
              <a:off x="4359" y="724"/>
              <a:ext cx="272" cy="299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 sz="2800" b="1">
                  <a:latin typeface="Times New Roman" pitchFamily="18" charset="0"/>
                  <a:cs typeface="Times New Roman" pitchFamily="18" charset="0"/>
                </a:rPr>
                <a:t>b</a:t>
              </a:r>
            </a:p>
          </p:txBody>
        </p:sp>
        <p:sp>
          <p:nvSpPr>
            <p:cNvPr id="85066" name="Text Box 74"/>
            <p:cNvSpPr txBox="1">
              <a:spLocks noChangeArrowheads="1"/>
            </p:cNvSpPr>
            <p:nvPr/>
          </p:nvSpPr>
          <p:spPr bwMode="auto">
            <a:xfrm>
              <a:off x="4931" y="723"/>
              <a:ext cx="272" cy="299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 sz="2800" b="1">
                  <a:latin typeface="Times New Roman" pitchFamily="18" charset="0"/>
                  <a:cs typeface="Times New Roman" pitchFamily="18" charset="0"/>
                </a:rPr>
                <a:t>b</a:t>
              </a:r>
            </a:p>
          </p:txBody>
        </p:sp>
        <p:sp>
          <p:nvSpPr>
            <p:cNvPr id="85067" name="Text Box 75"/>
            <p:cNvSpPr txBox="1">
              <a:spLocks noChangeArrowheads="1"/>
            </p:cNvSpPr>
            <p:nvPr/>
          </p:nvSpPr>
          <p:spPr bwMode="auto">
            <a:xfrm>
              <a:off x="566" y="785"/>
              <a:ext cx="318" cy="299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 sz="2800" b="1">
                  <a:latin typeface="Times New Roman" pitchFamily="18" charset="0"/>
                  <a:cs typeface="Times New Roman" pitchFamily="18" charset="0"/>
                </a:rPr>
                <a:t>ε</a:t>
              </a:r>
            </a:p>
          </p:txBody>
        </p:sp>
        <p:sp>
          <p:nvSpPr>
            <p:cNvPr id="85068" name="Text Box 76"/>
            <p:cNvSpPr txBox="1">
              <a:spLocks noChangeArrowheads="1"/>
            </p:cNvSpPr>
            <p:nvPr/>
          </p:nvSpPr>
          <p:spPr bwMode="auto">
            <a:xfrm>
              <a:off x="1140" y="717"/>
              <a:ext cx="318" cy="299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 sz="2800" b="1" dirty="0">
                  <a:latin typeface="Times New Roman" pitchFamily="18" charset="0"/>
                  <a:cs typeface="Times New Roman" pitchFamily="18" charset="0"/>
                </a:rPr>
                <a:t>ε</a:t>
              </a:r>
            </a:p>
          </p:txBody>
        </p:sp>
        <p:sp>
          <p:nvSpPr>
            <p:cNvPr id="85069" name="Text Box 77"/>
            <p:cNvSpPr txBox="1">
              <a:spLocks noChangeArrowheads="1"/>
            </p:cNvSpPr>
            <p:nvPr/>
          </p:nvSpPr>
          <p:spPr bwMode="auto">
            <a:xfrm>
              <a:off x="965" y="1129"/>
              <a:ext cx="318" cy="299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 sz="2800" b="1">
                  <a:latin typeface="Times New Roman" pitchFamily="18" charset="0"/>
                  <a:cs typeface="Times New Roman" pitchFamily="18" charset="0"/>
                </a:rPr>
                <a:t>ε</a:t>
              </a:r>
            </a:p>
          </p:txBody>
        </p:sp>
        <p:sp>
          <p:nvSpPr>
            <p:cNvPr id="85070" name="Text Box 78"/>
            <p:cNvSpPr txBox="1">
              <a:spLocks noChangeArrowheads="1"/>
            </p:cNvSpPr>
            <p:nvPr/>
          </p:nvSpPr>
          <p:spPr bwMode="auto">
            <a:xfrm>
              <a:off x="2436" y="615"/>
              <a:ext cx="318" cy="299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 sz="2800" b="1">
                  <a:latin typeface="Times New Roman" pitchFamily="18" charset="0"/>
                  <a:cs typeface="Times New Roman" pitchFamily="18" charset="0"/>
                </a:rPr>
                <a:t>ε</a:t>
              </a:r>
            </a:p>
          </p:txBody>
        </p:sp>
        <p:sp>
          <p:nvSpPr>
            <p:cNvPr id="85071" name="Text Box 79"/>
            <p:cNvSpPr txBox="1">
              <a:spLocks noChangeArrowheads="1"/>
            </p:cNvSpPr>
            <p:nvPr/>
          </p:nvSpPr>
          <p:spPr bwMode="auto">
            <a:xfrm>
              <a:off x="2426" y="1210"/>
              <a:ext cx="318" cy="299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 sz="2800" b="1">
                  <a:latin typeface="Times New Roman" pitchFamily="18" charset="0"/>
                  <a:cs typeface="Times New Roman" pitchFamily="18" charset="0"/>
                </a:rPr>
                <a:t>ε</a:t>
              </a:r>
            </a:p>
          </p:txBody>
        </p:sp>
        <p:sp>
          <p:nvSpPr>
            <p:cNvPr id="85072" name="Text Box 80"/>
            <p:cNvSpPr txBox="1">
              <a:spLocks noChangeArrowheads="1"/>
            </p:cNvSpPr>
            <p:nvPr/>
          </p:nvSpPr>
          <p:spPr bwMode="auto">
            <a:xfrm>
              <a:off x="2962" y="729"/>
              <a:ext cx="318" cy="299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 sz="2800" b="1">
                  <a:latin typeface="Times New Roman" pitchFamily="18" charset="0"/>
                  <a:cs typeface="Times New Roman" pitchFamily="18" charset="0"/>
                </a:rPr>
                <a:t>ε</a:t>
              </a:r>
            </a:p>
          </p:txBody>
        </p:sp>
        <p:sp>
          <p:nvSpPr>
            <p:cNvPr id="85073" name="AutoShape 81"/>
            <p:cNvSpPr>
              <a:spLocks noChangeArrowheads="1"/>
            </p:cNvSpPr>
            <p:nvPr/>
          </p:nvSpPr>
          <p:spPr bwMode="auto">
            <a:xfrm>
              <a:off x="0" y="1083"/>
              <a:ext cx="249" cy="81"/>
            </a:xfrm>
            <a:prstGeom prst="rightArrow">
              <a:avLst>
                <a:gd name="adj1" fmla="val 50000"/>
                <a:gd name="adj2" fmla="val 76852"/>
              </a:avLst>
            </a:prstGeom>
            <a:solidFill>
              <a:schemeClr val="tx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sz="280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85085" name="Oval 93"/>
            <p:cNvSpPr>
              <a:spLocks noChangeArrowheads="1"/>
            </p:cNvSpPr>
            <p:nvPr/>
          </p:nvSpPr>
          <p:spPr bwMode="auto">
            <a:xfrm>
              <a:off x="5149" y="912"/>
              <a:ext cx="611" cy="350"/>
            </a:xfrm>
            <a:prstGeom prst="ellipse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sz="280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85086" name="Oval 94"/>
            <p:cNvSpPr>
              <a:spLocks noChangeArrowheads="1"/>
            </p:cNvSpPr>
            <p:nvPr/>
          </p:nvSpPr>
          <p:spPr bwMode="auto">
            <a:xfrm>
              <a:off x="5248" y="966"/>
              <a:ext cx="409" cy="242"/>
            </a:xfrm>
            <a:prstGeom prst="ellipse">
              <a:avLst/>
            </a:prstGeom>
            <a:solidFill>
              <a:schemeClr val="accent1"/>
            </a:solidFill>
            <a:ln w="25400" algn="ctr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zh-CN" altLang="en-US" sz="2800" b="1">
                  <a:solidFill>
                    <a:schemeClr val="bg2"/>
                  </a:solidFill>
                  <a:latin typeface="Times New Roman" pitchFamily="18" charset="0"/>
                  <a:cs typeface="Times New Roman" pitchFamily="18" charset="0"/>
                </a:rPr>
                <a:t>10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86055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849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85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850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850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2" dur="500"/>
                                        <p:tgtEl>
                                          <p:spTgt spid="85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2" dur="500"/>
                                        <p:tgtEl>
                                          <p:spTgt spid="850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7" dur="500"/>
                                        <p:tgtEl>
                                          <p:spTgt spid="85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7" dur="500"/>
                                        <p:tgtEl>
                                          <p:spTgt spid="85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6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67" dur="500"/>
                                        <p:tgtEl>
                                          <p:spTgt spid="849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2" dur="500"/>
                                        <p:tgtEl>
                                          <p:spTgt spid="85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994" grpId="0" autoUpdateAnimBg="0"/>
      <p:bldP spid="84998" grpId="0" autoUpdateAnimBg="0"/>
      <p:bldP spid="85002" grpId="0" autoUpdateAnimBg="0"/>
      <p:bldP spid="85006" grpId="0" autoUpdateAnimBg="0"/>
      <p:bldP spid="85010" grpId="0" autoUpdateAnimBg="0"/>
      <p:bldP spid="85074" grpId="0" autoUpdateAnimBg="0"/>
      <p:bldP spid="85075" grpId="0" autoUpdateAnimBg="0"/>
      <p:bldP spid="85076" grpId="0" autoUpdateAnimBg="0"/>
      <p:bldP spid="85077" grpId="0" autoUpdateAnimBg="0"/>
      <p:bldP spid="85078" grpId="0" autoUpdateAnimBg="0"/>
    </p:bldLst>
  </p:timing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1596602" y="3694289"/>
            <a:ext cx="4446676" cy="4026635"/>
            <a:chOff x="2290" y="1808"/>
            <a:chExt cx="2540" cy="2302"/>
          </a:xfrm>
        </p:grpSpPr>
        <p:grpSp>
          <p:nvGrpSpPr>
            <p:cNvPr id="3" name="Group 3"/>
            <p:cNvGrpSpPr>
              <a:grpSpLocks/>
            </p:cNvGrpSpPr>
            <p:nvPr/>
          </p:nvGrpSpPr>
          <p:grpSpPr bwMode="auto">
            <a:xfrm>
              <a:off x="2290" y="1808"/>
              <a:ext cx="2540" cy="2302"/>
              <a:chOff x="2290" y="391"/>
              <a:chExt cx="2994" cy="3016"/>
            </a:xfrm>
          </p:grpSpPr>
          <p:grpSp>
            <p:nvGrpSpPr>
              <p:cNvPr id="4" name="Group 4"/>
              <p:cNvGrpSpPr>
                <a:grpSpLocks/>
              </p:cNvGrpSpPr>
              <p:nvPr/>
            </p:nvGrpSpPr>
            <p:grpSpPr bwMode="auto">
              <a:xfrm>
                <a:off x="4673" y="2050"/>
                <a:ext cx="611" cy="590"/>
                <a:chOff x="5149" y="1125"/>
                <a:chExt cx="611" cy="590"/>
              </a:xfrm>
            </p:grpSpPr>
            <p:sp>
              <p:nvSpPr>
                <p:cNvPr id="86021" name="Oval 5"/>
                <p:cNvSpPr>
                  <a:spLocks noChangeArrowheads="1"/>
                </p:cNvSpPr>
                <p:nvPr/>
              </p:nvSpPr>
              <p:spPr bwMode="auto">
                <a:xfrm>
                  <a:off x="5149" y="1125"/>
                  <a:ext cx="611" cy="590"/>
                </a:xfrm>
                <a:prstGeom prst="ellipse">
                  <a:avLst/>
                </a:prstGeom>
                <a:solidFill>
                  <a:schemeClr val="accent1"/>
                </a:solidFill>
                <a:ln w="9525" algn="ctr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86022" name="Oval 6"/>
                <p:cNvSpPr>
                  <a:spLocks noChangeArrowheads="1"/>
                </p:cNvSpPr>
                <p:nvPr/>
              </p:nvSpPr>
              <p:spPr bwMode="auto">
                <a:xfrm>
                  <a:off x="5248" y="1207"/>
                  <a:ext cx="409" cy="408"/>
                </a:xfrm>
                <a:prstGeom prst="ellipse">
                  <a:avLst/>
                </a:prstGeom>
                <a:solidFill>
                  <a:schemeClr val="accent1"/>
                </a:solidFill>
                <a:ln w="9525" algn="ctr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/>
                  <a:r>
                    <a:rPr lang="zh-CN" altLang="en-US" sz="3100">
                      <a:solidFill>
                        <a:schemeClr val="bg2"/>
                      </a:solidFill>
                      <a:latin typeface="Times New Roman" pitchFamily="18" charset="0"/>
                      <a:cs typeface="Times New Roman" pitchFamily="18" charset="0"/>
                    </a:rPr>
                    <a:t>4</a:t>
                  </a:r>
                </a:p>
              </p:txBody>
            </p:sp>
          </p:grpSp>
          <p:sp>
            <p:nvSpPr>
              <p:cNvPr id="86023" name="Oval 7"/>
              <p:cNvSpPr>
                <a:spLocks noChangeArrowheads="1"/>
              </p:cNvSpPr>
              <p:nvPr/>
            </p:nvSpPr>
            <p:spPr bwMode="auto">
              <a:xfrm>
                <a:off x="2539" y="1642"/>
                <a:ext cx="409" cy="408"/>
              </a:xfrm>
              <a:prstGeom prst="ellipse">
                <a:avLst/>
              </a:prstGeom>
              <a:solidFill>
                <a:schemeClr val="accent1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:r>
                  <a:rPr lang="zh-CN" altLang="en-US" sz="3100">
                    <a:solidFill>
                      <a:schemeClr val="bg2"/>
                    </a:solidFill>
                    <a:latin typeface="Times New Roman" pitchFamily="18" charset="0"/>
                    <a:cs typeface="Times New Roman" pitchFamily="18" charset="0"/>
                  </a:rPr>
                  <a:t>0</a:t>
                </a:r>
              </a:p>
            </p:txBody>
          </p:sp>
          <p:sp>
            <p:nvSpPr>
              <p:cNvPr id="86024" name="Line 8"/>
              <p:cNvSpPr>
                <a:spLocks noChangeShapeType="1"/>
              </p:cNvSpPr>
              <p:nvPr/>
            </p:nvSpPr>
            <p:spPr bwMode="auto">
              <a:xfrm flipV="1">
                <a:off x="2907" y="1324"/>
                <a:ext cx="699" cy="409"/>
              </a:xfrm>
              <a:prstGeom prst="line">
                <a:avLst/>
              </a:prstGeom>
              <a:noFill/>
              <a:ln w="508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</p:spPr>
            <p:txBody>
              <a:bodyPr wrap="none" anchor="ctr"/>
              <a:lstStyle/>
              <a:p>
                <a:endParaRPr lang="zh-CN" altLang="en-US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86025" name="Text Box 9"/>
              <p:cNvSpPr txBox="1">
                <a:spLocks noChangeArrowheads="1"/>
              </p:cNvSpPr>
              <p:nvPr/>
            </p:nvSpPr>
            <p:spPr bwMode="auto">
              <a:xfrm>
                <a:off x="4286" y="751"/>
                <a:ext cx="272" cy="479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altLang="zh-CN" sz="3500">
                    <a:latin typeface="Times New Roman" pitchFamily="18" charset="0"/>
                    <a:cs typeface="Times New Roman" pitchFamily="18" charset="0"/>
                  </a:rPr>
                  <a:t>b</a:t>
                </a:r>
              </a:p>
            </p:txBody>
          </p:sp>
          <p:sp>
            <p:nvSpPr>
              <p:cNvPr id="86026" name="AutoShape 10"/>
              <p:cNvSpPr>
                <a:spLocks noChangeArrowheads="1"/>
              </p:cNvSpPr>
              <p:nvPr/>
            </p:nvSpPr>
            <p:spPr bwMode="auto">
              <a:xfrm>
                <a:off x="2290" y="1797"/>
                <a:ext cx="249" cy="136"/>
              </a:xfrm>
              <a:prstGeom prst="rightArrow">
                <a:avLst>
                  <a:gd name="adj1" fmla="val 50000"/>
                  <a:gd name="adj2" fmla="val 45772"/>
                </a:avLst>
              </a:prstGeom>
              <a:solidFill>
                <a:schemeClr val="tx1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86027" name="Oval 11"/>
              <p:cNvSpPr>
                <a:spLocks noChangeArrowheads="1"/>
              </p:cNvSpPr>
              <p:nvPr/>
            </p:nvSpPr>
            <p:spPr bwMode="auto">
              <a:xfrm>
                <a:off x="3650" y="2141"/>
                <a:ext cx="409" cy="408"/>
              </a:xfrm>
              <a:prstGeom prst="ellipse">
                <a:avLst/>
              </a:prstGeom>
              <a:solidFill>
                <a:schemeClr val="accent1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:r>
                  <a:rPr lang="zh-CN" altLang="en-US" sz="3100">
                    <a:solidFill>
                      <a:schemeClr val="bg2"/>
                    </a:solidFill>
                    <a:latin typeface="Times New Roman" pitchFamily="18" charset="0"/>
                    <a:cs typeface="Times New Roman" pitchFamily="18" charset="0"/>
                  </a:rPr>
                  <a:t>2</a:t>
                </a:r>
              </a:p>
            </p:txBody>
          </p:sp>
          <p:sp>
            <p:nvSpPr>
              <p:cNvPr id="86028" name="Oval 12"/>
              <p:cNvSpPr>
                <a:spLocks noChangeArrowheads="1"/>
              </p:cNvSpPr>
              <p:nvPr/>
            </p:nvSpPr>
            <p:spPr bwMode="auto">
              <a:xfrm>
                <a:off x="3605" y="1007"/>
                <a:ext cx="409" cy="408"/>
              </a:xfrm>
              <a:prstGeom prst="ellipse">
                <a:avLst/>
              </a:prstGeom>
              <a:solidFill>
                <a:schemeClr val="accent1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:r>
                  <a:rPr lang="zh-CN" altLang="en-US" sz="3100">
                    <a:solidFill>
                      <a:schemeClr val="bg2"/>
                    </a:solidFill>
                    <a:latin typeface="Times New Roman" pitchFamily="18" charset="0"/>
                    <a:cs typeface="Times New Roman" pitchFamily="18" charset="0"/>
                  </a:rPr>
                  <a:t>1</a:t>
                </a:r>
              </a:p>
            </p:txBody>
          </p:sp>
          <p:sp>
            <p:nvSpPr>
              <p:cNvPr id="86029" name="Oval 13"/>
              <p:cNvSpPr>
                <a:spLocks noChangeArrowheads="1"/>
              </p:cNvSpPr>
              <p:nvPr/>
            </p:nvSpPr>
            <p:spPr bwMode="auto">
              <a:xfrm>
                <a:off x="4784" y="1007"/>
                <a:ext cx="409" cy="408"/>
              </a:xfrm>
              <a:prstGeom prst="ellipse">
                <a:avLst/>
              </a:prstGeom>
              <a:solidFill>
                <a:schemeClr val="accent1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:r>
                  <a:rPr lang="zh-CN" altLang="en-US" sz="3100">
                    <a:solidFill>
                      <a:schemeClr val="bg2"/>
                    </a:solidFill>
                    <a:latin typeface="Times New Roman" pitchFamily="18" charset="0"/>
                    <a:cs typeface="Times New Roman" pitchFamily="18" charset="0"/>
                  </a:rPr>
                  <a:t>3</a:t>
                </a:r>
              </a:p>
            </p:txBody>
          </p:sp>
          <p:sp>
            <p:nvSpPr>
              <p:cNvPr id="86030" name="Line 14"/>
              <p:cNvSpPr>
                <a:spLocks noChangeShapeType="1"/>
              </p:cNvSpPr>
              <p:nvPr/>
            </p:nvSpPr>
            <p:spPr bwMode="auto">
              <a:xfrm>
                <a:off x="2923" y="1946"/>
                <a:ext cx="728" cy="331"/>
              </a:xfrm>
              <a:prstGeom prst="line">
                <a:avLst/>
              </a:prstGeom>
              <a:noFill/>
              <a:ln w="508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</p:spPr>
            <p:txBody>
              <a:bodyPr wrap="none" anchor="ctr"/>
              <a:lstStyle/>
              <a:p>
                <a:endParaRPr lang="zh-CN" altLang="en-US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86031" name="Line 15"/>
              <p:cNvSpPr>
                <a:spLocks noChangeShapeType="1"/>
              </p:cNvSpPr>
              <p:nvPr/>
            </p:nvSpPr>
            <p:spPr bwMode="auto">
              <a:xfrm flipV="1">
                <a:off x="4003" y="1111"/>
                <a:ext cx="790" cy="1"/>
              </a:xfrm>
              <a:prstGeom prst="line">
                <a:avLst/>
              </a:prstGeom>
              <a:noFill/>
              <a:ln w="508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</p:spPr>
            <p:txBody>
              <a:bodyPr wrap="none" anchor="ctr"/>
              <a:lstStyle/>
              <a:p>
                <a:endParaRPr lang="zh-CN" altLang="en-US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86032" name="Line 16"/>
              <p:cNvSpPr>
                <a:spLocks noChangeShapeType="1"/>
              </p:cNvSpPr>
              <p:nvPr/>
            </p:nvSpPr>
            <p:spPr bwMode="auto">
              <a:xfrm flipH="1" flipV="1">
                <a:off x="3960" y="1346"/>
                <a:ext cx="849" cy="8"/>
              </a:xfrm>
              <a:prstGeom prst="line">
                <a:avLst/>
              </a:prstGeom>
              <a:noFill/>
              <a:ln w="508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</p:spPr>
            <p:txBody>
              <a:bodyPr wrap="none" anchor="ctr"/>
              <a:lstStyle/>
              <a:p>
                <a:endParaRPr lang="zh-CN" altLang="en-US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86033" name="Line 17"/>
              <p:cNvSpPr>
                <a:spLocks noChangeShapeType="1"/>
              </p:cNvSpPr>
              <p:nvPr/>
            </p:nvSpPr>
            <p:spPr bwMode="auto">
              <a:xfrm flipH="1" flipV="1">
                <a:off x="4046" y="2397"/>
                <a:ext cx="619" cy="8"/>
              </a:xfrm>
              <a:prstGeom prst="line">
                <a:avLst/>
              </a:prstGeom>
              <a:noFill/>
              <a:ln w="508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</p:spPr>
            <p:txBody>
              <a:bodyPr wrap="none" anchor="ctr"/>
              <a:lstStyle/>
              <a:p>
                <a:endParaRPr lang="zh-CN" altLang="en-US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86034" name="Line 18"/>
              <p:cNvSpPr>
                <a:spLocks noChangeShapeType="1"/>
              </p:cNvSpPr>
              <p:nvPr/>
            </p:nvSpPr>
            <p:spPr bwMode="auto">
              <a:xfrm flipH="1">
                <a:off x="5001" y="1415"/>
                <a:ext cx="24" cy="635"/>
              </a:xfrm>
              <a:prstGeom prst="line">
                <a:avLst/>
              </a:prstGeom>
              <a:noFill/>
              <a:ln w="508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</p:spPr>
            <p:txBody>
              <a:bodyPr wrap="none" anchor="ctr"/>
              <a:lstStyle/>
              <a:p>
                <a:endParaRPr lang="zh-CN" altLang="en-US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86035" name="Line 19"/>
              <p:cNvSpPr>
                <a:spLocks noChangeShapeType="1"/>
              </p:cNvSpPr>
              <p:nvPr/>
            </p:nvSpPr>
            <p:spPr bwMode="auto">
              <a:xfrm flipH="1" flipV="1">
                <a:off x="3894" y="1431"/>
                <a:ext cx="862" cy="681"/>
              </a:xfrm>
              <a:prstGeom prst="line">
                <a:avLst/>
              </a:prstGeom>
              <a:noFill/>
              <a:ln w="508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</p:spPr>
            <p:txBody>
              <a:bodyPr wrap="none" anchor="ctr"/>
              <a:lstStyle/>
              <a:p>
                <a:endParaRPr lang="zh-CN" altLang="en-US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86036" name="Line 20"/>
              <p:cNvSpPr>
                <a:spLocks noChangeShapeType="1"/>
              </p:cNvSpPr>
              <p:nvPr/>
            </p:nvSpPr>
            <p:spPr bwMode="auto">
              <a:xfrm flipV="1">
                <a:off x="3825" y="1437"/>
                <a:ext cx="8" cy="672"/>
              </a:xfrm>
              <a:prstGeom prst="line">
                <a:avLst/>
              </a:prstGeom>
              <a:noFill/>
              <a:ln w="508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</p:spPr>
            <p:txBody>
              <a:bodyPr wrap="none" anchor="ctr"/>
              <a:lstStyle/>
              <a:p>
                <a:endParaRPr lang="zh-CN" altLang="en-US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86037" name="Text Box 21"/>
              <p:cNvSpPr txBox="1">
                <a:spLocks noChangeArrowheads="1"/>
              </p:cNvSpPr>
              <p:nvPr/>
            </p:nvSpPr>
            <p:spPr bwMode="auto">
              <a:xfrm>
                <a:off x="5012" y="1505"/>
                <a:ext cx="272" cy="478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altLang="zh-CN" sz="3500">
                    <a:latin typeface="Times New Roman" pitchFamily="18" charset="0"/>
                    <a:cs typeface="Times New Roman" pitchFamily="18" charset="0"/>
                  </a:rPr>
                  <a:t>b</a:t>
                </a:r>
              </a:p>
            </p:txBody>
          </p:sp>
          <p:sp>
            <p:nvSpPr>
              <p:cNvPr id="86038" name="Text Box 22"/>
              <p:cNvSpPr txBox="1">
                <a:spLocks noChangeArrowheads="1"/>
              </p:cNvSpPr>
              <p:nvPr/>
            </p:nvSpPr>
            <p:spPr bwMode="auto">
              <a:xfrm>
                <a:off x="4286" y="2365"/>
                <a:ext cx="272" cy="479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altLang="zh-CN" sz="3500">
                    <a:latin typeface="Times New Roman" pitchFamily="18" charset="0"/>
                    <a:cs typeface="Times New Roman" pitchFamily="18" charset="0"/>
                  </a:rPr>
                  <a:t>b</a:t>
                </a:r>
              </a:p>
            </p:txBody>
          </p:sp>
          <p:sp>
            <p:nvSpPr>
              <p:cNvPr id="86039" name="Text Box 23"/>
              <p:cNvSpPr txBox="1">
                <a:spLocks noChangeArrowheads="1"/>
              </p:cNvSpPr>
              <p:nvPr/>
            </p:nvSpPr>
            <p:spPr bwMode="auto">
              <a:xfrm>
                <a:off x="4422" y="1549"/>
                <a:ext cx="271" cy="478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altLang="zh-CN" sz="3500">
                    <a:latin typeface="Times New Roman" pitchFamily="18" charset="0"/>
                    <a:cs typeface="Times New Roman" pitchFamily="18" charset="0"/>
                  </a:rPr>
                  <a:t>a</a:t>
                </a:r>
              </a:p>
            </p:txBody>
          </p:sp>
          <p:sp>
            <p:nvSpPr>
              <p:cNvPr id="86040" name="Text Box 24"/>
              <p:cNvSpPr txBox="1">
                <a:spLocks noChangeArrowheads="1"/>
              </p:cNvSpPr>
              <p:nvPr/>
            </p:nvSpPr>
            <p:spPr bwMode="auto">
              <a:xfrm>
                <a:off x="3878" y="1687"/>
                <a:ext cx="272" cy="478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altLang="zh-CN" sz="3500">
                    <a:latin typeface="Times New Roman" pitchFamily="18" charset="0"/>
                    <a:cs typeface="Times New Roman" pitchFamily="18" charset="0"/>
                  </a:rPr>
                  <a:t>a</a:t>
                </a:r>
              </a:p>
            </p:txBody>
          </p:sp>
          <p:sp>
            <p:nvSpPr>
              <p:cNvPr id="86041" name="Text Box 25"/>
              <p:cNvSpPr txBox="1">
                <a:spLocks noChangeArrowheads="1"/>
              </p:cNvSpPr>
              <p:nvPr/>
            </p:nvSpPr>
            <p:spPr bwMode="auto">
              <a:xfrm>
                <a:off x="3016" y="1233"/>
                <a:ext cx="272" cy="479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altLang="zh-CN" sz="3500">
                    <a:latin typeface="Times New Roman" pitchFamily="18" charset="0"/>
                    <a:cs typeface="Times New Roman" pitchFamily="18" charset="0"/>
                  </a:rPr>
                  <a:t>a</a:t>
                </a:r>
              </a:p>
            </p:txBody>
          </p:sp>
          <p:sp>
            <p:nvSpPr>
              <p:cNvPr id="86042" name="Text Box 26"/>
              <p:cNvSpPr txBox="1">
                <a:spLocks noChangeArrowheads="1"/>
              </p:cNvSpPr>
              <p:nvPr/>
            </p:nvSpPr>
            <p:spPr bwMode="auto">
              <a:xfrm>
                <a:off x="3061" y="2005"/>
                <a:ext cx="272" cy="478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altLang="zh-CN" sz="3500">
                    <a:latin typeface="Times New Roman" pitchFamily="18" charset="0"/>
                    <a:cs typeface="Times New Roman" pitchFamily="18" charset="0"/>
                  </a:rPr>
                  <a:t>b</a:t>
                </a:r>
              </a:p>
            </p:txBody>
          </p:sp>
          <p:grpSp>
            <p:nvGrpSpPr>
              <p:cNvPr id="5" name="Group 27"/>
              <p:cNvGrpSpPr>
                <a:grpSpLocks/>
              </p:cNvGrpSpPr>
              <p:nvPr/>
            </p:nvGrpSpPr>
            <p:grpSpPr bwMode="auto">
              <a:xfrm>
                <a:off x="3651" y="709"/>
                <a:ext cx="329" cy="362"/>
                <a:chOff x="3651" y="709"/>
                <a:chExt cx="329" cy="362"/>
              </a:xfrm>
            </p:grpSpPr>
            <p:sp>
              <p:nvSpPr>
                <p:cNvPr id="86044" name="Freeform 28"/>
                <p:cNvSpPr>
                  <a:spLocks/>
                </p:cNvSpPr>
                <p:nvPr/>
              </p:nvSpPr>
              <p:spPr bwMode="auto">
                <a:xfrm>
                  <a:off x="3651" y="709"/>
                  <a:ext cx="318" cy="362"/>
                </a:xfrm>
                <a:custGeom>
                  <a:avLst/>
                  <a:gdLst/>
                  <a:ahLst/>
                  <a:cxnLst>
                    <a:cxn ang="0">
                      <a:pos x="0" y="362"/>
                    </a:cxn>
                    <a:cxn ang="0">
                      <a:pos x="136" y="0"/>
                    </a:cxn>
                    <a:cxn ang="0">
                      <a:pos x="318" y="362"/>
                    </a:cxn>
                  </a:cxnLst>
                  <a:rect l="0" t="0" r="r" b="b"/>
                  <a:pathLst>
                    <a:path w="318" h="362">
                      <a:moveTo>
                        <a:pt x="0" y="362"/>
                      </a:moveTo>
                      <a:cubicBezTo>
                        <a:pt x="41" y="181"/>
                        <a:pt x="83" y="0"/>
                        <a:pt x="136" y="0"/>
                      </a:cubicBezTo>
                      <a:cubicBezTo>
                        <a:pt x="189" y="0"/>
                        <a:pt x="288" y="309"/>
                        <a:pt x="318" y="362"/>
                      </a:cubicBezTo>
                    </a:path>
                  </a:pathLst>
                </a:custGeom>
                <a:noFill/>
                <a:ln w="50800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86045" name="Line 29"/>
                <p:cNvSpPr>
                  <a:spLocks noChangeShapeType="1"/>
                </p:cNvSpPr>
                <p:nvPr/>
              </p:nvSpPr>
              <p:spPr bwMode="auto">
                <a:xfrm>
                  <a:off x="3889" y="919"/>
                  <a:ext cx="91" cy="136"/>
                </a:xfrm>
                <a:prstGeom prst="line">
                  <a:avLst/>
                </a:prstGeom>
                <a:noFill/>
                <a:ln w="5080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</p:spPr>
              <p:txBody>
                <a:bodyPr wrap="none" anchor="ctr"/>
                <a:lstStyle/>
                <a:p>
                  <a:endParaRPr lang="zh-CN" altLang="en-US"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</p:grpSp>
          <p:sp>
            <p:nvSpPr>
              <p:cNvPr id="86046" name="Text Box 30"/>
              <p:cNvSpPr txBox="1">
                <a:spLocks noChangeArrowheads="1"/>
              </p:cNvSpPr>
              <p:nvPr/>
            </p:nvSpPr>
            <p:spPr bwMode="auto">
              <a:xfrm>
                <a:off x="3651" y="391"/>
                <a:ext cx="272" cy="478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altLang="zh-CN" sz="3500">
                    <a:latin typeface="Times New Roman" pitchFamily="18" charset="0"/>
                    <a:cs typeface="Times New Roman" pitchFamily="18" charset="0"/>
                  </a:rPr>
                  <a:t>a</a:t>
                </a:r>
              </a:p>
            </p:txBody>
          </p:sp>
          <p:grpSp>
            <p:nvGrpSpPr>
              <p:cNvPr id="6" name="Group 31"/>
              <p:cNvGrpSpPr>
                <a:grpSpLocks/>
              </p:cNvGrpSpPr>
              <p:nvPr/>
            </p:nvGrpSpPr>
            <p:grpSpPr bwMode="auto">
              <a:xfrm>
                <a:off x="3696" y="2523"/>
                <a:ext cx="273" cy="408"/>
                <a:chOff x="3696" y="2523"/>
                <a:chExt cx="273" cy="408"/>
              </a:xfrm>
            </p:grpSpPr>
            <p:sp>
              <p:nvSpPr>
                <p:cNvPr id="86048" name="Freeform 32"/>
                <p:cNvSpPr>
                  <a:spLocks/>
                </p:cNvSpPr>
                <p:nvPr/>
              </p:nvSpPr>
              <p:spPr bwMode="auto">
                <a:xfrm>
                  <a:off x="3696" y="2523"/>
                  <a:ext cx="273" cy="40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137" y="408"/>
                    </a:cxn>
                    <a:cxn ang="0">
                      <a:pos x="273" y="0"/>
                    </a:cxn>
                  </a:cxnLst>
                  <a:rect l="0" t="0" r="r" b="b"/>
                  <a:pathLst>
                    <a:path w="273" h="408">
                      <a:moveTo>
                        <a:pt x="0" y="0"/>
                      </a:moveTo>
                      <a:cubicBezTo>
                        <a:pt x="46" y="204"/>
                        <a:pt x="92" y="408"/>
                        <a:pt x="137" y="408"/>
                      </a:cubicBezTo>
                      <a:cubicBezTo>
                        <a:pt x="182" y="408"/>
                        <a:pt x="250" y="68"/>
                        <a:pt x="273" y="0"/>
                      </a:cubicBezTo>
                    </a:path>
                  </a:pathLst>
                </a:custGeom>
                <a:noFill/>
                <a:ln w="50800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86049" name="Line 33"/>
                <p:cNvSpPr>
                  <a:spLocks noChangeShapeType="1"/>
                </p:cNvSpPr>
                <p:nvPr/>
              </p:nvSpPr>
              <p:spPr bwMode="auto">
                <a:xfrm flipV="1">
                  <a:off x="3923" y="2523"/>
                  <a:ext cx="46" cy="136"/>
                </a:xfrm>
                <a:prstGeom prst="line">
                  <a:avLst/>
                </a:prstGeom>
                <a:noFill/>
                <a:ln w="5080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</p:spPr>
              <p:txBody>
                <a:bodyPr wrap="none" anchor="ctr"/>
                <a:lstStyle/>
                <a:p>
                  <a:endParaRPr lang="zh-CN" altLang="en-US"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</p:grpSp>
          <p:sp>
            <p:nvSpPr>
              <p:cNvPr id="86050" name="Text Box 34"/>
              <p:cNvSpPr txBox="1">
                <a:spLocks noChangeArrowheads="1"/>
              </p:cNvSpPr>
              <p:nvPr/>
            </p:nvSpPr>
            <p:spPr bwMode="auto">
              <a:xfrm>
                <a:off x="3697" y="2928"/>
                <a:ext cx="272" cy="479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altLang="zh-CN" sz="3500">
                    <a:latin typeface="Times New Roman" pitchFamily="18" charset="0"/>
                    <a:cs typeface="Times New Roman" pitchFamily="18" charset="0"/>
                  </a:rPr>
                  <a:t>b</a:t>
                </a:r>
              </a:p>
            </p:txBody>
          </p:sp>
        </p:grpSp>
        <p:sp>
          <p:nvSpPr>
            <p:cNvPr id="86051" name="Text Box 35"/>
            <p:cNvSpPr txBox="1">
              <a:spLocks noChangeArrowheads="1"/>
            </p:cNvSpPr>
            <p:nvPr/>
          </p:nvSpPr>
          <p:spPr bwMode="auto">
            <a:xfrm>
              <a:off x="3969" y="2432"/>
              <a:ext cx="317" cy="36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 sz="3500">
                  <a:latin typeface="Times New Roman" pitchFamily="18" charset="0"/>
                  <a:cs typeface="Times New Roman" pitchFamily="18" charset="0"/>
                </a:rPr>
                <a:t>a</a:t>
              </a:r>
            </a:p>
          </p:txBody>
        </p:sp>
      </p:grpSp>
      <p:sp>
        <p:nvSpPr>
          <p:cNvPr id="86052" name="Text Box 36"/>
          <p:cNvSpPr txBox="1">
            <a:spLocks noChangeArrowheads="1"/>
          </p:cNvSpPr>
          <p:nvPr/>
        </p:nvSpPr>
        <p:spPr bwMode="auto">
          <a:xfrm>
            <a:off x="252095" y="167923"/>
            <a:ext cx="8151072" cy="578832"/>
          </a:xfrm>
          <a:prstGeom prst="rect">
            <a:avLst/>
          </a:prstGeom>
          <a:noFill/>
          <a:ln w="25400">
            <a:noFill/>
            <a:miter lim="800000"/>
            <a:headEnd/>
            <a:tailEnd type="none" w="lg" len="med"/>
          </a:ln>
          <a:effectLst/>
        </p:spPr>
        <p:txBody>
          <a:bodyPr lIns="100794" tIns="50397" rIns="100794" bIns="50397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3100" b="1" dirty="0">
                <a:latin typeface="Times New Roman" pitchFamily="18" charset="0"/>
                <a:cs typeface="Times New Roman" pitchFamily="18" charset="0"/>
              </a:rPr>
              <a:t>Rename the sets of states of </a:t>
            </a:r>
            <a:r>
              <a:rPr lang="en-US" altLang="zh-CN" sz="3100" b="1" dirty="0" err="1">
                <a:latin typeface="Times New Roman" pitchFamily="18" charset="0"/>
                <a:cs typeface="Times New Roman" pitchFamily="18" charset="0"/>
              </a:rPr>
              <a:t>DFA,we</a:t>
            </a:r>
            <a:r>
              <a:rPr lang="en-US" altLang="zh-CN" sz="3100" b="1" dirty="0">
                <a:latin typeface="Times New Roman" pitchFamily="18" charset="0"/>
                <a:cs typeface="Times New Roman" pitchFamily="18" charset="0"/>
              </a:rPr>
              <a:t> get</a:t>
            </a:r>
          </a:p>
        </p:txBody>
      </p:sp>
      <p:grpSp>
        <p:nvGrpSpPr>
          <p:cNvPr id="7" name="Group 82"/>
          <p:cNvGrpSpPr>
            <a:grpSpLocks/>
          </p:cNvGrpSpPr>
          <p:nvPr/>
        </p:nvGrpSpPr>
        <p:grpSpPr bwMode="auto">
          <a:xfrm>
            <a:off x="183820" y="839611"/>
            <a:ext cx="10068044" cy="3080324"/>
            <a:chOff x="9" y="480"/>
            <a:chExt cx="5751" cy="1761"/>
          </a:xfrm>
        </p:grpSpPr>
        <p:sp>
          <p:nvSpPr>
            <p:cNvPr id="86053" name="Rectangle 37"/>
            <p:cNvSpPr>
              <a:spLocks noChangeArrowheads="1"/>
            </p:cNvSpPr>
            <p:nvPr/>
          </p:nvSpPr>
          <p:spPr bwMode="auto">
            <a:xfrm>
              <a:off x="36" y="798"/>
              <a:ext cx="1134" cy="2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algn="just">
                <a:spcBef>
                  <a:spcPct val="20000"/>
                </a:spcBef>
                <a:buClr>
                  <a:srgbClr val="FFFF00"/>
                </a:buClr>
                <a:buSzPct val="80000"/>
                <a:buFont typeface="Wingdings" pitchFamily="2" charset="2"/>
                <a:buNone/>
              </a:pPr>
              <a:r>
                <a:rPr lang="zh-CN" altLang="en-US" b="1" dirty="0">
                  <a:latin typeface="Times New Roman" pitchFamily="18" charset="0"/>
                  <a:cs typeface="Times New Roman" pitchFamily="18" charset="0"/>
                </a:rPr>
                <a:t>{</a:t>
              </a:r>
              <a:r>
                <a:rPr lang="zh-CN" altLang="en-US" b="1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0</a:t>
              </a:r>
              <a:r>
                <a:rPr lang="zh-CN" altLang="en-US" b="1" dirty="0">
                  <a:latin typeface="Times New Roman" pitchFamily="18" charset="0"/>
                  <a:cs typeface="Times New Roman" pitchFamily="18" charset="0"/>
                </a:rPr>
                <a:t>,1, 7,2,4}</a:t>
              </a:r>
            </a:p>
          </p:txBody>
        </p:sp>
        <p:grpSp>
          <p:nvGrpSpPr>
            <p:cNvPr id="8" name="Group 38"/>
            <p:cNvGrpSpPr>
              <a:grpSpLocks/>
            </p:cNvGrpSpPr>
            <p:nvPr/>
          </p:nvGrpSpPr>
          <p:grpSpPr bwMode="auto">
            <a:xfrm>
              <a:off x="1908" y="1954"/>
              <a:ext cx="3852" cy="287"/>
              <a:chOff x="2148" y="3461"/>
              <a:chExt cx="3363" cy="287"/>
            </a:xfrm>
          </p:grpSpPr>
          <p:sp>
            <p:nvSpPr>
              <p:cNvPr id="86055" name="Rectangle 39"/>
              <p:cNvSpPr>
                <a:spLocks noChangeArrowheads="1"/>
              </p:cNvSpPr>
              <p:nvPr/>
            </p:nvSpPr>
            <p:spPr bwMode="auto">
              <a:xfrm>
                <a:off x="3684" y="3461"/>
                <a:ext cx="1827" cy="28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 algn="just">
                  <a:spcBef>
                    <a:spcPct val="20000"/>
                  </a:spcBef>
                  <a:buClr>
                    <a:srgbClr val="FFFF00"/>
                  </a:buClr>
                  <a:buSzPct val="80000"/>
                  <a:buFont typeface="Wingdings" pitchFamily="2" charset="2"/>
                  <a:buNone/>
                </a:pPr>
                <a:r>
                  <a:rPr lang="zh-CN" altLang="en-US" b="1" dirty="0">
                    <a:latin typeface="Times New Roman" pitchFamily="18" charset="0"/>
                    <a:cs typeface="Times New Roman" pitchFamily="18" charset="0"/>
                  </a:rPr>
                  <a:t>{</a:t>
                </a:r>
                <a:r>
                  <a:rPr lang="zh-CN" altLang="en-US" b="1" dirty="0">
                    <a:solidFill>
                      <a:srgbClr val="FF0000"/>
                    </a:solidFill>
                    <a:latin typeface="Times New Roman" pitchFamily="18" charset="0"/>
                    <a:cs typeface="Times New Roman" pitchFamily="18" charset="0"/>
                  </a:rPr>
                  <a:t>5</a:t>
                </a:r>
                <a:r>
                  <a:rPr lang="zh-CN" altLang="en-US" b="1" dirty="0">
                    <a:latin typeface="Times New Roman" pitchFamily="18" charset="0"/>
                    <a:cs typeface="Times New Roman" pitchFamily="18" charset="0"/>
                  </a:rPr>
                  <a:t>,6,7,1,2,4}=</a:t>
                </a:r>
                <a:r>
                  <a:rPr lang="en-US" altLang="zh-CN" b="1" dirty="0">
                    <a:latin typeface="Times New Roman" pitchFamily="18" charset="0"/>
                    <a:cs typeface="Times New Roman" pitchFamily="18" charset="0"/>
                  </a:rPr>
                  <a:t>T2</a:t>
                </a:r>
              </a:p>
            </p:txBody>
          </p:sp>
          <p:sp>
            <p:nvSpPr>
              <p:cNvPr id="86056" name="Rectangle 40"/>
              <p:cNvSpPr>
                <a:spLocks noChangeArrowheads="1"/>
              </p:cNvSpPr>
              <p:nvPr/>
            </p:nvSpPr>
            <p:spPr bwMode="auto">
              <a:xfrm>
                <a:off x="2148" y="3461"/>
                <a:ext cx="1536" cy="28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 algn="just">
                  <a:spcBef>
                    <a:spcPct val="20000"/>
                  </a:spcBef>
                  <a:buClr>
                    <a:srgbClr val="FFFF00"/>
                  </a:buClr>
                  <a:buSzPct val="80000"/>
                  <a:buFont typeface="Wingdings" pitchFamily="2" charset="2"/>
                  <a:buNone/>
                </a:pPr>
                <a:r>
                  <a:rPr lang="zh-CN" altLang="en-US" b="1" dirty="0">
                    <a:latin typeface="Times New Roman" pitchFamily="18" charset="0"/>
                    <a:cs typeface="Times New Roman" pitchFamily="18" charset="0"/>
                  </a:rPr>
                  <a:t>{</a:t>
                </a:r>
                <a:r>
                  <a:rPr lang="zh-CN" altLang="en-US" b="1" dirty="0">
                    <a:solidFill>
                      <a:srgbClr val="FF0000"/>
                    </a:solidFill>
                    <a:latin typeface="Times New Roman" pitchFamily="18" charset="0"/>
                    <a:cs typeface="Times New Roman" pitchFamily="18" charset="0"/>
                  </a:rPr>
                  <a:t>8,3</a:t>
                </a:r>
                <a:r>
                  <a:rPr lang="zh-CN" altLang="en-US" b="1" dirty="0">
                    <a:latin typeface="Times New Roman" pitchFamily="18" charset="0"/>
                    <a:cs typeface="Times New Roman" pitchFamily="18" charset="0"/>
                  </a:rPr>
                  <a:t>,6,7,1,2,4}=</a:t>
                </a:r>
                <a:r>
                  <a:rPr lang="en-US" altLang="zh-CN" b="1" dirty="0">
                    <a:latin typeface="Times New Roman" pitchFamily="18" charset="0"/>
                    <a:cs typeface="Times New Roman" pitchFamily="18" charset="0"/>
                  </a:rPr>
                  <a:t>T1</a:t>
                </a:r>
              </a:p>
            </p:txBody>
          </p:sp>
        </p:grpSp>
        <p:sp>
          <p:nvSpPr>
            <p:cNvPr id="86057" name="Rectangle 41"/>
            <p:cNvSpPr>
              <a:spLocks noChangeArrowheads="1"/>
            </p:cNvSpPr>
            <p:nvPr/>
          </p:nvSpPr>
          <p:spPr bwMode="auto">
            <a:xfrm>
              <a:off x="9" y="1954"/>
              <a:ext cx="1497" cy="2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algn="just">
                <a:spcBef>
                  <a:spcPct val="20000"/>
                </a:spcBef>
                <a:buClr>
                  <a:srgbClr val="FFFF00"/>
                </a:buClr>
                <a:buSzPct val="80000"/>
                <a:buFont typeface="Wingdings" pitchFamily="2" charset="2"/>
                <a:buNone/>
              </a:pPr>
              <a:r>
                <a:rPr lang="zh-CN" altLang="en-US" b="1">
                  <a:latin typeface="Times New Roman" pitchFamily="18" charset="0"/>
                  <a:cs typeface="Times New Roman" pitchFamily="18" charset="0"/>
                </a:rPr>
                <a:t>{10,5,6,7,1,2,4}</a:t>
              </a:r>
            </a:p>
          </p:txBody>
        </p:sp>
        <p:grpSp>
          <p:nvGrpSpPr>
            <p:cNvPr id="9" name="Group 42"/>
            <p:cNvGrpSpPr>
              <a:grpSpLocks/>
            </p:cNvGrpSpPr>
            <p:nvPr/>
          </p:nvGrpSpPr>
          <p:grpSpPr bwMode="auto">
            <a:xfrm>
              <a:off x="1908" y="1667"/>
              <a:ext cx="3852" cy="287"/>
              <a:chOff x="2148" y="3174"/>
              <a:chExt cx="3363" cy="287"/>
            </a:xfrm>
          </p:grpSpPr>
          <p:sp>
            <p:nvSpPr>
              <p:cNvPr id="86059" name="Rectangle 43"/>
              <p:cNvSpPr>
                <a:spLocks noChangeArrowheads="1"/>
              </p:cNvSpPr>
              <p:nvPr/>
            </p:nvSpPr>
            <p:spPr bwMode="auto">
              <a:xfrm>
                <a:off x="3684" y="3174"/>
                <a:ext cx="1827" cy="28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 algn="just">
                  <a:spcBef>
                    <a:spcPct val="20000"/>
                  </a:spcBef>
                  <a:buClr>
                    <a:srgbClr val="FFFF00"/>
                  </a:buClr>
                  <a:buSzPct val="80000"/>
                  <a:buFont typeface="Wingdings" pitchFamily="2" charset="2"/>
                  <a:buNone/>
                </a:pPr>
                <a:r>
                  <a:rPr lang="zh-CN" altLang="en-US" b="1" dirty="0">
                    <a:latin typeface="Times New Roman" pitchFamily="18" charset="0"/>
                    <a:cs typeface="Times New Roman" pitchFamily="18" charset="0"/>
                  </a:rPr>
                  <a:t>{</a:t>
                </a:r>
                <a:r>
                  <a:rPr lang="zh-CN" altLang="en-US" b="1" dirty="0">
                    <a:solidFill>
                      <a:srgbClr val="FF0000"/>
                    </a:solidFill>
                    <a:latin typeface="Times New Roman" pitchFamily="18" charset="0"/>
                    <a:cs typeface="Times New Roman" pitchFamily="18" charset="0"/>
                  </a:rPr>
                  <a:t>10,5</a:t>
                </a:r>
                <a:r>
                  <a:rPr lang="zh-CN" altLang="en-US" b="1" dirty="0">
                    <a:latin typeface="Times New Roman" pitchFamily="18" charset="0"/>
                    <a:cs typeface="Times New Roman" pitchFamily="18" charset="0"/>
                  </a:rPr>
                  <a:t>,6,7,1,2,4}</a:t>
                </a:r>
              </a:p>
            </p:txBody>
          </p:sp>
          <p:sp>
            <p:nvSpPr>
              <p:cNvPr id="86060" name="Rectangle 44"/>
              <p:cNvSpPr>
                <a:spLocks noChangeArrowheads="1"/>
              </p:cNvSpPr>
              <p:nvPr/>
            </p:nvSpPr>
            <p:spPr bwMode="auto">
              <a:xfrm>
                <a:off x="2148" y="3174"/>
                <a:ext cx="1536" cy="28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 algn="just">
                  <a:spcBef>
                    <a:spcPct val="20000"/>
                  </a:spcBef>
                  <a:buClr>
                    <a:srgbClr val="FFFF00"/>
                  </a:buClr>
                  <a:buSzPct val="80000"/>
                  <a:buFont typeface="Wingdings" pitchFamily="2" charset="2"/>
                  <a:buNone/>
                </a:pPr>
                <a:r>
                  <a:rPr lang="zh-CN" altLang="en-US" b="1" dirty="0">
                    <a:latin typeface="Times New Roman" pitchFamily="18" charset="0"/>
                    <a:cs typeface="Times New Roman" pitchFamily="18" charset="0"/>
                  </a:rPr>
                  <a:t>{</a:t>
                </a:r>
                <a:r>
                  <a:rPr lang="zh-CN" altLang="en-US" b="1" dirty="0">
                    <a:solidFill>
                      <a:srgbClr val="FF0000"/>
                    </a:solidFill>
                    <a:latin typeface="Times New Roman" pitchFamily="18" charset="0"/>
                    <a:cs typeface="Times New Roman" pitchFamily="18" charset="0"/>
                  </a:rPr>
                  <a:t>8,3</a:t>
                </a:r>
                <a:r>
                  <a:rPr lang="zh-CN" altLang="en-US" b="1" dirty="0">
                    <a:latin typeface="Times New Roman" pitchFamily="18" charset="0"/>
                    <a:cs typeface="Times New Roman" pitchFamily="18" charset="0"/>
                  </a:rPr>
                  <a:t>,6,7,1,2,4}=</a:t>
                </a:r>
                <a:r>
                  <a:rPr lang="en-US" altLang="zh-CN" b="1" dirty="0">
                    <a:latin typeface="Times New Roman" pitchFamily="18" charset="0"/>
                    <a:cs typeface="Times New Roman" pitchFamily="18" charset="0"/>
                  </a:rPr>
                  <a:t>T1</a:t>
                </a:r>
              </a:p>
            </p:txBody>
          </p:sp>
        </p:grpSp>
        <p:sp>
          <p:nvSpPr>
            <p:cNvPr id="86061" name="Rectangle 45"/>
            <p:cNvSpPr>
              <a:spLocks noChangeArrowheads="1"/>
            </p:cNvSpPr>
            <p:nvPr/>
          </p:nvSpPr>
          <p:spPr bwMode="auto">
            <a:xfrm>
              <a:off x="9" y="1667"/>
              <a:ext cx="1316" cy="2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algn="just">
                <a:spcBef>
                  <a:spcPct val="20000"/>
                </a:spcBef>
                <a:buClr>
                  <a:srgbClr val="FFFF00"/>
                </a:buClr>
                <a:buSzPct val="80000"/>
                <a:buFont typeface="Wingdings" pitchFamily="2" charset="2"/>
                <a:buNone/>
              </a:pPr>
              <a:r>
                <a:rPr lang="zh-CN" altLang="en-US" b="1">
                  <a:latin typeface="Times New Roman" pitchFamily="18" charset="0"/>
                  <a:cs typeface="Times New Roman" pitchFamily="18" charset="0"/>
                </a:rPr>
                <a:t>{9,5,6,7,1,2,4}</a:t>
              </a:r>
            </a:p>
          </p:txBody>
        </p:sp>
        <p:grpSp>
          <p:nvGrpSpPr>
            <p:cNvPr id="10" name="Group 46"/>
            <p:cNvGrpSpPr>
              <a:grpSpLocks/>
            </p:cNvGrpSpPr>
            <p:nvPr/>
          </p:nvGrpSpPr>
          <p:grpSpPr bwMode="auto">
            <a:xfrm>
              <a:off x="1908" y="1380"/>
              <a:ext cx="3852" cy="287"/>
              <a:chOff x="2148" y="2887"/>
              <a:chExt cx="3363" cy="287"/>
            </a:xfrm>
          </p:grpSpPr>
          <p:sp>
            <p:nvSpPr>
              <p:cNvPr id="86063" name="Rectangle 47"/>
              <p:cNvSpPr>
                <a:spLocks noChangeArrowheads="1"/>
              </p:cNvSpPr>
              <p:nvPr/>
            </p:nvSpPr>
            <p:spPr bwMode="auto">
              <a:xfrm>
                <a:off x="3684" y="2887"/>
                <a:ext cx="1827" cy="28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 algn="just">
                  <a:spcBef>
                    <a:spcPct val="20000"/>
                  </a:spcBef>
                  <a:buClr>
                    <a:srgbClr val="FFFF00"/>
                  </a:buClr>
                  <a:buSzPct val="80000"/>
                  <a:buFont typeface="Wingdings" pitchFamily="2" charset="2"/>
                  <a:buNone/>
                </a:pPr>
                <a:r>
                  <a:rPr lang="zh-CN" altLang="en-US" b="1" dirty="0">
                    <a:latin typeface="Times New Roman" pitchFamily="18" charset="0"/>
                    <a:cs typeface="Times New Roman" pitchFamily="18" charset="0"/>
                  </a:rPr>
                  <a:t>{</a:t>
                </a:r>
                <a:r>
                  <a:rPr lang="zh-CN" altLang="en-US" b="1" dirty="0">
                    <a:solidFill>
                      <a:srgbClr val="FF0000"/>
                    </a:solidFill>
                    <a:latin typeface="Times New Roman" pitchFamily="18" charset="0"/>
                    <a:cs typeface="Times New Roman" pitchFamily="18" charset="0"/>
                  </a:rPr>
                  <a:t>5</a:t>
                </a:r>
                <a:r>
                  <a:rPr lang="zh-CN" altLang="en-US" b="1" dirty="0">
                    <a:latin typeface="Times New Roman" pitchFamily="18" charset="0"/>
                    <a:cs typeface="Times New Roman" pitchFamily="18" charset="0"/>
                  </a:rPr>
                  <a:t>,6,7, 1,2,4}=</a:t>
                </a:r>
                <a:r>
                  <a:rPr lang="en-US" altLang="zh-CN" b="1" dirty="0">
                    <a:latin typeface="Times New Roman" pitchFamily="18" charset="0"/>
                    <a:cs typeface="Times New Roman" pitchFamily="18" charset="0"/>
                  </a:rPr>
                  <a:t>T2</a:t>
                </a:r>
              </a:p>
            </p:txBody>
          </p:sp>
          <p:sp>
            <p:nvSpPr>
              <p:cNvPr id="86064" name="Rectangle 48"/>
              <p:cNvSpPr>
                <a:spLocks noChangeArrowheads="1"/>
              </p:cNvSpPr>
              <p:nvPr/>
            </p:nvSpPr>
            <p:spPr bwMode="auto">
              <a:xfrm>
                <a:off x="2148" y="2887"/>
                <a:ext cx="1536" cy="28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 algn="just">
                  <a:spcBef>
                    <a:spcPct val="20000"/>
                  </a:spcBef>
                  <a:buClr>
                    <a:srgbClr val="FFFF00"/>
                  </a:buClr>
                  <a:buSzPct val="80000"/>
                  <a:buFont typeface="Wingdings" pitchFamily="2" charset="2"/>
                  <a:buNone/>
                </a:pPr>
                <a:r>
                  <a:rPr lang="zh-CN" altLang="en-US" b="1" dirty="0">
                    <a:latin typeface="Times New Roman" pitchFamily="18" charset="0"/>
                    <a:cs typeface="Times New Roman" pitchFamily="18" charset="0"/>
                  </a:rPr>
                  <a:t>{</a:t>
                </a:r>
                <a:r>
                  <a:rPr lang="zh-CN" altLang="en-US" b="1" dirty="0">
                    <a:solidFill>
                      <a:srgbClr val="FF0000"/>
                    </a:solidFill>
                    <a:latin typeface="Times New Roman" pitchFamily="18" charset="0"/>
                    <a:cs typeface="Times New Roman" pitchFamily="18" charset="0"/>
                  </a:rPr>
                  <a:t>8,3</a:t>
                </a:r>
                <a:r>
                  <a:rPr lang="zh-CN" altLang="en-US" b="1" dirty="0">
                    <a:latin typeface="Times New Roman" pitchFamily="18" charset="0"/>
                    <a:cs typeface="Times New Roman" pitchFamily="18" charset="0"/>
                  </a:rPr>
                  <a:t>,6,7,1,2,4}=</a:t>
                </a:r>
                <a:r>
                  <a:rPr lang="en-US" altLang="zh-CN" b="1" dirty="0">
                    <a:latin typeface="Times New Roman" pitchFamily="18" charset="0"/>
                    <a:cs typeface="Times New Roman" pitchFamily="18" charset="0"/>
                  </a:rPr>
                  <a:t>T1</a:t>
                </a:r>
              </a:p>
            </p:txBody>
          </p:sp>
        </p:grpSp>
        <p:sp>
          <p:nvSpPr>
            <p:cNvPr id="86065" name="Rectangle 49"/>
            <p:cNvSpPr>
              <a:spLocks noChangeArrowheads="1"/>
            </p:cNvSpPr>
            <p:nvPr/>
          </p:nvSpPr>
          <p:spPr bwMode="auto">
            <a:xfrm>
              <a:off x="9" y="1380"/>
              <a:ext cx="1225" cy="2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algn="just">
                <a:spcBef>
                  <a:spcPct val="20000"/>
                </a:spcBef>
                <a:buClr>
                  <a:srgbClr val="FFFF00"/>
                </a:buClr>
                <a:buSzPct val="80000"/>
                <a:buFont typeface="Wingdings" pitchFamily="2" charset="2"/>
                <a:buNone/>
              </a:pPr>
              <a:r>
                <a:rPr lang="zh-CN" altLang="en-US" b="1">
                  <a:latin typeface="Times New Roman" pitchFamily="18" charset="0"/>
                  <a:cs typeface="Times New Roman" pitchFamily="18" charset="0"/>
                </a:rPr>
                <a:t>{5,6,7,1,2,4}</a:t>
              </a:r>
            </a:p>
          </p:txBody>
        </p:sp>
        <p:grpSp>
          <p:nvGrpSpPr>
            <p:cNvPr id="11" name="Group 50"/>
            <p:cNvGrpSpPr>
              <a:grpSpLocks/>
            </p:cNvGrpSpPr>
            <p:nvPr/>
          </p:nvGrpSpPr>
          <p:grpSpPr bwMode="auto">
            <a:xfrm>
              <a:off x="1908" y="1093"/>
              <a:ext cx="3852" cy="287"/>
              <a:chOff x="2148" y="2600"/>
              <a:chExt cx="3363" cy="287"/>
            </a:xfrm>
          </p:grpSpPr>
          <p:sp>
            <p:nvSpPr>
              <p:cNvPr id="86067" name="Rectangle 51"/>
              <p:cNvSpPr>
                <a:spLocks noChangeArrowheads="1"/>
              </p:cNvSpPr>
              <p:nvPr/>
            </p:nvSpPr>
            <p:spPr bwMode="auto">
              <a:xfrm>
                <a:off x="3684" y="2600"/>
                <a:ext cx="1827" cy="28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 algn="just">
                  <a:spcBef>
                    <a:spcPct val="20000"/>
                  </a:spcBef>
                  <a:buClr>
                    <a:srgbClr val="FFFF00"/>
                  </a:buClr>
                  <a:buSzPct val="80000"/>
                  <a:buFont typeface="Wingdings" pitchFamily="2" charset="2"/>
                  <a:buNone/>
                </a:pPr>
                <a:r>
                  <a:rPr lang="zh-CN" altLang="en-US" b="1" dirty="0">
                    <a:latin typeface="Times New Roman" pitchFamily="18" charset="0"/>
                    <a:cs typeface="Times New Roman" pitchFamily="18" charset="0"/>
                  </a:rPr>
                  <a:t>{</a:t>
                </a:r>
                <a:r>
                  <a:rPr lang="zh-CN" altLang="en-US" b="1" dirty="0">
                    <a:solidFill>
                      <a:srgbClr val="FF0000"/>
                    </a:solidFill>
                    <a:latin typeface="Times New Roman" pitchFamily="18" charset="0"/>
                    <a:cs typeface="Times New Roman" pitchFamily="18" charset="0"/>
                  </a:rPr>
                  <a:t>9,5</a:t>
                </a:r>
                <a:r>
                  <a:rPr lang="zh-CN" altLang="en-US" b="1" dirty="0">
                    <a:latin typeface="Times New Roman" pitchFamily="18" charset="0"/>
                    <a:cs typeface="Times New Roman" pitchFamily="18" charset="0"/>
                  </a:rPr>
                  <a:t>,6,7,1,2,4}</a:t>
                </a:r>
              </a:p>
            </p:txBody>
          </p:sp>
          <p:sp>
            <p:nvSpPr>
              <p:cNvPr id="86068" name="Rectangle 52"/>
              <p:cNvSpPr>
                <a:spLocks noChangeArrowheads="1"/>
              </p:cNvSpPr>
              <p:nvPr/>
            </p:nvSpPr>
            <p:spPr bwMode="auto">
              <a:xfrm>
                <a:off x="2148" y="2600"/>
                <a:ext cx="1536" cy="28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 algn="just">
                  <a:spcBef>
                    <a:spcPct val="20000"/>
                  </a:spcBef>
                  <a:buClr>
                    <a:srgbClr val="FFFF00"/>
                  </a:buClr>
                  <a:buSzPct val="80000"/>
                  <a:buFont typeface="Wingdings" pitchFamily="2" charset="2"/>
                  <a:buNone/>
                </a:pPr>
                <a:r>
                  <a:rPr lang="zh-CN" altLang="en-US" b="1" dirty="0">
                    <a:latin typeface="Times New Roman" pitchFamily="18" charset="0"/>
                    <a:cs typeface="Times New Roman" pitchFamily="18" charset="0"/>
                  </a:rPr>
                  <a:t>{</a:t>
                </a:r>
                <a:r>
                  <a:rPr lang="zh-CN" altLang="en-US" b="1" dirty="0">
                    <a:solidFill>
                      <a:srgbClr val="FF0000"/>
                    </a:solidFill>
                    <a:latin typeface="Times New Roman" pitchFamily="18" charset="0"/>
                    <a:cs typeface="Times New Roman" pitchFamily="18" charset="0"/>
                  </a:rPr>
                  <a:t>8,3</a:t>
                </a:r>
                <a:r>
                  <a:rPr lang="zh-CN" altLang="en-US" b="1" dirty="0">
                    <a:latin typeface="Times New Roman" pitchFamily="18" charset="0"/>
                    <a:cs typeface="Times New Roman" pitchFamily="18" charset="0"/>
                  </a:rPr>
                  <a:t>,6,7,1,2,4}=</a:t>
                </a:r>
                <a:r>
                  <a:rPr lang="en-US" altLang="zh-CN" b="1" dirty="0">
                    <a:latin typeface="Times New Roman" pitchFamily="18" charset="0"/>
                    <a:cs typeface="Times New Roman" pitchFamily="18" charset="0"/>
                  </a:rPr>
                  <a:t>T1</a:t>
                </a:r>
              </a:p>
            </p:txBody>
          </p:sp>
        </p:grpSp>
        <p:sp>
          <p:nvSpPr>
            <p:cNvPr id="86069" name="Rectangle 53"/>
            <p:cNvSpPr>
              <a:spLocks noChangeArrowheads="1"/>
            </p:cNvSpPr>
            <p:nvPr/>
          </p:nvSpPr>
          <p:spPr bwMode="auto">
            <a:xfrm>
              <a:off x="9" y="1093"/>
              <a:ext cx="1316" cy="2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algn="just">
                <a:spcBef>
                  <a:spcPct val="20000"/>
                </a:spcBef>
                <a:buClr>
                  <a:srgbClr val="FFFF00"/>
                </a:buClr>
                <a:buSzPct val="80000"/>
                <a:buFont typeface="Wingdings" pitchFamily="2" charset="2"/>
                <a:buNone/>
              </a:pPr>
              <a:r>
                <a:rPr lang="zh-CN" altLang="en-US" b="1">
                  <a:latin typeface="Times New Roman" pitchFamily="18" charset="0"/>
                  <a:cs typeface="Times New Roman" pitchFamily="18" charset="0"/>
                </a:rPr>
                <a:t>{8,3,6,7,1,2,4}</a:t>
              </a:r>
            </a:p>
          </p:txBody>
        </p:sp>
        <p:grpSp>
          <p:nvGrpSpPr>
            <p:cNvPr id="12" name="Group 54"/>
            <p:cNvGrpSpPr>
              <a:grpSpLocks/>
            </p:cNvGrpSpPr>
            <p:nvPr/>
          </p:nvGrpSpPr>
          <p:grpSpPr bwMode="auto">
            <a:xfrm>
              <a:off x="1908" y="806"/>
              <a:ext cx="3804" cy="287"/>
              <a:chOff x="2148" y="2313"/>
              <a:chExt cx="3363" cy="287"/>
            </a:xfrm>
          </p:grpSpPr>
          <p:sp>
            <p:nvSpPr>
              <p:cNvPr id="86071" name="Rectangle 55"/>
              <p:cNvSpPr>
                <a:spLocks noChangeArrowheads="1"/>
              </p:cNvSpPr>
              <p:nvPr/>
            </p:nvSpPr>
            <p:spPr bwMode="auto">
              <a:xfrm>
                <a:off x="3684" y="2313"/>
                <a:ext cx="1827" cy="28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 algn="just">
                  <a:spcBef>
                    <a:spcPct val="20000"/>
                  </a:spcBef>
                  <a:buClr>
                    <a:srgbClr val="FFFF00"/>
                  </a:buClr>
                  <a:buSzPct val="80000"/>
                  <a:buFont typeface="Wingdings" pitchFamily="2" charset="2"/>
                  <a:buNone/>
                </a:pPr>
                <a:r>
                  <a:rPr lang="zh-CN" altLang="en-US" b="1" dirty="0">
                    <a:latin typeface="Times New Roman" pitchFamily="18" charset="0"/>
                    <a:cs typeface="Times New Roman" pitchFamily="18" charset="0"/>
                  </a:rPr>
                  <a:t>{</a:t>
                </a:r>
                <a:r>
                  <a:rPr lang="zh-CN" altLang="en-US" b="1" dirty="0">
                    <a:solidFill>
                      <a:srgbClr val="FF0000"/>
                    </a:solidFill>
                    <a:latin typeface="Times New Roman" pitchFamily="18" charset="0"/>
                    <a:cs typeface="Times New Roman" pitchFamily="18" charset="0"/>
                  </a:rPr>
                  <a:t>5</a:t>
                </a:r>
                <a:r>
                  <a:rPr lang="zh-CN" altLang="en-US" b="1" dirty="0">
                    <a:latin typeface="Times New Roman" pitchFamily="18" charset="0"/>
                    <a:cs typeface="Times New Roman" pitchFamily="18" charset="0"/>
                  </a:rPr>
                  <a:t>,6,7,1,2,4}</a:t>
                </a:r>
              </a:p>
            </p:txBody>
          </p:sp>
          <p:sp>
            <p:nvSpPr>
              <p:cNvPr id="86072" name="Rectangle 56"/>
              <p:cNvSpPr>
                <a:spLocks noChangeArrowheads="1"/>
              </p:cNvSpPr>
              <p:nvPr/>
            </p:nvSpPr>
            <p:spPr bwMode="auto">
              <a:xfrm>
                <a:off x="2148" y="2313"/>
                <a:ext cx="1536" cy="28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 algn="just">
                  <a:spcBef>
                    <a:spcPct val="20000"/>
                  </a:spcBef>
                  <a:buClr>
                    <a:srgbClr val="FFFF00"/>
                  </a:buClr>
                  <a:buSzPct val="80000"/>
                  <a:buFont typeface="Wingdings" pitchFamily="2" charset="2"/>
                  <a:buNone/>
                </a:pPr>
                <a:r>
                  <a:rPr lang="zh-CN" altLang="en-US" b="1" dirty="0">
                    <a:latin typeface="Times New Roman" pitchFamily="18" charset="0"/>
                    <a:cs typeface="Times New Roman" pitchFamily="18" charset="0"/>
                  </a:rPr>
                  <a:t>{</a:t>
                </a:r>
                <a:r>
                  <a:rPr lang="zh-CN" altLang="en-US" b="1" dirty="0">
                    <a:solidFill>
                      <a:srgbClr val="FF0000"/>
                    </a:solidFill>
                    <a:latin typeface="Times New Roman" pitchFamily="18" charset="0"/>
                    <a:cs typeface="Times New Roman" pitchFamily="18" charset="0"/>
                  </a:rPr>
                  <a:t>8,3</a:t>
                </a:r>
                <a:r>
                  <a:rPr lang="zh-CN" altLang="en-US" b="1" dirty="0">
                    <a:latin typeface="Times New Roman" pitchFamily="18" charset="0"/>
                    <a:cs typeface="Times New Roman" pitchFamily="18" charset="0"/>
                  </a:rPr>
                  <a:t>,6,7,1,2,4}</a:t>
                </a:r>
              </a:p>
            </p:txBody>
          </p:sp>
        </p:grpSp>
        <p:sp>
          <p:nvSpPr>
            <p:cNvPr id="86073" name="Rectangle 57"/>
            <p:cNvSpPr>
              <a:spLocks noChangeArrowheads="1"/>
            </p:cNvSpPr>
            <p:nvPr/>
          </p:nvSpPr>
          <p:spPr bwMode="auto">
            <a:xfrm>
              <a:off x="3444" y="480"/>
              <a:ext cx="1827" cy="3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spcBef>
                  <a:spcPct val="20000"/>
                </a:spcBef>
                <a:buClr>
                  <a:srgbClr val="FFFF00"/>
                </a:buClr>
                <a:buSzPct val="80000"/>
                <a:buFont typeface="Wingdings" pitchFamily="2" charset="2"/>
                <a:buNone/>
              </a:pPr>
              <a:r>
                <a:rPr lang="en-US" altLang="zh-CN" sz="3100" b="1">
                  <a:latin typeface="Times New Roman" pitchFamily="18" charset="0"/>
                  <a:cs typeface="Times New Roman" pitchFamily="18" charset="0"/>
                </a:rPr>
                <a:t>I</a:t>
              </a:r>
              <a:r>
                <a:rPr lang="en-US" altLang="zh-CN" sz="3100" b="1" baseline="-25000">
                  <a:latin typeface="Times New Roman" pitchFamily="18" charset="0"/>
                  <a:cs typeface="Times New Roman" pitchFamily="18" charset="0"/>
                </a:rPr>
                <a:t>b</a:t>
              </a:r>
            </a:p>
          </p:txBody>
        </p:sp>
        <p:sp>
          <p:nvSpPr>
            <p:cNvPr id="86074" name="Rectangle 58"/>
            <p:cNvSpPr>
              <a:spLocks noChangeArrowheads="1"/>
            </p:cNvSpPr>
            <p:nvPr/>
          </p:nvSpPr>
          <p:spPr bwMode="auto">
            <a:xfrm>
              <a:off x="1908" y="480"/>
              <a:ext cx="1536" cy="3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spcBef>
                  <a:spcPct val="20000"/>
                </a:spcBef>
                <a:buClr>
                  <a:srgbClr val="FFFF00"/>
                </a:buClr>
                <a:buSzPct val="80000"/>
                <a:buFont typeface="Wingdings" pitchFamily="2" charset="2"/>
                <a:buNone/>
              </a:pPr>
              <a:r>
                <a:rPr lang="en-US" altLang="zh-CN" sz="3100" b="1">
                  <a:latin typeface="Times New Roman" pitchFamily="18" charset="0"/>
                  <a:cs typeface="Times New Roman" pitchFamily="18" charset="0"/>
                </a:rPr>
                <a:t>I</a:t>
              </a:r>
              <a:r>
                <a:rPr lang="en-US" altLang="zh-CN" sz="3100" b="1" baseline="-25000">
                  <a:latin typeface="Times New Roman" pitchFamily="18" charset="0"/>
                  <a:cs typeface="Times New Roman" pitchFamily="18" charset="0"/>
                </a:rPr>
                <a:t>a</a:t>
              </a:r>
            </a:p>
          </p:txBody>
        </p:sp>
        <p:sp>
          <p:nvSpPr>
            <p:cNvPr id="86075" name="Rectangle 59"/>
            <p:cNvSpPr>
              <a:spLocks noChangeArrowheads="1"/>
            </p:cNvSpPr>
            <p:nvPr/>
          </p:nvSpPr>
          <p:spPr bwMode="auto">
            <a:xfrm>
              <a:off x="9" y="480"/>
              <a:ext cx="1899" cy="3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spcBef>
                  <a:spcPct val="20000"/>
                </a:spcBef>
                <a:buClr>
                  <a:srgbClr val="FFFF00"/>
                </a:buClr>
                <a:buSzPct val="80000"/>
                <a:buFont typeface="Wingdings" pitchFamily="2" charset="2"/>
                <a:buNone/>
              </a:pPr>
              <a:r>
                <a:rPr lang="en-US" altLang="zh-CN" sz="3100" b="1">
                  <a:latin typeface="Times New Roman" pitchFamily="18" charset="0"/>
                  <a:cs typeface="Times New Roman" pitchFamily="18" charset="0"/>
                </a:rPr>
                <a:t>I</a:t>
              </a:r>
            </a:p>
          </p:txBody>
        </p:sp>
        <p:sp>
          <p:nvSpPr>
            <p:cNvPr id="86076" name="Line 60"/>
            <p:cNvSpPr>
              <a:spLocks noChangeShapeType="1"/>
            </p:cNvSpPr>
            <p:nvPr/>
          </p:nvSpPr>
          <p:spPr bwMode="auto">
            <a:xfrm>
              <a:off x="9" y="480"/>
              <a:ext cx="526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zh-CN" alt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86077" name="Line 61"/>
            <p:cNvSpPr>
              <a:spLocks noChangeShapeType="1"/>
            </p:cNvSpPr>
            <p:nvPr/>
          </p:nvSpPr>
          <p:spPr bwMode="auto">
            <a:xfrm>
              <a:off x="9" y="806"/>
              <a:ext cx="526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zh-CN" alt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86078" name="Line 62"/>
            <p:cNvSpPr>
              <a:spLocks noChangeShapeType="1"/>
            </p:cNvSpPr>
            <p:nvPr/>
          </p:nvSpPr>
          <p:spPr bwMode="auto">
            <a:xfrm>
              <a:off x="9" y="1093"/>
              <a:ext cx="526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zh-CN" alt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86079" name="Line 63"/>
            <p:cNvSpPr>
              <a:spLocks noChangeShapeType="1"/>
            </p:cNvSpPr>
            <p:nvPr/>
          </p:nvSpPr>
          <p:spPr bwMode="auto">
            <a:xfrm>
              <a:off x="9" y="1380"/>
              <a:ext cx="526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zh-CN" alt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86080" name="Line 64"/>
            <p:cNvSpPr>
              <a:spLocks noChangeShapeType="1"/>
            </p:cNvSpPr>
            <p:nvPr/>
          </p:nvSpPr>
          <p:spPr bwMode="auto">
            <a:xfrm>
              <a:off x="9" y="1667"/>
              <a:ext cx="526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zh-CN" alt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86081" name="Line 65"/>
            <p:cNvSpPr>
              <a:spLocks noChangeShapeType="1"/>
            </p:cNvSpPr>
            <p:nvPr/>
          </p:nvSpPr>
          <p:spPr bwMode="auto">
            <a:xfrm>
              <a:off x="9" y="1954"/>
              <a:ext cx="526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zh-CN" alt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86082" name="Line 66"/>
            <p:cNvSpPr>
              <a:spLocks noChangeShapeType="1"/>
            </p:cNvSpPr>
            <p:nvPr/>
          </p:nvSpPr>
          <p:spPr bwMode="auto">
            <a:xfrm>
              <a:off x="9" y="2241"/>
              <a:ext cx="526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zh-CN" alt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86083" name="Line 67"/>
            <p:cNvSpPr>
              <a:spLocks noChangeShapeType="1"/>
            </p:cNvSpPr>
            <p:nvPr/>
          </p:nvSpPr>
          <p:spPr bwMode="auto">
            <a:xfrm>
              <a:off x="9" y="480"/>
              <a:ext cx="0" cy="1761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zh-CN" alt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86084" name="Line 68"/>
            <p:cNvSpPr>
              <a:spLocks noChangeShapeType="1"/>
            </p:cNvSpPr>
            <p:nvPr/>
          </p:nvSpPr>
          <p:spPr bwMode="auto">
            <a:xfrm>
              <a:off x="1908" y="480"/>
              <a:ext cx="0" cy="176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zh-CN" alt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86085" name="Line 69"/>
            <p:cNvSpPr>
              <a:spLocks noChangeShapeType="1"/>
            </p:cNvSpPr>
            <p:nvPr/>
          </p:nvSpPr>
          <p:spPr bwMode="auto">
            <a:xfrm>
              <a:off x="3648" y="480"/>
              <a:ext cx="0" cy="176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zh-CN" alt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86086" name="Line 70"/>
            <p:cNvSpPr>
              <a:spLocks noChangeShapeType="1"/>
            </p:cNvSpPr>
            <p:nvPr/>
          </p:nvSpPr>
          <p:spPr bwMode="auto">
            <a:xfrm>
              <a:off x="5271" y="480"/>
              <a:ext cx="0" cy="1761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zh-CN" alt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86087" name="Rectangle 71"/>
            <p:cNvSpPr>
              <a:spLocks noChangeArrowheads="1"/>
            </p:cNvSpPr>
            <p:nvPr/>
          </p:nvSpPr>
          <p:spPr bwMode="auto">
            <a:xfrm>
              <a:off x="1441" y="798"/>
              <a:ext cx="408" cy="2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algn="just">
                <a:spcBef>
                  <a:spcPct val="20000"/>
                </a:spcBef>
                <a:buClr>
                  <a:srgbClr val="FFFF00"/>
                </a:buClr>
                <a:buSzPct val="80000"/>
                <a:buFont typeface="Wingdings" pitchFamily="2" charset="2"/>
                <a:buNone/>
              </a:pPr>
              <a:r>
                <a:rPr lang="en-US" altLang="zh-CN" b="1">
                  <a:latin typeface="Times New Roman" pitchFamily="18" charset="0"/>
                  <a:cs typeface="Times New Roman" pitchFamily="18" charset="0"/>
                </a:rPr>
                <a:t>T0</a:t>
              </a:r>
            </a:p>
          </p:txBody>
        </p:sp>
        <p:sp>
          <p:nvSpPr>
            <p:cNvPr id="86088" name="Rectangle 72"/>
            <p:cNvSpPr>
              <a:spLocks noChangeArrowheads="1"/>
            </p:cNvSpPr>
            <p:nvPr/>
          </p:nvSpPr>
          <p:spPr bwMode="auto">
            <a:xfrm>
              <a:off x="1452" y="1092"/>
              <a:ext cx="408" cy="2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algn="just">
                <a:spcBef>
                  <a:spcPct val="20000"/>
                </a:spcBef>
                <a:buClr>
                  <a:srgbClr val="FFFF00"/>
                </a:buClr>
                <a:buSzPct val="80000"/>
                <a:buFont typeface="Wingdings" pitchFamily="2" charset="2"/>
                <a:buNone/>
              </a:pPr>
              <a:r>
                <a:rPr lang="en-US" altLang="zh-CN" b="1">
                  <a:latin typeface="Times New Roman" pitchFamily="18" charset="0"/>
                  <a:cs typeface="Times New Roman" pitchFamily="18" charset="0"/>
                </a:rPr>
                <a:t>T1</a:t>
              </a:r>
            </a:p>
          </p:txBody>
        </p:sp>
        <p:sp>
          <p:nvSpPr>
            <p:cNvPr id="86089" name="Rectangle 73"/>
            <p:cNvSpPr>
              <a:spLocks noChangeArrowheads="1"/>
            </p:cNvSpPr>
            <p:nvPr/>
          </p:nvSpPr>
          <p:spPr bwMode="auto">
            <a:xfrm>
              <a:off x="1461" y="1364"/>
              <a:ext cx="408" cy="2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algn="just">
                <a:spcBef>
                  <a:spcPct val="20000"/>
                </a:spcBef>
                <a:buClr>
                  <a:srgbClr val="FFFF00"/>
                </a:buClr>
                <a:buSzPct val="80000"/>
                <a:buFont typeface="Wingdings" pitchFamily="2" charset="2"/>
                <a:buNone/>
              </a:pPr>
              <a:r>
                <a:rPr lang="en-US" altLang="zh-CN" b="1">
                  <a:latin typeface="Times New Roman" pitchFamily="18" charset="0"/>
                  <a:cs typeface="Times New Roman" pitchFamily="18" charset="0"/>
                </a:rPr>
                <a:t>T2</a:t>
              </a:r>
            </a:p>
          </p:txBody>
        </p:sp>
        <p:sp>
          <p:nvSpPr>
            <p:cNvPr id="86090" name="Rectangle 74"/>
            <p:cNvSpPr>
              <a:spLocks noChangeArrowheads="1"/>
            </p:cNvSpPr>
            <p:nvPr/>
          </p:nvSpPr>
          <p:spPr bwMode="auto">
            <a:xfrm>
              <a:off x="1461" y="1681"/>
              <a:ext cx="408" cy="2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algn="just">
                <a:spcBef>
                  <a:spcPct val="20000"/>
                </a:spcBef>
                <a:buClr>
                  <a:srgbClr val="FFFF00"/>
                </a:buClr>
                <a:buSzPct val="80000"/>
                <a:buFont typeface="Wingdings" pitchFamily="2" charset="2"/>
                <a:buNone/>
              </a:pPr>
              <a:r>
                <a:rPr lang="en-US" altLang="zh-CN" b="1">
                  <a:latin typeface="Times New Roman" pitchFamily="18" charset="0"/>
                  <a:cs typeface="Times New Roman" pitchFamily="18" charset="0"/>
                </a:rPr>
                <a:t>T3</a:t>
              </a:r>
            </a:p>
          </p:txBody>
        </p:sp>
        <p:sp>
          <p:nvSpPr>
            <p:cNvPr id="86091" name="Rectangle 75"/>
            <p:cNvSpPr>
              <a:spLocks noChangeArrowheads="1"/>
            </p:cNvSpPr>
            <p:nvPr/>
          </p:nvSpPr>
          <p:spPr bwMode="auto">
            <a:xfrm>
              <a:off x="1461" y="1954"/>
              <a:ext cx="408" cy="2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algn="just">
                <a:spcBef>
                  <a:spcPct val="20000"/>
                </a:spcBef>
                <a:buClr>
                  <a:srgbClr val="FFFF00"/>
                </a:buClr>
                <a:buSzPct val="80000"/>
                <a:buFont typeface="Wingdings" pitchFamily="2" charset="2"/>
                <a:buNone/>
              </a:pPr>
              <a:r>
                <a:rPr lang="en-US" altLang="zh-CN" b="1">
                  <a:latin typeface="Times New Roman" pitchFamily="18" charset="0"/>
                  <a:cs typeface="Times New Roman" pitchFamily="18" charset="0"/>
                </a:rPr>
                <a:t>T4</a:t>
              </a:r>
            </a:p>
          </p:txBody>
        </p:sp>
        <p:grpSp>
          <p:nvGrpSpPr>
            <p:cNvPr id="13" name="Group 76"/>
            <p:cNvGrpSpPr>
              <a:grpSpLocks/>
            </p:cNvGrpSpPr>
            <p:nvPr/>
          </p:nvGrpSpPr>
          <p:grpSpPr bwMode="auto">
            <a:xfrm>
              <a:off x="5280" y="801"/>
              <a:ext cx="192" cy="1411"/>
              <a:chOff x="5520" y="2544"/>
              <a:chExt cx="192" cy="1411"/>
            </a:xfrm>
          </p:grpSpPr>
          <p:sp>
            <p:nvSpPr>
              <p:cNvPr id="86093" name="Text Box 77"/>
              <p:cNvSpPr txBox="1">
                <a:spLocks noChangeArrowheads="1"/>
              </p:cNvSpPr>
              <p:nvPr/>
            </p:nvSpPr>
            <p:spPr bwMode="auto">
              <a:xfrm>
                <a:off x="5520" y="2544"/>
                <a:ext cx="192" cy="211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 type="none" w="lg" len="med"/>
              </a:ln>
              <a:effectLst/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zh-CN" altLang="en-US" b="1">
                    <a:latin typeface="Times New Roman" pitchFamily="18" charset="0"/>
                    <a:cs typeface="Times New Roman" pitchFamily="18" charset="0"/>
                  </a:rPr>
                  <a:t>0</a:t>
                </a:r>
              </a:p>
            </p:txBody>
          </p:sp>
          <p:sp>
            <p:nvSpPr>
              <p:cNvPr id="86094" name="Text Box 78"/>
              <p:cNvSpPr txBox="1">
                <a:spLocks noChangeArrowheads="1"/>
              </p:cNvSpPr>
              <p:nvPr/>
            </p:nvSpPr>
            <p:spPr bwMode="auto">
              <a:xfrm>
                <a:off x="5520" y="2880"/>
                <a:ext cx="192" cy="211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 type="none" w="lg" len="med"/>
              </a:ln>
              <a:effectLst/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zh-CN" altLang="en-US" b="1">
                    <a:latin typeface="Times New Roman" pitchFamily="18" charset="0"/>
                    <a:cs typeface="Times New Roman" pitchFamily="18" charset="0"/>
                  </a:rPr>
                  <a:t>0</a:t>
                </a:r>
              </a:p>
            </p:txBody>
          </p:sp>
          <p:sp>
            <p:nvSpPr>
              <p:cNvPr id="86095" name="Text Box 79"/>
              <p:cNvSpPr txBox="1">
                <a:spLocks noChangeArrowheads="1"/>
              </p:cNvSpPr>
              <p:nvPr/>
            </p:nvSpPr>
            <p:spPr bwMode="auto">
              <a:xfrm>
                <a:off x="5520" y="3168"/>
                <a:ext cx="192" cy="211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 type="none" w="lg" len="med"/>
              </a:ln>
              <a:effectLst/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zh-CN" altLang="en-US" b="1">
                    <a:latin typeface="Times New Roman" pitchFamily="18" charset="0"/>
                    <a:cs typeface="Times New Roman" pitchFamily="18" charset="0"/>
                  </a:rPr>
                  <a:t>0</a:t>
                </a:r>
              </a:p>
            </p:txBody>
          </p:sp>
          <p:sp>
            <p:nvSpPr>
              <p:cNvPr id="86096" name="Text Box 80"/>
              <p:cNvSpPr txBox="1">
                <a:spLocks noChangeArrowheads="1"/>
              </p:cNvSpPr>
              <p:nvPr/>
            </p:nvSpPr>
            <p:spPr bwMode="auto">
              <a:xfrm>
                <a:off x="5520" y="3456"/>
                <a:ext cx="192" cy="211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 type="none" w="lg" len="med"/>
              </a:ln>
              <a:effectLst/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zh-CN" altLang="en-US" b="1">
                    <a:latin typeface="Times New Roman" pitchFamily="18" charset="0"/>
                    <a:cs typeface="Times New Roman" pitchFamily="18" charset="0"/>
                  </a:rPr>
                  <a:t>0</a:t>
                </a:r>
              </a:p>
            </p:txBody>
          </p:sp>
          <p:sp>
            <p:nvSpPr>
              <p:cNvPr id="86097" name="Text Box 81"/>
              <p:cNvSpPr txBox="1">
                <a:spLocks noChangeArrowheads="1"/>
              </p:cNvSpPr>
              <p:nvPr/>
            </p:nvSpPr>
            <p:spPr bwMode="auto">
              <a:xfrm>
                <a:off x="5520" y="3744"/>
                <a:ext cx="192" cy="211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 type="none" w="lg" len="med"/>
              </a:ln>
              <a:effectLst/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zh-CN" altLang="en-US" b="1">
                    <a:latin typeface="Times New Roman" pitchFamily="18" charset="0"/>
                    <a:cs typeface="Times New Roman" pitchFamily="18" charset="0"/>
                  </a:rPr>
                  <a:t>1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71247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08380" y="3694289"/>
            <a:ext cx="8571230" cy="3442406"/>
          </a:xfrm>
        </p:spPr>
        <p:txBody>
          <a:bodyPr/>
          <a:lstStyle/>
          <a:p>
            <a:pPr lvl="1"/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They are all DFA for regular expression a*, but the later is minimal</a:t>
            </a:r>
          </a:p>
          <a:p>
            <a:pPr lvl="1"/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Theory</a:t>
            </a:r>
          </a:p>
          <a:p>
            <a:pPr>
              <a:buNone/>
            </a:pPr>
            <a:r>
              <a:rPr lang="en-US" altLang="zh-CN" sz="3100" dirty="0"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altLang="zh-CN" sz="3100" dirty="0" smtClean="0"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altLang="zh-CN" sz="2800" dirty="0" smtClean="0">
                <a:latin typeface="Times New Roman" pitchFamily="18" charset="0"/>
                <a:cs typeface="Times New Roman" pitchFamily="18" charset="0"/>
              </a:rPr>
              <a:t>Given </a:t>
            </a:r>
            <a:r>
              <a:rPr lang="en-US" altLang="zh-CN" sz="2800" dirty="0">
                <a:latin typeface="Times New Roman" pitchFamily="18" charset="0"/>
                <a:cs typeface="Times New Roman" pitchFamily="18" charset="0"/>
              </a:rPr>
              <a:t>any DFA, there is an equivalent DFA containing a minimum number of states, and that this minimum-state DFA is unique</a:t>
            </a:r>
          </a:p>
        </p:txBody>
      </p:sp>
      <p:grpSp>
        <p:nvGrpSpPr>
          <p:cNvPr id="2" name="Group 32"/>
          <p:cNvGrpSpPr>
            <a:grpSpLocks/>
          </p:cNvGrpSpPr>
          <p:nvPr/>
        </p:nvGrpSpPr>
        <p:grpSpPr bwMode="auto">
          <a:xfrm>
            <a:off x="1541438" y="1920862"/>
            <a:ext cx="7319668" cy="1362618"/>
            <a:chOff x="576" y="997"/>
            <a:chExt cx="4199" cy="779"/>
          </a:xfrm>
        </p:grpSpPr>
        <p:grpSp>
          <p:nvGrpSpPr>
            <p:cNvPr id="3" name="Group 30"/>
            <p:cNvGrpSpPr>
              <a:grpSpLocks/>
            </p:cNvGrpSpPr>
            <p:nvPr/>
          </p:nvGrpSpPr>
          <p:grpSpPr bwMode="auto">
            <a:xfrm>
              <a:off x="576" y="997"/>
              <a:ext cx="2256" cy="768"/>
              <a:chOff x="1872" y="672"/>
              <a:chExt cx="2256" cy="768"/>
            </a:xfrm>
          </p:grpSpPr>
          <p:sp>
            <p:nvSpPr>
              <p:cNvPr id="87045" name="Oval 5"/>
              <p:cNvSpPr>
                <a:spLocks noChangeArrowheads="1"/>
              </p:cNvSpPr>
              <p:nvPr/>
            </p:nvSpPr>
            <p:spPr bwMode="auto">
              <a:xfrm>
                <a:off x="3292" y="965"/>
                <a:ext cx="514" cy="438"/>
              </a:xfrm>
              <a:prstGeom prst="ellipse">
                <a:avLst/>
              </a:prstGeom>
              <a:solidFill>
                <a:schemeClr val="accent1"/>
              </a:solidFill>
              <a:ln w="25400">
                <a:solidFill>
                  <a:schemeClr val="tx1"/>
                </a:solidFill>
                <a:miter lim="800000"/>
                <a:headEnd/>
                <a:tailEnd type="none" w="lg" len="med"/>
              </a:ln>
              <a:effectLst/>
            </p:spPr>
            <p:txBody>
              <a:bodyPr wrap="none" anchor="ctr"/>
              <a:lstStyle/>
              <a:p>
                <a:endParaRPr lang="zh-CN" altLang="en-US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87047" name="Oval 7"/>
              <p:cNvSpPr>
                <a:spLocks noChangeArrowheads="1"/>
              </p:cNvSpPr>
              <p:nvPr/>
            </p:nvSpPr>
            <p:spPr bwMode="auto">
              <a:xfrm>
                <a:off x="3351" y="1016"/>
                <a:ext cx="410" cy="351"/>
              </a:xfrm>
              <a:prstGeom prst="ellipse">
                <a:avLst/>
              </a:prstGeom>
              <a:solidFill>
                <a:schemeClr val="accent1"/>
              </a:solidFill>
              <a:ln w="25400" algn="ctr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:endParaRPr lang="zh-CN" altLang="en-US" sz="3500" b="1">
                  <a:solidFill>
                    <a:schemeClr val="bg1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87049" name="Line 9"/>
              <p:cNvSpPr>
                <a:spLocks noChangeShapeType="1"/>
              </p:cNvSpPr>
              <p:nvPr/>
            </p:nvSpPr>
            <p:spPr bwMode="auto">
              <a:xfrm>
                <a:off x="1872" y="1221"/>
                <a:ext cx="289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lg" len="med"/>
              </a:ln>
              <a:effectLst/>
            </p:spPr>
            <p:txBody>
              <a:bodyPr wrap="none"/>
              <a:lstStyle/>
              <a:p>
                <a:endParaRPr lang="zh-CN" altLang="en-US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87056" name="Text Box 16"/>
              <p:cNvSpPr txBox="1">
                <a:spLocks noChangeArrowheads="1"/>
              </p:cNvSpPr>
              <p:nvPr/>
            </p:nvSpPr>
            <p:spPr bwMode="auto">
              <a:xfrm>
                <a:off x="2681" y="928"/>
                <a:ext cx="645" cy="327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altLang="zh-CN" sz="3100" b="1">
                    <a:latin typeface="Times New Roman" pitchFamily="18" charset="0"/>
                    <a:cs typeface="Times New Roman" pitchFamily="18" charset="0"/>
                  </a:rPr>
                  <a:t>a</a:t>
                </a:r>
              </a:p>
            </p:txBody>
          </p:sp>
          <p:sp>
            <p:nvSpPr>
              <p:cNvPr id="87057" name="Line 17"/>
              <p:cNvSpPr>
                <a:spLocks noChangeShapeType="1"/>
              </p:cNvSpPr>
              <p:nvPr/>
            </p:nvSpPr>
            <p:spPr bwMode="auto">
              <a:xfrm>
                <a:off x="2713" y="1218"/>
                <a:ext cx="545" cy="3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lg" len="med"/>
              </a:ln>
              <a:effectLst/>
            </p:spPr>
            <p:txBody>
              <a:bodyPr wrap="none"/>
              <a:lstStyle/>
              <a:p>
                <a:endParaRPr lang="zh-CN" altLang="en-US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87058" name="Oval 18"/>
              <p:cNvSpPr>
                <a:spLocks noChangeArrowheads="1"/>
              </p:cNvSpPr>
              <p:nvPr/>
            </p:nvSpPr>
            <p:spPr bwMode="auto">
              <a:xfrm>
                <a:off x="2181" y="1001"/>
                <a:ext cx="514" cy="439"/>
              </a:xfrm>
              <a:prstGeom prst="ellipse">
                <a:avLst/>
              </a:prstGeom>
              <a:solidFill>
                <a:schemeClr val="accent1"/>
              </a:solidFill>
              <a:ln w="25400">
                <a:solidFill>
                  <a:schemeClr val="tx1"/>
                </a:solidFill>
                <a:miter lim="800000"/>
                <a:headEnd/>
                <a:tailEnd type="none" w="lg" len="med"/>
              </a:ln>
              <a:effectLst/>
            </p:spPr>
            <p:txBody>
              <a:bodyPr wrap="none" anchor="ctr"/>
              <a:lstStyle/>
              <a:p>
                <a:endParaRPr lang="zh-CN" altLang="en-US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87059" name="Oval 19"/>
              <p:cNvSpPr>
                <a:spLocks noChangeArrowheads="1"/>
              </p:cNvSpPr>
              <p:nvPr/>
            </p:nvSpPr>
            <p:spPr bwMode="auto">
              <a:xfrm>
                <a:off x="2240" y="1052"/>
                <a:ext cx="409" cy="351"/>
              </a:xfrm>
              <a:prstGeom prst="ellipse">
                <a:avLst/>
              </a:prstGeom>
              <a:solidFill>
                <a:schemeClr val="accent1"/>
              </a:solidFill>
              <a:ln w="25400" algn="ctr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:endParaRPr lang="zh-CN" altLang="en-US" sz="3500" b="1">
                  <a:solidFill>
                    <a:schemeClr val="bg1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87061" name="Freeform 21"/>
              <p:cNvSpPr>
                <a:spLocks/>
              </p:cNvSpPr>
              <p:nvPr/>
            </p:nvSpPr>
            <p:spPr bwMode="auto">
              <a:xfrm>
                <a:off x="3381" y="702"/>
                <a:ext cx="274" cy="299"/>
              </a:xfrm>
              <a:custGeom>
                <a:avLst/>
                <a:gdLst/>
                <a:ahLst/>
                <a:cxnLst>
                  <a:cxn ang="0">
                    <a:pos x="0" y="392"/>
                  </a:cxn>
                  <a:cxn ang="0">
                    <a:pos x="192" y="8"/>
                  </a:cxn>
                  <a:cxn ang="0">
                    <a:pos x="384" y="344"/>
                  </a:cxn>
                </a:cxnLst>
                <a:rect l="0" t="0" r="r" b="b"/>
                <a:pathLst>
                  <a:path w="384" h="392">
                    <a:moveTo>
                      <a:pt x="0" y="392"/>
                    </a:moveTo>
                    <a:cubicBezTo>
                      <a:pt x="64" y="204"/>
                      <a:pt x="128" y="16"/>
                      <a:pt x="192" y="8"/>
                    </a:cubicBezTo>
                    <a:cubicBezTo>
                      <a:pt x="256" y="0"/>
                      <a:pt x="352" y="288"/>
                      <a:pt x="384" y="344"/>
                    </a:cubicBezTo>
                  </a:path>
                </a:pathLst>
              </a:custGeom>
              <a:noFill/>
              <a:ln w="25400" cap="flat" cmpd="sng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triangle" w="lg" len="med"/>
              </a:ln>
              <a:effectLst/>
            </p:spPr>
            <p:txBody>
              <a:bodyPr wrap="none"/>
              <a:lstStyle/>
              <a:p>
                <a:endParaRPr lang="zh-CN" altLang="en-US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87062" name="Text Box 22"/>
              <p:cNvSpPr txBox="1">
                <a:spLocks noChangeArrowheads="1"/>
              </p:cNvSpPr>
              <p:nvPr/>
            </p:nvSpPr>
            <p:spPr bwMode="auto">
              <a:xfrm>
                <a:off x="3482" y="672"/>
                <a:ext cx="646" cy="327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altLang="zh-CN" sz="3100" b="1">
                    <a:latin typeface="Times New Roman" pitchFamily="18" charset="0"/>
                    <a:cs typeface="Times New Roman" pitchFamily="18" charset="0"/>
                  </a:rPr>
                  <a:t>a</a:t>
                </a:r>
              </a:p>
            </p:txBody>
          </p:sp>
        </p:grpSp>
        <p:grpSp>
          <p:nvGrpSpPr>
            <p:cNvPr id="4" name="Group 31"/>
            <p:cNvGrpSpPr>
              <a:grpSpLocks/>
            </p:cNvGrpSpPr>
            <p:nvPr/>
          </p:nvGrpSpPr>
          <p:grpSpPr bwMode="auto">
            <a:xfrm>
              <a:off x="3360" y="1045"/>
              <a:ext cx="1415" cy="731"/>
              <a:chOff x="2768" y="1717"/>
              <a:chExt cx="1415" cy="731"/>
            </a:xfrm>
          </p:grpSpPr>
          <p:sp>
            <p:nvSpPr>
              <p:cNvPr id="87064" name="Oval 24"/>
              <p:cNvSpPr>
                <a:spLocks noChangeArrowheads="1"/>
              </p:cNvSpPr>
              <p:nvPr/>
            </p:nvSpPr>
            <p:spPr bwMode="auto">
              <a:xfrm>
                <a:off x="3347" y="2010"/>
                <a:ext cx="514" cy="438"/>
              </a:xfrm>
              <a:prstGeom prst="ellipse">
                <a:avLst/>
              </a:prstGeom>
              <a:solidFill>
                <a:schemeClr val="accent1"/>
              </a:solidFill>
              <a:ln w="25400">
                <a:solidFill>
                  <a:schemeClr val="tx1"/>
                </a:solidFill>
                <a:miter lim="800000"/>
                <a:headEnd/>
                <a:tailEnd type="none" w="lg" len="med"/>
              </a:ln>
              <a:effectLst/>
            </p:spPr>
            <p:txBody>
              <a:bodyPr wrap="none" anchor="ctr"/>
              <a:lstStyle/>
              <a:p>
                <a:endParaRPr lang="zh-CN" altLang="en-US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87065" name="Oval 25"/>
              <p:cNvSpPr>
                <a:spLocks noChangeArrowheads="1"/>
              </p:cNvSpPr>
              <p:nvPr/>
            </p:nvSpPr>
            <p:spPr bwMode="auto">
              <a:xfrm>
                <a:off x="3406" y="2061"/>
                <a:ext cx="410" cy="351"/>
              </a:xfrm>
              <a:prstGeom prst="ellipse">
                <a:avLst/>
              </a:prstGeom>
              <a:solidFill>
                <a:schemeClr val="accent1"/>
              </a:solidFill>
              <a:ln w="25400" algn="ctr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:endParaRPr lang="zh-CN" altLang="en-US" sz="3500" b="1">
                  <a:solidFill>
                    <a:schemeClr val="bg1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87067" name="Line 27"/>
              <p:cNvSpPr>
                <a:spLocks noChangeShapeType="1"/>
              </p:cNvSpPr>
              <p:nvPr/>
            </p:nvSpPr>
            <p:spPr bwMode="auto">
              <a:xfrm>
                <a:off x="2768" y="2263"/>
                <a:ext cx="545" cy="3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lg" len="med"/>
              </a:ln>
              <a:effectLst/>
            </p:spPr>
            <p:txBody>
              <a:bodyPr wrap="none"/>
              <a:lstStyle/>
              <a:p>
                <a:endParaRPr lang="zh-CN" altLang="en-US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87068" name="Freeform 28"/>
              <p:cNvSpPr>
                <a:spLocks/>
              </p:cNvSpPr>
              <p:nvPr/>
            </p:nvSpPr>
            <p:spPr bwMode="auto">
              <a:xfrm>
                <a:off x="3436" y="1747"/>
                <a:ext cx="274" cy="299"/>
              </a:xfrm>
              <a:custGeom>
                <a:avLst/>
                <a:gdLst/>
                <a:ahLst/>
                <a:cxnLst>
                  <a:cxn ang="0">
                    <a:pos x="0" y="392"/>
                  </a:cxn>
                  <a:cxn ang="0">
                    <a:pos x="192" y="8"/>
                  </a:cxn>
                  <a:cxn ang="0">
                    <a:pos x="384" y="344"/>
                  </a:cxn>
                </a:cxnLst>
                <a:rect l="0" t="0" r="r" b="b"/>
                <a:pathLst>
                  <a:path w="384" h="392">
                    <a:moveTo>
                      <a:pt x="0" y="392"/>
                    </a:moveTo>
                    <a:cubicBezTo>
                      <a:pt x="64" y="204"/>
                      <a:pt x="128" y="16"/>
                      <a:pt x="192" y="8"/>
                    </a:cubicBezTo>
                    <a:cubicBezTo>
                      <a:pt x="256" y="0"/>
                      <a:pt x="352" y="288"/>
                      <a:pt x="384" y="344"/>
                    </a:cubicBezTo>
                  </a:path>
                </a:pathLst>
              </a:custGeom>
              <a:noFill/>
              <a:ln w="25400" cap="flat" cmpd="sng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triangle" w="lg" len="med"/>
              </a:ln>
              <a:effectLst/>
            </p:spPr>
            <p:txBody>
              <a:bodyPr wrap="none"/>
              <a:lstStyle/>
              <a:p>
                <a:endParaRPr lang="zh-CN" altLang="en-US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87069" name="Text Box 29"/>
              <p:cNvSpPr txBox="1">
                <a:spLocks noChangeArrowheads="1"/>
              </p:cNvSpPr>
              <p:nvPr/>
            </p:nvSpPr>
            <p:spPr bwMode="auto">
              <a:xfrm>
                <a:off x="3537" y="1717"/>
                <a:ext cx="646" cy="327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altLang="zh-CN" sz="3100" b="1">
                    <a:latin typeface="Times New Roman" pitchFamily="18" charset="0"/>
                    <a:cs typeface="Times New Roman" pitchFamily="18" charset="0"/>
                  </a:rPr>
                  <a:t>a</a:t>
                </a:r>
              </a:p>
            </p:txBody>
          </p:sp>
        </p:grpSp>
      </p:grpSp>
      <p:sp>
        <p:nvSpPr>
          <p:cNvPr id="23" name="矩形 22"/>
          <p:cNvSpPr/>
          <p:nvPr/>
        </p:nvSpPr>
        <p:spPr>
          <a:xfrm>
            <a:off x="898496" y="1277920"/>
            <a:ext cx="7225376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87967" indent="-587967">
              <a:lnSpc>
                <a:spcPct val="90000"/>
              </a:lnSpc>
              <a:spcBef>
                <a:spcPct val="20000"/>
              </a:spcBef>
            </a:pPr>
            <a:r>
              <a:rPr lang="en-US" altLang="zh-CN" sz="3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e. Minimizing the Number of States in a DFA</a:t>
            </a:r>
            <a:endParaRPr lang="zh-CN" altLang="en-US" sz="3000" dirty="0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4" name="Rectangle 2"/>
          <p:cNvSpPr txBox="1">
            <a:spLocks noChangeArrowheads="1"/>
          </p:cNvSpPr>
          <p:nvPr/>
        </p:nvSpPr>
        <p:spPr>
          <a:xfrm>
            <a:off x="1533248" y="274638"/>
            <a:ext cx="7437742" cy="700192"/>
          </a:xfrm>
          <a:prstGeom prst="rect">
            <a:avLst/>
          </a:prstGeom>
          <a:noFill/>
        </p:spPr>
        <p:txBody>
          <a:bodyPr vert="horz" wrap="none" lIns="0" tIns="0" rIns="0" bIns="45720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51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From an NFA to a DFA -- Detail </a:t>
            </a:r>
            <a:endParaRPr kumimoji="0" lang="en-US" altLang="zh-CN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3560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Equivalent States</a:t>
            </a:r>
          </a:p>
          <a:p>
            <a:pPr>
              <a:buFont typeface="Wingdings" pitchFamily="2" charset="2"/>
              <a:buNone/>
            </a:pP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	If </a:t>
            </a:r>
            <a:r>
              <a:rPr lang="en-US" altLang="zh-CN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and </a:t>
            </a:r>
            <a:r>
              <a:rPr lang="en-US" altLang="zh-CN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are two states, they are equivalent if and only if:</a:t>
            </a:r>
          </a:p>
          <a:p>
            <a:pPr lvl="1"/>
            <a:r>
              <a:rPr lang="en-US" altLang="zh-CN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and </a:t>
            </a:r>
            <a:r>
              <a:rPr lang="en-US" altLang="zh-CN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are both accepting states or both non-accepting states.</a:t>
            </a:r>
          </a:p>
          <a:p>
            <a:pPr lvl="1"/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For each character </a:t>
            </a:r>
            <a:r>
              <a:rPr lang="en-US" altLang="zh-CN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a∈Σ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altLang="zh-CN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s 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and </a:t>
            </a:r>
            <a:r>
              <a:rPr lang="en-US" altLang="zh-CN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have transitions on </a:t>
            </a:r>
            <a:r>
              <a:rPr lang="en-US" altLang="zh-CN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to the equivalent states</a:t>
            </a:r>
          </a:p>
          <a:p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1533248" y="274638"/>
            <a:ext cx="7437742" cy="700192"/>
          </a:xfrm>
          <a:prstGeom prst="rect">
            <a:avLst/>
          </a:prstGeom>
          <a:noFill/>
        </p:spPr>
        <p:txBody>
          <a:bodyPr vert="horz" wrap="none" lIns="0" tIns="0" rIns="0" bIns="45720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51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From an NFA to a DFA -- Detail </a:t>
            </a:r>
            <a:endParaRPr kumimoji="0" lang="en-US" altLang="zh-CN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4019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35" name="Rectangle 47"/>
          <p:cNvSpPr>
            <a:spLocks noChangeArrowheads="1"/>
          </p:cNvSpPr>
          <p:nvPr/>
        </p:nvSpPr>
        <p:spPr bwMode="auto">
          <a:xfrm>
            <a:off x="1041372" y="3992564"/>
            <a:ext cx="8487198" cy="2687101"/>
          </a:xfrm>
          <a:prstGeom prst="rect">
            <a:avLst/>
          </a:prstGeom>
          <a:noFill/>
          <a:ln w="25400">
            <a:noFill/>
            <a:miter lim="800000"/>
            <a:headEnd/>
            <a:tailEnd type="none" w="lg" len="med"/>
          </a:ln>
          <a:effectLst/>
        </p:spPr>
        <p:txBody>
          <a:bodyPr lIns="100794" tIns="50397" rIns="100794" bIns="50397">
            <a:spAutoFit/>
          </a:bodyPr>
          <a:lstStyle/>
          <a:p>
            <a:r>
              <a:rPr lang="en-US" altLang="zh-CN" sz="28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altLang="zh-CN" sz="2800" dirty="0">
                <a:latin typeface="Times New Roman" pitchFamily="18" charset="0"/>
                <a:cs typeface="Times New Roman" pitchFamily="18" charset="0"/>
              </a:rPr>
              <a:t> and </a:t>
            </a:r>
            <a:r>
              <a:rPr lang="en-US" altLang="zh-CN" sz="28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altLang="zh-CN" sz="2800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800" dirty="0">
                <a:latin typeface="Times New Roman" pitchFamily="18" charset="0"/>
                <a:cs typeface="Times New Roman" pitchFamily="18" charset="0"/>
              </a:rPr>
              <a:t>are all accepting states. They have transitions on </a:t>
            </a:r>
            <a:r>
              <a:rPr lang="en-US" altLang="zh-CN" sz="28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‘a’ </a:t>
            </a:r>
            <a:r>
              <a:rPr lang="en-US" altLang="zh-CN" sz="2800" dirty="0">
                <a:latin typeface="Times New Roman" pitchFamily="18" charset="0"/>
                <a:cs typeface="Times New Roman" pitchFamily="18" charset="0"/>
              </a:rPr>
              <a:t>to </a:t>
            </a:r>
            <a:r>
              <a:rPr lang="en-US" altLang="zh-CN" sz="28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altLang="zh-CN" sz="2800" dirty="0" smtClean="0">
                <a:latin typeface="Times New Roman" pitchFamily="18" charset="0"/>
                <a:cs typeface="Times New Roman" pitchFamily="18" charset="0"/>
              </a:rPr>
              <a:t>, and </a:t>
            </a:r>
            <a:r>
              <a:rPr lang="en-US" altLang="zh-CN" sz="2800" dirty="0">
                <a:latin typeface="Times New Roman" pitchFamily="18" charset="0"/>
                <a:cs typeface="Times New Roman" pitchFamily="18" charset="0"/>
              </a:rPr>
              <a:t>have transitions on</a:t>
            </a:r>
            <a:r>
              <a:rPr lang="en-US" altLang="zh-CN" sz="28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‘b’ </a:t>
            </a:r>
            <a:r>
              <a:rPr lang="en-US" altLang="zh-CN" sz="2800" dirty="0">
                <a:latin typeface="Times New Roman" pitchFamily="18" charset="0"/>
                <a:cs typeface="Times New Roman" pitchFamily="18" charset="0"/>
              </a:rPr>
              <a:t>to </a:t>
            </a:r>
            <a:r>
              <a:rPr lang="en-US" altLang="zh-CN" sz="28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E</a:t>
            </a:r>
            <a:r>
              <a:rPr lang="en-US" altLang="zh-CN" sz="2800" dirty="0">
                <a:latin typeface="Times New Roman" pitchFamily="18" charset="0"/>
                <a:cs typeface="Times New Roman" pitchFamily="18" charset="0"/>
              </a:rPr>
              <a:t>, so they are equivalent states </a:t>
            </a:r>
          </a:p>
          <a:p>
            <a:endParaRPr lang="zh-CN" altLang="en-US" sz="28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altLang="zh-CN" sz="28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altLang="zh-CN" sz="2800" dirty="0">
                <a:latin typeface="Times New Roman" pitchFamily="18" charset="0"/>
                <a:cs typeface="Times New Roman" pitchFamily="18" charset="0"/>
              </a:rPr>
              <a:t> is a non-accepting state and </a:t>
            </a:r>
            <a:r>
              <a:rPr lang="en-US" altLang="zh-CN" sz="28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altLang="zh-CN" sz="2800" dirty="0">
                <a:latin typeface="Times New Roman" pitchFamily="18" charset="0"/>
                <a:cs typeface="Times New Roman" pitchFamily="18" charset="0"/>
              </a:rPr>
              <a:t> is an accepting state. They are not equivalent states</a:t>
            </a:r>
          </a:p>
        </p:txBody>
      </p:sp>
      <p:sp>
        <p:nvSpPr>
          <p:cNvPr id="89134" name="Text Box 46"/>
          <p:cNvSpPr txBox="1">
            <a:spLocks noChangeArrowheads="1"/>
          </p:cNvSpPr>
          <p:nvPr/>
        </p:nvSpPr>
        <p:spPr bwMode="auto">
          <a:xfrm>
            <a:off x="924348" y="335845"/>
            <a:ext cx="2016760" cy="578832"/>
          </a:xfrm>
          <a:prstGeom prst="rect">
            <a:avLst/>
          </a:prstGeom>
          <a:noFill/>
          <a:ln w="25400">
            <a:noFill/>
            <a:miter lim="800000"/>
            <a:headEnd/>
            <a:tailEnd type="none" w="lg" len="med"/>
          </a:ln>
          <a:effectLst/>
        </p:spPr>
        <p:txBody>
          <a:bodyPr lIns="100794" tIns="50397" rIns="100794" bIns="50397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3100" dirty="0">
                <a:latin typeface="Times New Roman" pitchFamily="18" charset="0"/>
                <a:cs typeface="Times New Roman" pitchFamily="18" charset="0"/>
              </a:rPr>
              <a:t>Example</a:t>
            </a:r>
          </a:p>
        </p:txBody>
      </p:sp>
      <p:grpSp>
        <p:nvGrpSpPr>
          <p:cNvPr id="2" name="Group 52"/>
          <p:cNvGrpSpPr>
            <a:grpSpLocks/>
          </p:cNvGrpSpPr>
          <p:nvPr/>
        </p:nvGrpSpPr>
        <p:grpSpPr bwMode="auto">
          <a:xfrm>
            <a:off x="1327124" y="706416"/>
            <a:ext cx="7055158" cy="3245583"/>
            <a:chOff x="768" y="182"/>
            <a:chExt cx="4030" cy="2328"/>
          </a:xfrm>
        </p:grpSpPr>
        <p:sp>
          <p:nvSpPr>
            <p:cNvPr id="89090" name="Text Box 2"/>
            <p:cNvSpPr txBox="1">
              <a:spLocks noChangeArrowheads="1"/>
            </p:cNvSpPr>
            <p:nvPr/>
          </p:nvSpPr>
          <p:spPr bwMode="auto">
            <a:xfrm flipH="1">
              <a:off x="3264" y="182"/>
              <a:ext cx="144" cy="26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ctr"/>
              <a:r>
                <a:rPr lang="en-US" altLang="zh-CN" sz="2400">
                  <a:latin typeface="Times New Roman" pitchFamily="18" charset="0"/>
                  <a:cs typeface="Times New Roman" pitchFamily="18" charset="0"/>
                </a:rPr>
                <a:t>a</a:t>
              </a:r>
            </a:p>
          </p:txBody>
        </p:sp>
        <p:sp>
          <p:nvSpPr>
            <p:cNvPr id="89092" name="Oval 4"/>
            <p:cNvSpPr>
              <a:spLocks noChangeArrowheads="1"/>
            </p:cNvSpPr>
            <p:nvPr/>
          </p:nvSpPr>
          <p:spPr bwMode="auto">
            <a:xfrm>
              <a:off x="3032" y="543"/>
              <a:ext cx="354" cy="408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sz="240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89093" name="Oval 5"/>
            <p:cNvSpPr>
              <a:spLocks noChangeArrowheads="1"/>
            </p:cNvSpPr>
            <p:nvPr/>
          </p:nvSpPr>
          <p:spPr bwMode="auto">
            <a:xfrm>
              <a:off x="3072" y="588"/>
              <a:ext cx="276" cy="318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CN" sz="2400">
                  <a:solidFill>
                    <a:schemeClr val="bg2"/>
                  </a:solidFill>
                  <a:latin typeface="Times New Roman" pitchFamily="18" charset="0"/>
                  <a:cs typeface="Times New Roman" pitchFamily="18" charset="0"/>
                </a:rPr>
                <a:t>C</a:t>
              </a:r>
            </a:p>
          </p:txBody>
        </p:sp>
        <p:sp>
          <p:nvSpPr>
            <p:cNvPr id="89095" name="Oval 7"/>
            <p:cNvSpPr>
              <a:spLocks noChangeArrowheads="1"/>
            </p:cNvSpPr>
            <p:nvPr/>
          </p:nvSpPr>
          <p:spPr bwMode="auto">
            <a:xfrm>
              <a:off x="3032" y="1720"/>
              <a:ext cx="354" cy="407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sz="240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89096" name="Oval 8"/>
            <p:cNvSpPr>
              <a:spLocks noChangeArrowheads="1"/>
            </p:cNvSpPr>
            <p:nvPr/>
          </p:nvSpPr>
          <p:spPr bwMode="auto">
            <a:xfrm>
              <a:off x="3071" y="1765"/>
              <a:ext cx="276" cy="317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CN" sz="2400">
                  <a:solidFill>
                    <a:schemeClr val="bg2"/>
                  </a:solidFill>
                  <a:latin typeface="Times New Roman" pitchFamily="18" charset="0"/>
                  <a:cs typeface="Times New Roman" pitchFamily="18" charset="0"/>
                </a:rPr>
                <a:t>D</a:t>
              </a:r>
            </a:p>
          </p:txBody>
        </p:sp>
        <p:sp>
          <p:nvSpPr>
            <p:cNvPr id="89097" name="Oval 9"/>
            <p:cNvSpPr>
              <a:spLocks noChangeArrowheads="1"/>
            </p:cNvSpPr>
            <p:nvPr/>
          </p:nvSpPr>
          <p:spPr bwMode="auto">
            <a:xfrm>
              <a:off x="1890" y="1720"/>
              <a:ext cx="354" cy="407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CN" sz="2400">
                  <a:solidFill>
                    <a:schemeClr val="bg2"/>
                  </a:solidFill>
                  <a:latin typeface="Times New Roman" pitchFamily="18" charset="0"/>
                  <a:cs typeface="Times New Roman" pitchFamily="18" charset="0"/>
                </a:rPr>
                <a:t>B</a:t>
              </a:r>
            </a:p>
          </p:txBody>
        </p:sp>
        <p:sp>
          <p:nvSpPr>
            <p:cNvPr id="89098" name="Oval 10"/>
            <p:cNvSpPr>
              <a:spLocks noChangeArrowheads="1"/>
            </p:cNvSpPr>
            <p:nvPr/>
          </p:nvSpPr>
          <p:spPr bwMode="auto">
            <a:xfrm>
              <a:off x="1890" y="543"/>
              <a:ext cx="354" cy="408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CN" sz="2400">
                  <a:solidFill>
                    <a:schemeClr val="bg2"/>
                  </a:solidFill>
                  <a:latin typeface="Times New Roman" pitchFamily="18" charset="0"/>
                  <a:cs typeface="Times New Roman" pitchFamily="18" charset="0"/>
                </a:rPr>
                <a:t>A</a:t>
              </a:r>
            </a:p>
          </p:txBody>
        </p:sp>
        <p:sp>
          <p:nvSpPr>
            <p:cNvPr id="89100" name="Oval 12"/>
            <p:cNvSpPr>
              <a:spLocks noChangeArrowheads="1"/>
            </p:cNvSpPr>
            <p:nvPr/>
          </p:nvSpPr>
          <p:spPr bwMode="auto">
            <a:xfrm>
              <a:off x="4134" y="543"/>
              <a:ext cx="355" cy="408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sz="240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89101" name="Oval 13"/>
            <p:cNvSpPr>
              <a:spLocks noChangeArrowheads="1"/>
            </p:cNvSpPr>
            <p:nvPr/>
          </p:nvSpPr>
          <p:spPr bwMode="auto">
            <a:xfrm>
              <a:off x="4173" y="588"/>
              <a:ext cx="277" cy="318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CN" sz="2400">
                  <a:solidFill>
                    <a:schemeClr val="bg2"/>
                  </a:solidFill>
                  <a:latin typeface="Times New Roman" pitchFamily="18" charset="0"/>
                  <a:cs typeface="Times New Roman" pitchFamily="18" charset="0"/>
                </a:rPr>
                <a:t>E</a:t>
              </a:r>
            </a:p>
          </p:txBody>
        </p:sp>
        <p:sp>
          <p:nvSpPr>
            <p:cNvPr id="89103" name="Oval 15"/>
            <p:cNvSpPr>
              <a:spLocks noChangeArrowheads="1"/>
            </p:cNvSpPr>
            <p:nvPr/>
          </p:nvSpPr>
          <p:spPr bwMode="auto">
            <a:xfrm>
              <a:off x="4134" y="1720"/>
              <a:ext cx="355" cy="407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sz="240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89104" name="Oval 16"/>
            <p:cNvSpPr>
              <a:spLocks noChangeArrowheads="1"/>
            </p:cNvSpPr>
            <p:nvPr/>
          </p:nvSpPr>
          <p:spPr bwMode="auto">
            <a:xfrm>
              <a:off x="4173" y="1765"/>
              <a:ext cx="277" cy="317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CN" sz="2400">
                  <a:solidFill>
                    <a:schemeClr val="bg2"/>
                  </a:solidFill>
                  <a:latin typeface="Times New Roman" pitchFamily="18" charset="0"/>
                  <a:cs typeface="Times New Roman" pitchFamily="18" charset="0"/>
                </a:rPr>
                <a:t>F</a:t>
              </a:r>
            </a:p>
          </p:txBody>
        </p:sp>
        <p:sp>
          <p:nvSpPr>
            <p:cNvPr id="89105" name="Oval 17"/>
            <p:cNvSpPr>
              <a:spLocks noChangeArrowheads="1"/>
            </p:cNvSpPr>
            <p:nvPr/>
          </p:nvSpPr>
          <p:spPr bwMode="auto">
            <a:xfrm>
              <a:off x="1063" y="1177"/>
              <a:ext cx="354" cy="407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CN" sz="2400">
                  <a:solidFill>
                    <a:schemeClr val="bg2"/>
                  </a:solidFill>
                  <a:latin typeface="Times New Roman" pitchFamily="18" charset="0"/>
                  <a:cs typeface="Times New Roman" pitchFamily="18" charset="0"/>
                </a:rPr>
                <a:t>S</a:t>
              </a:r>
            </a:p>
          </p:txBody>
        </p:sp>
        <p:cxnSp>
          <p:nvCxnSpPr>
            <p:cNvPr id="89106" name="AutoShape 18"/>
            <p:cNvCxnSpPr>
              <a:cxnSpLocks noChangeShapeType="1"/>
              <a:stCxn id="89105" idx="0"/>
              <a:endCxn id="89098" idx="2"/>
            </p:cNvCxnSpPr>
            <p:nvPr/>
          </p:nvCxnSpPr>
          <p:spPr bwMode="auto">
            <a:xfrm rot="16200000">
              <a:off x="1350" y="637"/>
              <a:ext cx="430" cy="650"/>
            </a:xfrm>
            <a:prstGeom prst="curvedConnector2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89107" name="AutoShape 19"/>
            <p:cNvCxnSpPr>
              <a:cxnSpLocks noChangeShapeType="1"/>
              <a:stCxn id="89105" idx="4"/>
              <a:endCxn id="89097" idx="2"/>
            </p:cNvCxnSpPr>
            <p:nvPr/>
          </p:nvCxnSpPr>
          <p:spPr bwMode="auto">
            <a:xfrm rot="16200000" flipH="1">
              <a:off x="1395" y="1429"/>
              <a:ext cx="339" cy="650"/>
            </a:xfrm>
            <a:prstGeom prst="curvedConnector2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89108" name="AutoShape 20"/>
            <p:cNvCxnSpPr>
              <a:cxnSpLocks noChangeShapeType="1"/>
              <a:stCxn id="89097" idx="7"/>
              <a:endCxn id="89098" idx="5"/>
            </p:cNvCxnSpPr>
            <p:nvPr/>
          </p:nvCxnSpPr>
          <p:spPr bwMode="auto">
            <a:xfrm rot="16200000">
              <a:off x="1749" y="1335"/>
              <a:ext cx="888" cy="0"/>
            </a:xfrm>
            <a:prstGeom prst="straightConnector1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89109" name="AutoShape 21"/>
            <p:cNvCxnSpPr>
              <a:cxnSpLocks noChangeShapeType="1"/>
              <a:stCxn id="89098" idx="3"/>
              <a:endCxn id="89097" idx="1"/>
            </p:cNvCxnSpPr>
            <p:nvPr/>
          </p:nvCxnSpPr>
          <p:spPr bwMode="auto">
            <a:xfrm rot="5400000">
              <a:off x="1498" y="1335"/>
              <a:ext cx="888" cy="0"/>
            </a:xfrm>
            <a:prstGeom prst="straightConnector1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89110" name="AutoShape 22"/>
            <p:cNvCxnSpPr>
              <a:cxnSpLocks noChangeShapeType="1"/>
              <a:stCxn id="89098" idx="6"/>
              <a:endCxn id="89092" idx="2"/>
            </p:cNvCxnSpPr>
            <p:nvPr/>
          </p:nvCxnSpPr>
          <p:spPr bwMode="auto">
            <a:xfrm>
              <a:off x="2252" y="747"/>
              <a:ext cx="772" cy="0"/>
            </a:xfrm>
            <a:prstGeom prst="straightConnector1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89111" name="AutoShape 23"/>
            <p:cNvCxnSpPr>
              <a:cxnSpLocks noChangeShapeType="1"/>
              <a:stCxn id="89097" idx="6"/>
              <a:endCxn id="89095" idx="2"/>
            </p:cNvCxnSpPr>
            <p:nvPr/>
          </p:nvCxnSpPr>
          <p:spPr bwMode="auto">
            <a:xfrm>
              <a:off x="2252" y="1924"/>
              <a:ext cx="772" cy="0"/>
            </a:xfrm>
            <a:prstGeom prst="straightConnector1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89112" name="AutoShape 24"/>
            <p:cNvCxnSpPr>
              <a:cxnSpLocks noChangeShapeType="1"/>
              <a:stCxn id="89095" idx="6"/>
              <a:endCxn id="89103" idx="2"/>
            </p:cNvCxnSpPr>
            <p:nvPr/>
          </p:nvCxnSpPr>
          <p:spPr bwMode="auto">
            <a:xfrm>
              <a:off x="3394" y="1924"/>
              <a:ext cx="732" cy="0"/>
            </a:xfrm>
            <a:prstGeom prst="straightConnector1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89113" name="AutoShape 25"/>
            <p:cNvCxnSpPr>
              <a:cxnSpLocks noChangeShapeType="1"/>
              <a:stCxn id="89092" idx="6"/>
              <a:endCxn id="89100" idx="2"/>
            </p:cNvCxnSpPr>
            <p:nvPr/>
          </p:nvCxnSpPr>
          <p:spPr bwMode="auto">
            <a:xfrm>
              <a:off x="3394" y="747"/>
              <a:ext cx="732" cy="0"/>
            </a:xfrm>
            <a:prstGeom prst="straightConnector1">
              <a:avLst/>
            </a:prstGeom>
            <a:noFill/>
            <a:ln w="25400">
              <a:solidFill>
                <a:schemeClr val="folHlink"/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89114" name="AutoShape 26"/>
            <p:cNvCxnSpPr>
              <a:cxnSpLocks noChangeShapeType="1"/>
              <a:stCxn id="89100" idx="4"/>
              <a:endCxn id="89103" idx="0"/>
            </p:cNvCxnSpPr>
            <p:nvPr/>
          </p:nvCxnSpPr>
          <p:spPr bwMode="auto">
            <a:xfrm rot="5400000">
              <a:off x="3935" y="1336"/>
              <a:ext cx="753" cy="0"/>
            </a:xfrm>
            <a:prstGeom prst="straightConnector1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89115" name="AutoShape 27"/>
            <p:cNvCxnSpPr>
              <a:cxnSpLocks noChangeShapeType="1"/>
              <a:stCxn id="89103" idx="6"/>
              <a:endCxn id="89100" idx="6"/>
            </p:cNvCxnSpPr>
            <p:nvPr/>
          </p:nvCxnSpPr>
          <p:spPr bwMode="auto">
            <a:xfrm flipV="1">
              <a:off x="4497" y="747"/>
              <a:ext cx="1" cy="1177"/>
            </a:xfrm>
            <a:prstGeom prst="curvedConnector3">
              <a:avLst>
                <a:gd name="adj1" fmla="val 13600000"/>
              </a:avLst>
            </a:prstGeom>
            <a:noFill/>
            <a:ln w="25400">
              <a:solidFill>
                <a:schemeClr val="folHlink"/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89116" name="AutoShape 28"/>
            <p:cNvCxnSpPr>
              <a:cxnSpLocks noChangeShapeType="1"/>
              <a:stCxn id="89092" idx="1"/>
              <a:endCxn id="89093" idx="7"/>
            </p:cNvCxnSpPr>
            <p:nvPr/>
          </p:nvCxnSpPr>
          <p:spPr bwMode="auto">
            <a:xfrm rot="5400000" flipV="1">
              <a:off x="3180" y="499"/>
              <a:ext cx="32" cy="224"/>
            </a:xfrm>
            <a:prstGeom prst="curvedConnector3">
              <a:avLst>
                <a:gd name="adj1" fmla="val -612500"/>
              </a:avLst>
            </a:prstGeom>
            <a:noFill/>
            <a:ln w="25400">
              <a:solidFill>
                <a:srgbClr val="FF0000"/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89117" name="AutoShape 29"/>
            <p:cNvCxnSpPr>
              <a:cxnSpLocks noChangeShapeType="1"/>
              <a:stCxn id="89095" idx="3"/>
              <a:endCxn id="89095" idx="5"/>
            </p:cNvCxnSpPr>
            <p:nvPr/>
          </p:nvCxnSpPr>
          <p:spPr bwMode="auto">
            <a:xfrm rot="16200000" flipH="1">
              <a:off x="3208" y="1951"/>
              <a:ext cx="1" cy="250"/>
            </a:xfrm>
            <a:prstGeom prst="curvedConnector3">
              <a:avLst>
                <a:gd name="adj1" fmla="val 1960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sp>
          <p:nvSpPr>
            <p:cNvPr id="89118" name="Text Box 30"/>
            <p:cNvSpPr txBox="1">
              <a:spLocks noChangeArrowheads="1"/>
            </p:cNvSpPr>
            <p:nvPr/>
          </p:nvSpPr>
          <p:spPr bwMode="auto">
            <a:xfrm>
              <a:off x="4605" y="1297"/>
              <a:ext cx="193" cy="26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zh-CN" sz="2400">
                  <a:latin typeface="Times New Roman" pitchFamily="18" charset="0"/>
                  <a:cs typeface="Times New Roman" pitchFamily="18" charset="0"/>
                </a:rPr>
                <a:t>b</a:t>
              </a:r>
            </a:p>
          </p:txBody>
        </p:sp>
        <p:sp>
          <p:nvSpPr>
            <p:cNvPr id="89119" name="Text Box 31"/>
            <p:cNvSpPr txBox="1">
              <a:spLocks noChangeArrowheads="1"/>
            </p:cNvSpPr>
            <p:nvPr/>
          </p:nvSpPr>
          <p:spPr bwMode="auto">
            <a:xfrm>
              <a:off x="1336" y="663"/>
              <a:ext cx="183" cy="26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zh-CN" sz="2400">
                  <a:latin typeface="Times New Roman" pitchFamily="18" charset="0"/>
                  <a:cs typeface="Times New Roman" pitchFamily="18" charset="0"/>
                </a:rPr>
                <a:t>a</a:t>
              </a:r>
            </a:p>
          </p:txBody>
        </p:sp>
        <p:sp>
          <p:nvSpPr>
            <p:cNvPr id="89120" name="Text Box 32"/>
            <p:cNvSpPr txBox="1">
              <a:spLocks noChangeArrowheads="1"/>
            </p:cNvSpPr>
            <p:nvPr/>
          </p:nvSpPr>
          <p:spPr bwMode="auto">
            <a:xfrm>
              <a:off x="2163" y="1251"/>
              <a:ext cx="183" cy="26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zh-CN" sz="2400">
                  <a:latin typeface="Times New Roman" pitchFamily="18" charset="0"/>
                  <a:cs typeface="Times New Roman" pitchFamily="18" charset="0"/>
                </a:rPr>
                <a:t>a</a:t>
              </a:r>
            </a:p>
          </p:txBody>
        </p:sp>
        <p:sp>
          <p:nvSpPr>
            <p:cNvPr id="89121" name="Text Box 33"/>
            <p:cNvSpPr txBox="1">
              <a:spLocks noChangeArrowheads="1"/>
            </p:cNvSpPr>
            <p:nvPr/>
          </p:nvSpPr>
          <p:spPr bwMode="auto">
            <a:xfrm>
              <a:off x="2596" y="467"/>
              <a:ext cx="183" cy="26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zh-CN" sz="2400" dirty="0">
                  <a:latin typeface="Times New Roman" pitchFamily="18" charset="0"/>
                  <a:cs typeface="Times New Roman" pitchFamily="18" charset="0"/>
                </a:rPr>
                <a:t>a</a:t>
              </a:r>
            </a:p>
          </p:txBody>
        </p:sp>
        <p:sp>
          <p:nvSpPr>
            <p:cNvPr id="89122" name="Text Box 34"/>
            <p:cNvSpPr txBox="1">
              <a:spLocks noChangeArrowheads="1"/>
            </p:cNvSpPr>
            <p:nvPr/>
          </p:nvSpPr>
          <p:spPr bwMode="auto">
            <a:xfrm>
              <a:off x="4170" y="1251"/>
              <a:ext cx="183" cy="26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zh-CN" sz="2400">
                  <a:latin typeface="Times New Roman" pitchFamily="18" charset="0"/>
                  <a:cs typeface="Times New Roman" pitchFamily="18" charset="0"/>
                </a:rPr>
                <a:t>a</a:t>
              </a:r>
            </a:p>
          </p:txBody>
        </p:sp>
        <p:sp>
          <p:nvSpPr>
            <p:cNvPr id="89123" name="Text Box 35"/>
            <p:cNvSpPr txBox="1">
              <a:spLocks noChangeArrowheads="1"/>
            </p:cNvSpPr>
            <p:nvPr/>
          </p:nvSpPr>
          <p:spPr bwMode="auto">
            <a:xfrm>
              <a:off x="3777" y="1885"/>
              <a:ext cx="183" cy="26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zh-CN" sz="2400">
                  <a:latin typeface="Times New Roman" pitchFamily="18" charset="0"/>
                  <a:cs typeface="Times New Roman" pitchFamily="18" charset="0"/>
                </a:rPr>
                <a:t>a</a:t>
              </a:r>
            </a:p>
          </p:txBody>
        </p:sp>
        <p:sp>
          <p:nvSpPr>
            <p:cNvPr id="89124" name="Text Box 36"/>
            <p:cNvSpPr txBox="1">
              <a:spLocks noChangeArrowheads="1"/>
            </p:cNvSpPr>
            <p:nvPr/>
          </p:nvSpPr>
          <p:spPr bwMode="auto">
            <a:xfrm>
              <a:off x="1454" y="1839"/>
              <a:ext cx="193" cy="26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zh-CN" sz="2400">
                  <a:latin typeface="Times New Roman" pitchFamily="18" charset="0"/>
                  <a:cs typeface="Times New Roman" pitchFamily="18" charset="0"/>
                </a:rPr>
                <a:t>b</a:t>
              </a:r>
            </a:p>
          </p:txBody>
        </p:sp>
        <p:sp>
          <p:nvSpPr>
            <p:cNvPr id="89125" name="Text Box 37"/>
            <p:cNvSpPr txBox="1">
              <a:spLocks noChangeArrowheads="1"/>
            </p:cNvSpPr>
            <p:nvPr/>
          </p:nvSpPr>
          <p:spPr bwMode="auto">
            <a:xfrm>
              <a:off x="1770" y="1297"/>
              <a:ext cx="193" cy="26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zh-CN" sz="2400">
                  <a:latin typeface="Times New Roman" pitchFamily="18" charset="0"/>
                  <a:cs typeface="Times New Roman" pitchFamily="18" charset="0"/>
                </a:rPr>
                <a:t>b</a:t>
              </a:r>
            </a:p>
          </p:txBody>
        </p:sp>
        <p:sp>
          <p:nvSpPr>
            <p:cNvPr id="89126" name="Text Box 38"/>
            <p:cNvSpPr txBox="1">
              <a:spLocks noChangeArrowheads="1"/>
            </p:cNvSpPr>
            <p:nvPr/>
          </p:nvSpPr>
          <p:spPr bwMode="auto">
            <a:xfrm>
              <a:off x="2636" y="1930"/>
              <a:ext cx="193" cy="26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zh-CN" sz="2400">
                  <a:latin typeface="Times New Roman" pitchFamily="18" charset="0"/>
                  <a:cs typeface="Times New Roman" pitchFamily="18" charset="0"/>
                </a:rPr>
                <a:t>b</a:t>
              </a:r>
            </a:p>
          </p:txBody>
        </p:sp>
        <p:sp>
          <p:nvSpPr>
            <p:cNvPr id="89127" name="Text Box 39"/>
            <p:cNvSpPr txBox="1">
              <a:spLocks noChangeArrowheads="1"/>
            </p:cNvSpPr>
            <p:nvPr/>
          </p:nvSpPr>
          <p:spPr bwMode="auto">
            <a:xfrm>
              <a:off x="3698" y="573"/>
              <a:ext cx="193" cy="26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zh-CN" sz="2400">
                  <a:latin typeface="Times New Roman" pitchFamily="18" charset="0"/>
                  <a:cs typeface="Times New Roman" pitchFamily="18" charset="0"/>
                </a:rPr>
                <a:t>b</a:t>
              </a:r>
            </a:p>
          </p:txBody>
        </p:sp>
        <p:sp>
          <p:nvSpPr>
            <p:cNvPr id="89128" name="Text Box 40"/>
            <p:cNvSpPr txBox="1">
              <a:spLocks noChangeArrowheads="1"/>
            </p:cNvSpPr>
            <p:nvPr/>
          </p:nvSpPr>
          <p:spPr bwMode="auto">
            <a:xfrm>
              <a:off x="3148" y="2246"/>
              <a:ext cx="193" cy="26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zh-CN" sz="2400">
                  <a:latin typeface="Times New Roman" pitchFamily="18" charset="0"/>
                  <a:cs typeface="Times New Roman" pitchFamily="18" charset="0"/>
                </a:rPr>
                <a:t>b</a:t>
              </a:r>
            </a:p>
          </p:txBody>
        </p:sp>
        <p:cxnSp>
          <p:nvCxnSpPr>
            <p:cNvPr id="89130" name="AutoShape 42"/>
            <p:cNvCxnSpPr>
              <a:cxnSpLocks noChangeShapeType="1"/>
              <a:stCxn id="89104" idx="1"/>
              <a:endCxn id="89093" idx="5"/>
            </p:cNvCxnSpPr>
            <p:nvPr/>
          </p:nvCxnSpPr>
          <p:spPr bwMode="auto">
            <a:xfrm flipH="1" flipV="1">
              <a:off x="3308" y="867"/>
              <a:ext cx="906" cy="936"/>
            </a:xfrm>
            <a:prstGeom prst="straightConnector1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 type="triangle" w="lg" len="lg"/>
            </a:ln>
            <a:effectLst/>
          </p:spPr>
        </p:cxnSp>
        <p:cxnSp>
          <p:nvCxnSpPr>
            <p:cNvPr id="89131" name="AutoShape 43"/>
            <p:cNvCxnSpPr>
              <a:cxnSpLocks noChangeShapeType="1"/>
              <a:stCxn id="89101" idx="3"/>
              <a:endCxn id="89096" idx="7"/>
            </p:cNvCxnSpPr>
            <p:nvPr/>
          </p:nvCxnSpPr>
          <p:spPr bwMode="auto">
            <a:xfrm flipH="1">
              <a:off x="3307" y="867"/>
              <a:ext cx="907" cy="936"/>
            </a:xfrm>
            <a:prstGeom prst="straightConnector1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lg" len="lg"/>
            </a:ln>
            <a:effectLst/>
          </p:spPr>
        </p:cxnSp>
        <p:sp>
          <p:nvSpPr>
            <p:cNvPr id="89132" name="Text Box 44"/>
            <p:cNvSpPr txBox="1">
              <a:spLocks noChangeArrowheads="1"/>
            </p:cNvSpPr>
            <p:nvPr/>
          </p:nvSpPr>
          <p:spPr bwMode="auto">
            <a:xfrm>
              <a:off x="3892" y="1286"/>
              <a:ext cx="183" cy="26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zh-CN" sz="2400">
                  <a:latin typeface="Times New Roman" pitchFamily="18" charset="0"/>
                  <a:cs typeface="Times New Roman" pitchFamily="18" charset="0"/>
                </a:rPr>
                <a:t>a</a:t>
              </a:r>
            </a:p>
          </p:txBody>
        </p:sp>
        <p:sp>
          <p:nvSpPr>
            <p:cNvPr id="89133" name="Text Box 45"/>
            <p:cNvSpPr txBox="1">
              <a:spLocks noChangeArrowheads="1"/>
            </p:cNvSpPr>
            <p:nvPr/>
          </p:nvSpPr>
          <p:spPr bwMode="auto">
            <a:xfrm>
              <a:off x="3574" y="1485"/>
              <a:ext cx="193" cy="26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zh-CN" sz="2400">
                  <a:latin typeface="Times New Roman" pitchFamily="18" charset="0"/>
                  <a:cs typeface="Times New Roman" pitchFamily="18" charset="0"/>
                </a:rPr>
                <a:t>b</a:t>
              </a:r>
            </a:p>
          </p:txBody>
        </p:sp>
        <p:sp>
          <p:nvSpPr>
            <p:cNvPr id="89137" name="Line 49"/>
            <p:cNvSpPr>
              <a:spLocks noChangeShapeType="1"/>
            </p:cNvSpPr>
            <p:nvPr/>
          </p:nvSpPr>
          <p:spPr bwMode="auto">
            <a:xfrm>
              <a:off x="768" y="1392"/>
              <a:ext cx="288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 type="triangle" w="lg" len="med"/>
            </a:ln>
            <a:effectLst/>
          </p:spPr>
          <p:txBody>
            <a:bodyPr wrap="none"/>
            <a:lstStyle/>
            <a:p>
              <a:endParaRPr lang="zh-CN" altLang="en-US" sz="2400">
                <a:latin typeface="Times New Roman" pitchFamily="18" charset="0"/>
                <a:cs typeface="Times New Roman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98515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94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8656666" cy="4525963"/>
          </a:xfrm>
        </p:spPr>
        <p:txBody>
          <a:bodyPr/>
          <a:lstStyle/>
          <a:p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Minimizing Algorithm </a:t>
            </a:r>
          </a:p>
          <a:p>
            <a:pPr>
              <a:buFont typeface="Wingdings" pitchFamily="2" charset="2"/>
              <a:buNone/>
            </a:pP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	Split the set of states into some un-intersected sets, so states in one set are equivalent to each other, while any two states of different sets are distinguishable.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1533248" y="274638"/>
            <a:ext cx="7437742" cy="700192"/>
          </a:xfrm>
          <a:prstGeom prst="rect">
            <a:avLst/>
          </a:prstGeom>
          <a:noFill/>
        </p:spPr>
        <p:txBody>
          <a:bodyPr vert="horz" wrap="none" lIns="0" tIns="0" rIns="0" bIns="45720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51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From an NFA to a DFA -- Detail </a:t>
            </a:r>
            <a:endParaRPr kumimoji="0" lang="en-US" altLang="zh-CN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42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8942418" cy="4525963"/>
          </a:xfrm>
        </p:spPr>
        <p:txBody>
          <a:bodyPr/>
          <a:lstStyle/>
          <a:p>
            <a:pPr lvl="1"/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First, split the set of states into two sets, one consists of all accepting states and the other consists of all non-accepting states.</a:t>
            </a:r>
          </a:p>
          <a:p>
            <a:pPr lvl="1"/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Consider the transitions on each character</a:t>
            </a:r>
            <a:r>
              <a:rPr lang="en-US" altLang="zh-CN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‘a’ 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of the alphabet for each  subset, determine whether  all the states in the subset are equivalent or the subset should be split.</a:t>
            </a:r>
          </a:p>
          <a:p>
            <a:pPr lvl="2"/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If there are two states </a:t>
            </a:r>
            <a:r>
              <a:rPr lang="en-US" altLang="zh-CN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 and </a:t>
            </a:r>
            <a:r>
              <a:rPr lang="en-US" altLang="zh-CN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zh-CN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in one subset that have transition on</a:t>
            </a:r>
            <a:r>
              <a:rPr lang="en-US" altLang="zh-CN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‘a’ 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that land in different sets, we say that</a:t>
            </a:r>
            <a:r>
              <a:rPr lang="en-US" altLang="zh-CN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‘a’ 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distinguishes the states</a:t>
            </a:r>
            <a:r>
              <a:rPr lang="en-US" altLang="zh-CN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altLang="zh-CN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and</a:t>
            </a:r>
            <a:r>
              <a:rPr lang="en-US" altLang="zh-CN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zh-CN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 </a:t>
            </a:r>
            <a:endParaRPr lang="zh-CN" altLang="en-US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1533248" y="274638"/>
            <a:ext cx="7437742" cy="700192"/>
          </a:xfrm>
          <a:prstGeom prst="rect">
            <a:avLst/>
          </a:prstGeom>
          <a:noFill/>
        </p:spPr>
        <p:txBody>
          <a:bodyPr vert="horz" wrap="none" lIns="0" tIns="0" rIns="0" bIns="45720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51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From an NFA to a DFA -- Detail </a:t>
            </a:r>
            <a:endParaRPr kumimoji="0" lang="en-US" altLang="zh-CN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90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8942418" cy="4525963"/>
          </a:xfrm>
        </p:spPr>
        <p:txBody>
          <a:bodyPr/>
          <a:lstStyle/>
          <a:p>
            <a:pPr lvl="2"/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The set of states under consideration must be split according to where their </a:t>
            </a:r>
            <a:r>
              <a:rPr lang="en-US" altLang="zh-CN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-transitions land</a:t>
            </a:r>
          </a:p>
          <a:p>
            <a:pPr lvl="1"/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Continue this process until either all sets contain only one element (the original DFA is minimal) or until no further splitting of sets occurs.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1533248" y="274638"/>
            <a:ext cx="7437742" cy="700192"/>
          </a:xfrm>
          <a:prstGeom prst="rect">
            <a:avLst/>
          </a:prstGeom>
          <a:noFill/>
        </p:spPr>
        <p:txBody>
          <a:bodyPr vert="horz" wrap="none" lIns="0" tIns="0" rIns="0" bIns="45720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51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From an NFA to a DFA -- Detail </a:t>
            </a:r>
            <a:endParaRPr kumimoji="0" lang="en-US" altLang="zh-CN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0079990" cy="7559040"/>
          </a:xfrm>
          <a:custGeom>
            <a:avLst/>
            <a:gdLst>
              <a:gd name="connsiteX0" fmla="*/ 0 w 10079990"/>
              <a:gd name="connsiteY0" fmla="*/ 0 h 7559040"/>
              <a:gd name="connsiteX1" fmla="*/ 10079990 w 10079990"/>
              <a:gd name="connsiteY1" fmla="*/ 0 h 7559040"/>
              <a:gd name="connsiteX2" fmla="*/ 10079990 w 10079990"/>
              <a:gd name="connsiteY2" fmla="*/ 7559040 h 7559040"/>
              <a:gd name="connsiteX3" fmla="*/ 0 w 10079990"/>
              <a:gd name="connsiteY3" fmla="*/ 7559040 h 7559040"/>
              <a:gd name="connsiteX4" fmla="*/ 0 w 10079990"/>
              <a:gd name="connsiteY4" fmla="*/ 0 h 75590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079990" h="7559040">
                <a:moveTo>
                  <a:pt x="0" y="0"/>
                </a:moveTo>
                <a:lnTo>
                  <a:pt x="10079990" y="0"/>
                </a:lnTo>
                <a:lnTo>
                  <a:pt x="10079990" y="7559040"/>
                </a:lnTo>
                <a:lnTo>
                  <a:pt x="0" y="755904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2286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C0C0C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" name="Freeform 3"/>
          <p:cNvSpPr/>
          <p:nvPr/>
        </p:nvSpPr>
        <p:spPr>
          <a:xfrm>
            <a:off x="2222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" name="Freeform 3"/>
          <p:cNvSpPr/>
          <p:nvPr/>
        </p:nvSpPr>
        <p:spPr>
          <a:xfrm>
            <a:off x="6858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C0C0C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" name="Freeform 3"/>
          <p:cNvSpPr/>
          <p:nvPr/>
        </p:nvSpPr>
        <p:spPr>
          <a:xfrm>
            <a:off x="6794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8" name="Freeform 3"/>
          <p:cNvSpPr/>
          <p:nvPr/>
        </p:nvSpPr>
        <p:spPr>
          <a:xfrm>
            <a:off x="11430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C0C0C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9" name="Freeform 3"/>
          <p:cNvSpPr/>
          <p:nvPr/>
        </p:nvSpPr>
        <p:spPr>
          <a:xfrm>
            <a:off x="11366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0" name="Freeform 3"/>
          <p:cNvSpPr/>
          <p:nvPr/>
        </p:nvSpPr>
        <p:spPr>
          <a:xfrm>
            <a:off x="16002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C0C0C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1" name="Freeform 3"/>
          <p:cNvSpPr/>
          <p:nvPr/>
        </p:nvSpPr>
        <p:spPr>
          <a:xfrm>
            <a:off x="15938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2" name="Freeform 3"/>
          <p:cNvSpPr/>
          <p:nvPr/>
        </p:nvSpPr>
        <p:spPr>
          <a:xfrm>
            <a:off x="20574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C0C0C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3" name="Freeform 3"/>
          <p:cNvSpPr/>
          <p:nvPr/>
        </p:nvSpPr>
        <p:spPr>
          <a:xfrm>
            <a:off x="20510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4" name="Freeform 3"/>
          <p:cNvSpPr/>
          <p:nvPr/>
        </p:nvSpPr>
        <p:spPr>
          <a:xfrm>
            <a:off x="25146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C0C0C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5" name="Freeform 3"/>
          <p:cNvSpPr/>
          <p:nvPr/>
        </p:nvSpPr>
        <p:spPr>
          <a:xfrm>
            <a:off x="25082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6" name="Freeform 3"/>
          <p:cNvSpPr/>
          <p:nvPr/>
        </p:nvSpPr>
        <p:spPr>
          <a:xfrm>
            <a:off x="29718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C0C0C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7" name="Freeform 3"/>
          <p:cNvSpPr/>
          <p:nvPr/>
        </p:nvSpPr>
        <p:spPr>
          <a:xfrm>
            <a:off x="29654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8" name="Freeform 3"/>
          <p:cNvSpPr/>
          <p:nvPr/>
        </p:nvSpPr>
        <p:spPr>
          <a:xfrm>
            <a:off x="34290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9" name="Freeform 3"/>
          <p:cNvSpPr/>
          <p:nvPr/>
        </p:nvSpPr>
        <p:spPr>
          <a:xfrm>
            <a:off x="34226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0" name="Freeform 3"/>
          <p:cNvSpPr/>
          <p:nvPr/>
        </p:nvSpPr>
        <p:spPr>
          <a:xfrm>
            <a:off x="48006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1" name="Freeform 3"/>
          <p:cNvSpPr/>
          <p:nvPr/>
        </p:nvSpPr>
        <p:spPr>
          <a:xfrm>
            <a:off x="47942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2" name="Freeform 3"/>
          <p:cNvSpPr/>
          <p:nvPr/>
        </p:nvSpPr>
        <p:spPr>
          <a:xfrm>
            <a:off x="52578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3" name="Freeform 3"/>
          <p:cNvSpPr/>
          <p:nvPr/>
        </p:nvSpPr>
        <p:spPr>
          <a:xfrm>
            <a:off x="52514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4" name="Freeform 3"/>
          <p:cNvSpPr/>
          <p:nvPr/>
        </p:nvSpPr>
        <p:spPr>
          <a:xfrm>
            <a:off x="57150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5" name="Freeform 3"/>
          <p:cNvSpPr/>
          <p:nvPr/>
        </p:nvSpPr>
        <p:spPr>
          <a:xfrm>
            <a:off x="57086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6" name="Freeform 3"/>
          <p:cNvSpPr/>
          <p:nvPr/>
        </p:nvSpPr>
        <p:spPr>
          <a:xfrm>
            <a:off x="61722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7" name="Freeform 3"/>
          <p:cNvSpPr/>
          <p:nvPr/>
        </p:nvSpPr>
        <p:spPr>
          <a:xfrm>
            <a:off x="61658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8" name="Freeform 3"/>
          <p:cNvSpPr/>
          <p:nvPr/>
        </p:nvSpPr>
        <p:spPr>
          <a:xfrm>
            <a:off x="66294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9" name="Freeform 3"/>
          <p:cNvSpPr/>
          <p:nvPr/>
        </p:nvSpPr>
        <p:spPr>
          <a:xfrm>
            <a:off x="66230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0" name="Freeform 3"/>
          <p:cNvSpPr/>
          <p:nvPr/>
        </p:nvSpPr>
        <p:spPr>
          <a:xfrm>
            <a:off x="70866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1" name="Freeform 3"/>
          <p:cNvSpPr/>
          <p:nvPr/>
        </p:nvSpPr>
        <p:spPr>
          <a:xfrm>
            <a:off x="70802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2" name="Freeform 3"/>
          <p:cNvSpPr/>
          <p:nvPr/>
        </p:nvSpPr>
        <p:spPr>
          <a:xfrm>
            <a:off x="75438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3" name="Freeform 3"/>
          <p:cNvSpPr/>
          <p:nvPr/>
        </p:nvSpPr>
        <p:spPr>
          <a:xfrm>
            <a:off x="75374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4" name="Freeform 3"/>
          <p:cNvSpPr/>
          <p:nvPr/>
        </p:nvSpPr>
        <p:spPr>
          <a:xfrm>
            <a:off x="84582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5" name="Freeform 3"/>
          <p:cNvSpPr/>
          <p:nvPr/>
        </p:nvSpPr>
        <p:spPr>
          <a:xfrm>
            <a:off x="84518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6" name="Freeform 3"/>
          <p:cNvSpPr/>
          <p:nvPr/>
        </p:nvSpPr>
        <p:spPr>
          <a:xfrm>
            <a:off x="89154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7" name="Freeform 3"/>
          <p:cNvSpPr/>
          <p:nvPr/>
        </p:nvSpPr>
        <p:spPr>
          <a:xfrm>
            <a:off x="89090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8" name="Freeform 3"/>
          <p:cNvSpPr/>
          <p:nvPr/>
        </p:nvSpPr>
        <p:spPr>
          <a:xfrm>
            <a:off x="93726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9" name="Freeform 3"/>
          <p:cNvSpPr/>
          <p:nvPr/>
        </p:nvSpPr>
        <p:spPr>
          <a:xfrm>
            <a:off x="93662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0" name="Freeform 3"/>
          <p:cNvSpPr/>
          <p:nvPr/>
        </p:nvSpPr>
        <p:spPr>
          <a:xfrm>
            <a:off x="38862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1" name="Freeform 3"/>
          <p:cNvSpPr/>
          <p:nvPr/>
        </p:nvSpPr>
        <p:spPr>
          <a:xfrm>
            <a:off x="38798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2" name="Freeform 3"/>
          <p:cNvSpPr/>
          <p:nvPr/>
        </p:nvSpPr>
        <p:spPr>
          <a:xfrm>
            <a:off x="80010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3" name="Freeform 3"/>
          <p:cNvSpPr/>
          <p:nvPr/>
        </p:nvSpPr>
        <p:spPr>
          <a:xfrm>
            <a:off x="79946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4" name="Freeform 3"/>
          <p:cNvSpPr/>
          <p:nvPr/>
        </p:nvSpPr>
        <p:spPr>
          <a:xfrm>
            <a:off x="84582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5" name="Freeform 3"/>
          <p:cNvSpPr/>
          <p:nvPr/>
        </p:nvSpPr>
        <p:spPr>
          <a:xfrm>
            <a:off x="84518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6" name="Freeform 3"/>
          <p:cNvSpPr/>
          <p:nvPr/>
        </p:nvSpPr>
        <p:spPr>
          <a:xfrm>
            <a:off x="457200" y="4114800"/>
            <a:ext cx="1371600" cy="685800"/>
          </a:xfrm>
          <a:custGeom>
            <a:avLst/>
            <a:gdLst>
              <a:gd name="connsiteX0" fmla="*/ 685800 w 1371600"/>
              <a:gd name="connsiteY0" fmla="*/ 685800 h 685800"/>
              <a:gd name="connsiteX1" fmla="*/ 0 w 1371600"/>
              <a:gd name="connsiteY1" fmla="*/ 685800 h 685800"/>
              <a:gd name="connsiteX2" fmla="*/ 0 w 1371600"/>
              <a:gd name="connsiteY2" fmla="*/ 0 h 685800"/>
              <a:gd name="connsiteX3" fmla="*/ 1371600 w 1371600"/>
              <a:gd name="connsiteY3" fmla="*/ 0 h 685800"/>
              <a:gd name="connsiteX4" fmla="*/ 1371600 w 1371600"/>
              <a:gd name="connsiteY4" fmla="*/ 685800 h 685800"/>
              <a:gd name="connsiteX5" fmla="*/ 685800 w 1371600"/>
              <a:gd name="connsiteY5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1371600" h="685800">
                <a:moveTo>
                  <a:pt x="685800" y="685800"/>
                </a:moveTo>
                <a:lnTo>
                  <a:pt x="0" y="685800"/>
                </a:lnTo>
                <a:lnTo>
                  <a:pt x="0" y="0"/>
                </a:lnTo>
                <a:lnTo>
                  <a:pt x="1371600" y="0"/>
                </a:lnTo>
                <a:lnTo>
                  <a:pt x="1371600" y="685800"/>
                </a:lnTo>
                <a:lnTo>
                  <a:pt x="685800" y="685800"/>
                </a:lnTo>
              </a:path>
            </a:pathLst>
          </a:custGeom>
          <a:solidFill>
            <a:srgbClr val="99CC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7" name="Freeform 3"/>
          <p:cNvSpPr/>
          <p:nvPr/>
        </p:nvSpPr>
        <p:spPr>
          <a:xfrm>
            <a:off x="450850" y="4108450"/>
            <a:ext cx="1384300" cy="698500"/>
          </a:xfrm>
          <a:custGeom>
            <a:avLst/>
            <a:gdLst>
              <a:gd name="connsiteX0" fmla="*/ 692150 w 1384300"/>
              <a:gd name="connsiteY0" fmla="*/ 692150 h 698500"/>
              <a:gd name="connsiteX1" fmla="*/ 6350 w 1384300"/>
              <a:gd name="connsiteY1" fmla="*/ 692150 h 698500"/>
              <a:gd name="connsiteX2" fmla="*/ 6350 w 1384300"/>
              <a:gd name="connsiteY2" fmla="*/ 6350 h 698500"/>
              <a:gd name="connsiteX3" fmla="*/ 1377950 w 1384300"/>
              <a:gd name="connsiteY3" fmla="*/ 6350 h 698500"/>
              <a:gd name="connsiteX4" fmla="*/ 1377950 w 1384300"/>
              <a:gd name="connsiteY4" fmla="*/ 692150 h 698500"/>
              <a:gd name="connsiteX5" fmla="*/ 692150 w 1384300"/>
              <a:gd name="connsiteY5" fmla="*/ 692150 h 6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1384300" h="698500">
                <a:moveTo>
                  <a:pt x="692150" y="692150"/>
                </a:moveTo>
                <a:lnTo>
                  <a:pt x="6350" y="692150"/>
                </a:lnTo>
                <a:lnTo>
                  <a:pt x="6350" y="6350"/>
                </a:lnTo>
                <a:lnTo>
                  <a:pt x="1377950" y="6350"/>
                </a:lnTo>
                <a:lnTo>
                  <a:pt x="1377950" y="692150"/>
                </a:lnTo>
                <a:lnTo>
                  <a:pt x="692150" y="692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8" name="Freeform 3"/>
          <p:cNvSpPr/>
          <p:nvPr/>
        </p:nvSpPr>
        <p:spPr>
          <a:xfrm>
            <a:off x="43434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9" name="Freeform 3"/>
          <p:cNvSpPr/>
          <p:nvPr/>
        </p:nvSpPr>
        <p:spPr>
          <a:xfrm>
            <a:off x="43370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0" name="Freeform 3"/>
          <p:cNvSpPr/>
          <p:nvPr/>
        </p:nvSpPr>
        <p:spPr>
          <a:xfrm>
            <a:off x="2057400" y="4114800"/>
            <a:ext cx="457200" cy="685800"/>
          </a:xfrm>
          <a:custGeom>
            <a:avLst/>
            <a:gdLst>
              <a:gd name="connsiteX0" fmla="*/ 228600 w 457200"/>
              <a:gd name="connsiteY0" fmla="*/ 685800 h 685800"/>
              <a:gd name="connsiteX1" fmla="*/ 0 w 457200"/>
              <a:gd name="connsiteY1" fmla="*/ 685800 h 685800"/>
              <a:gd name="connsiteX2" fmla="*/ 0 w 457200"/>
              <a:gd name="connsiteY2" fmla="*/ 0 h 685800"/>
              <a:gd name="connsiteX3" fmla="*/ 457200 w 457200"/>
              <a:gd name="connsiteY3" fmla="*/ 0 h 685800"/>
              <a:gd name="connsiteX4" fmla="*/ 457200 w 457200"/>
              <a:gd name="connsiteY4" fmla="*/ 685800 h 685800"/>
              <a:gd name="connsiteX5" fmla="*/ 228600 w 457200"/>
              <a:gd name="connsiteY5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685800">
                <a:moveTo>
                  <a:pt x="228600" y="685800"/>
                </a:moveTo>
                <a:lnTo>
                  <a:pt x="0" y="685800"/>
                </a:lnTo>
                <a:lnTo>
                  <a:pt x="0" y="0"/>
                </a:lnTo>
                <a:lnTo>
                  <a:pt x="457200" y="0"/>
                </a:lnTo>
                <a:lnTo>
                  <a:pt x="457200" y="685800"/>
                </a:lnTo>
                <a:lnTo>
                  <a:pt x="228600" y="685800"/>
                </a:lnTo>
              </a:path>
            </a:pathLst>
          </a:custGeom>
          <a:solidFill>
            <a:srgbClr val="99CC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1" name="Freeform 3"/>
          <p:cNvSpPr/>
          <p:nvPr/>
        </p:nvSpPr>
        <p:spPr>
          <a:xfrm>
            <a:off x="2051050" y="4108450"/>
            <a:ext cx="469900" cy="698500"/>
          </a:xfrm>
          <a:custGeom>
            <a:avLst/>
            <a:gdLst>
              <a:gd name="connsiteX0" fmla="*/ 234950 w 469900"/>
              <a:gd name="connsiteY0" fmla="*/ 692150 h 698500"/>
              <a:gd name="connsiteX1" fmla="*/ 6350 w 469900"/>
              <a:gd name="connsiteY1" fmla="*/ 692150 h 698500"/>
              <a:gd name="connsiteX2" fmla="*/ 6350 w 469900"/>
              <a:gd name="connsiteY2" fmla="*/ 6350 h 698500"/>
              <a:gd name="connsiteX3" fmla="*/ 463550 w 469900"/>
              <a:gd name="connsiteY3" fmla="*/ 6350 h 698500"/>
              <a:gd name="connsiteX4" fmla="*/ 463550 w 469900"/>
              <a:gd name="connsiteY4" fmla="*/ 692150 h 698500"/>
              <a:gd name="connsiteX5" fmla="*/ 234950 w 469900"/>
              <a:gd name="connsiteY5" fmla="*/ 692150 h 6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698500">
                <a:moveTo>
                  <a:pt x="234950" y="692150"/>
                </a:moveTo>
                <a:lnTo>
                  <a:pt x="6350" y="6921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692150"/>
                </a:lnTo>
                <a:lnTo>
                  <a:pt x="234950" y="692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2" name="TextBox 1"/>
          <p:cNvSpPr txBox="1"/>
          <p:nvPr/>
        </p:nvSpPr>
        <p:spPr>
          <a:xfrm>
            <a:off x="5384800" y="1651000"/>
            <a:ext cx="200376" cy="42511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  <a:tabLst/>
            </a:pPr>
            <a:r>
              <a:rPr lang="en-US" altLang="zh-CN" sz="2600" b="1" dirty="0" smtClean="0">
                <a:latin typeface="Courier New" pitchFamily="18" charset="0"/>
                <a:cs typeface="Courier New" pitchFamily="18" charset="0"/>
              </a:rPr>
              <a:t>&lt;</a:t>
            </a:r>
          </a:p>
        </p:txBody>
      </p:sp>
      <p:sp>
        <p:nvSpPr>
          <p:cNvPr id="53" name="TextBox 1"/>
          <p:cNvSpPr txBox="1"/>
          <p:nvPr/>
        </p:nvSpPr>
        <p:spPr>
          <a:xfrm>
            <a:off x="6299200" y="1651000"/>
            <a:ext cx="3337452" cy="42428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  <a:tabLst/>
            </a:pPr>
            <a:r>
              <a:rPr lang="en-US" altLang="zh-CN" sz="2600" b="1" dirty="0" smtClean="0">
                <a:latin typeface="Courier New" pitchFamily="18" charset="0"/>
                <a:cs typeface="Courier New" pitchFamily="18" charset="0"/>
              </a:rPr>
              <a:t>i</a:t>
            </a: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 smtClean="0">
                <a:latin typeface="Courier New" pitchFamily="18" charset="0"/>
                <a:cs typeface="Courier New" pitchFamily="18" charset="0"/>
              </a:rPr>
              <a:t>)</a:t>
            </a: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600" b="1" dirty="0" smtClean="0">
                <a:latin typeface="Courier New" pitchFamily="18" charset="0"/>
                <a:cs typeface="Courier New" pitchFamily="18" charset="0"/>
              </a:rPr>
              <a:t>\n\t</a:t>
            </a: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600" b="1" dirty="0" smtClean="0">
                <a:latin typeface="Courier New" pitchFamily="18" charset="0"/>
                <a:cs typeface="Courier New" pitchFamily="18" charset="0"/>
              </a:rPr>
              <a:t>+</a:t>
            </a: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 smtClean="0">
                <a:latin typeface="Courier New" pitchFamily="18" charset="0"/>
                <a:cs typeface="Courier New" pitchFamily="18" charset="0"/>
              </a:rPr>
              <a:t>+</a:t>
            </a: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 smtClean="0">
                <a:latin typeface="Courier New" pitchFamily="18" charset="0"/>
                <a:cs typeface="Courier New" pitchFamily="18" charset="0"/>
              </a:rPr>
              <a:t>i</a:t>
            </a: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 smtClean="0">
                <a:latin typeface="Courier New" pitchFamily="18" charset="0"/>
                <a:cs typeface="Courier New" pitchFamily="18" charset="0"/>
              </a:rPr>
              <a:t>;</a:t>
            </a:r>
          </a:p>
        </p:txBody>
      </p:sp>
      <p:sp>
        <p:nvSpPr>
          <p:cNvPr id="54" name="TextBox 1"/>
          <p:cNvSpPr txBox="1"/>
          <p:nvPr/>
        </p:nvSpPr>
        <p:spPr>
          <a:xfrm>
            <a:off x="3098800" y="1651000"/>
            <a:ext cx="1551707" cy="42428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  <a:tabLst/>
            </a:pPr>
            <a:r>
              <a:rPr lang="en-US" altLang="zh-CN" sz="2600" b="1" dirty="0" smtClean="0">
                <a:latin typeface="Courier New" pitchFamily="18" charset="0"/>
                <a:cs typeface="Courier New" pitchFamily="18" charset="0"/>
              </a:rPr>
              <a:t>(</a:t>
            </a: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 smtClean="0">
                <a:latin typeface="Courier New" pitchFamily="18" charset="0"/>
                <a:cs typeface="Courier New" pitchFamily="18" charset="0"/>
              </a:rPr>
              <a:t>1</a:t>
            </a: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 smtClean="0">
                <a:latin typeface="Courier New" pitchFamily="18" charset="0"/>
                <a:cs typeface="Courier New" pitchFamily="18" charset="0"/>
              </a:rPr>
              <a:t>3</a:t>
            </a: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 smtClean="0">
                <a:latin typeface="Courier New" pitchFamily="18" charset="0"/>
                <a:cs typeface="Courier New" pitchFamily="18" charset="0"/>
              </a:rPr>
              <a:t>7</a:t>
            </a:r>
          </a:p>
        </p:txBody>
      </p:sp>
      <p:sp>
        <p:nvSpPr>
          <p:cNvPr id="55" name="TextBox 1"/>
          <p:cNvSpPr txBox="1"/>
          <p:nvPr/>
        </p:nvSpPr>
        <p:spPr>
          <a:xfrm>
            <a:off x="355600" y="1739900"/>
            <a:ext cx="2029402" cy="303416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  <a:tabLst>
                <a:tab pos="190500" algn="l"/>
                <a:tab pos="1841500" algn="l"/>
              </a:tabLst>
            </a:pPr>
            <a:r>
              <a:rPr lang="en-US" altLang="zh-CN" sz="2600" b="1" dirty="0" smtClean="0">
                <a:latin typeface="Courier New" pitchFamily="18" charset="0"/>
                <a:cs typeface="Courier New" pitchFamily="18" charset="0"/>
              </a:rPr>
              <a:t>w</a:t>
            </a: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 smtClean="0">
                <a:latin typeface="Courier New" pitchFamily="18" charset="0"/>
                <a:cs typeface="Courier New" pitchFamily="18" charset="0"/>
              </a:rPr>
              <a:t>h</a:t>
            </a: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 smtClean="0">
                <a:latin typeface="Courier New" pitchFamily="18" charset="0"/>
                <a:cs typeface="Courier New" pitchFamily="18" charset="0"/>
              </a:rPr>
              <a:t>i</a:t>
            </a: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 smtClean="0">
                <a:latin typeface="Courier New" pitchFamily="18" charset="0"/>
                <a:cs typeface="Courier New" pitchFamily="18" charset="0"/>
              </a:rPr>
              <a:t>l</a:t>
            </a: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 smtClean="0">
                <a:latin typeface="Courier New" pitchFamily="18" charset="0"/>
                <a:cs typeface="Courier New" pitchFamily="18" charset="0"/>
              </a:rPr>
              <a:t>e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400"/>
              </a:lnSpc>
              <a:tabLst>
                <a:tab pos="190500" algn="l"/>
                <a:tab pos="1841500" algn="l"/>
              </a:tabLst>
            </a:pPr>
            <a:r>
              <a:rPr lang="en-US" altLang="zh-CN" dirty="0" smtClean="0"/>
              <a:t>	</a:t>
            </a:r>
            <a:r>
              <a:rPr lang="en-US" altLang="zh-CN" sz="2200" b="1" dirty="0" err="1" smtClean="0">
                <a:latin typeface="Courier New" pitchFamily="18" charset="0"/>
                <a:cs typeface="Courier New" pitchFamily="18" charset="0"/>
              </a:rPr>
              <a:t>T_While</a:t>
            </a:r>
            <a:r>
              <a:rPr lang="en-US" altLang="zh-CN" dirty="0" smtClean="0"/>
              <a:t>	</a:t>
            </a:r>
            <a:r>
              <a:rPr lang="en-US" altLang="zh-CN" sz="2200" b="1" dirty="0" smtClean="0">
                <a:latin typeface="Courier New" pitchFamily="18" charset="0"/>
                <a:cs typeface="Courier New" pitchFamily="18" charset="0"/>
              </a:rPr>
              <a:t>(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2262525" y="622300"/>
            <a:ext cx="5217775" cy="70019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100"/>
              </a:lnSpc>
              <a:tabLst/>
            </a:pP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Scanning a Source File</a:t>
            </a:r>
          </a:p>
        </p:txBody>
      </p:sp>
    </p:spTree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74"/>
          <p:cNvGrpSpPr>
            <a:grpSpLocks/>
          </p:cNvGrpSpPr>
          <p:nvPr/>
        </p:nvGrpSpPr>
        <p:grpSpPr bwMode="auto">
          <a:xfrm>
            <a:off x="5041901" y="3595918"/>
            <a:ext cx="4486941" cy="3104812"/>
            <a:chOff x="3696" y="1872"/>
            <a:chExt cx="2064" cy="1775"/>
          </a:xfrm>
        </p:grpSpPr>
        <p:sp>
          <p:nvSpPr>
            <p:cNvPr id="219183" name="Oval 5"/>
            <p:cNvSpPr>
              <a:spLocks noChangeArrowheads="1"/>
            </p:cNvSpPr>
            <p:nvPr/>
          </p:nvSpPr>
          <p:spPr bwMode="auto">
            <a:xfrm>
              <a:off x="5446" y="2930"/>
              <a:ext cx="314" cy="367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 sz="240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19184" name="Oval 6"/>
            <p:cNvSpPr>
              <a:spLocks noChangeArrowheads="1"/>
            </p:cNvSpPr>
            <p:nvPr/>
          </p:nvSpPr>
          <p:spPr bwMode="auto">
            <a:xfrm>
              <a:off x="5481" y="2971"/>
              <a:ext cx="244" cy="285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CN" sz="2400">
                  <a:solidFill>
                    <a:schemeClr val="bg2"/>
                  </a:solidFill>
                  <a:latin typeface="Times New Roman" pitchFamily="18" charset="0"/>
                  <a:cs typeface="Times New Roman" pitchFamily="18" charset="0"/>
                </a:rPr>
                <a:t>D</a:t>
              </a:r>
            </a:p>
          </p:txBody>
        </p:sp>
        <p:sp>
          <p:nvSpPr>
            <p:cNvPr id="219185" name="Oval 7"/>
            <p:cNvSpPr>
              <a:spLocks noChangeArrowheads="1"/>
            </p:cNvSpPr>
            <p:nvPr/>
          </p:nvSpPr>
          <p:spPr bwMode="auto">
            <a:xfrm>
              <a:off x="4430" y="2930"/>
              <a:ext cx="316" cy="367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CN" sz="2400">
                  <a:solidFill>
                    <a:schemeClr val="bg2"/>
                  </a:solidFill>
                  <a:latin typeface="Times New Roman" pitchFamily="18" charset="0"/>
                  <a:cs typeface="Times New Roman" pitchFamily="18" charset="0"/>
                </a:rPr>
                <a:t>B</a:t>
              </a:r>
            </a:p>
          </p:txBody>
        </p:sp>
        <p:sp>
          <p:nvSpPr>
            <p:cNvPr id="219186" name="Oval 8"/>
            <p:cNvSpPr>
              <a:spLocks noChangeArrowheads="1"/>
            </p:cNvSpPr>
            <p:nvPr/>
          </p:nvSpPr>
          <p:spPr bwMode="auto">
            <a:xfrm>
              <a:off x="4430" y="1872"/>
              <a:ext cx="316" cy="367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CN" sz="2400">
                  <a:solidFill>
                    <a:schemeClr val="bg2"/>
                  </a:solidFill>
                  <a:latin typeface="Times New Roman" pitchFamily="18" charset="0"/>
                  <a:cs typeface="Times New Roman" pitchFamily="18" charset="0"/>
                </a:rPr>
                <a:t>A</a:t>
              </a:r>
            </a:p>
          </p:txBody>
        </p:sp>
        <p:sp>
          <p:nvSpPr>
            <p:cNvPr id="219187" name="Oval 9"/>
            <p:cNvSpPr>
              <a:spLocks noChangeArrowheads="1"/>
            </p:cNvSpPr>
            <p:nvPr/>
          </p:nvSpPr>
          <p:spPr bwMode="auto">
            <a:xfrm>
              <a:off x="3696" y="2442"/>
              <a:ext cx="314" cy="367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CN" sz="2400">
                  <a:solidFill>
                    <a:schemeClr val="bg2"/>
                  </a:solidFill>
                  <a:latin typeface="Times New Roman" pitchFamily="18" charset="0"/>
                  <a:cs typeface="Times New Roman" pitchFamily="18" charset="0"/>
                </a:rPr>
                <a:t>S</a:t>
              </a:r>
            </a:p>
          </p:txBody>
        </p:sp>
        <p:cxnSp>
          <p:nvCxnSpPr>
            <p:cNvPr id="219188" name="AutoShape 10"/>
            <p:cNvCxnSpPr>
              <a:cxnSpLocks noChangeShapeType="1"/>
              <a:stCxn id="219187" idx="0"/>
              <a:endCxn id="219186" idx="2"/>
            </p:cNvCxnSpPr>
            <p:nvPr/>
          </p:nvCxnSpPr>
          <p:spPr bwMode="auto">
            <a:xfrm rot="-5400000">
              <a:off x="3948" y="1960"/>
              <a:ext cx="387" cy="577"/>
            </a:xfrm>
            <a:prstGeom prst="curvedConnector2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19189" name="AutoShape 11"/>
            <p:cNvCxnSpPr>
              <a:cxnSpLocks noChangeShapeType="1"/>
              <a:stCxn id="219187" idx="4"/>
              <a:endCxn id="219185" idx="2"/>
            </p:cNvCxnSpPr>
            <p:nvPr/>
          </p:nvCxnSpPr>
          <p:spPr bwMode="auto">
            <a:xfrm rot="16200000" flipH="1">
              <a:off x="3989" y="2673"/>
              <a:ext cx="305" cy="577"/>
            </a:xfrm>
            <a:prstGeom prst="curvedConnector2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19190" name="AutoShape 12"/>
            <p:cNvCxnSpPr>
              <a:cxnSpLocks noChangeShapeType="1"/>
              <a:stCxn id="219185" idx="7"/>
              <a:endCxn id="219186" idx="5"/>
            </p:cNvCxnSpPr>
            <p:nvPr/>
          </p:nvCxnSpPr>
          <p:spPr bwMode="auto">
            <a:xfrm rot="-5400000">
              <a:off x="4301" y="2585"/>
              <a:ext cx="798" cy="0"/>
            </a:xfrm>
            <a:prstGeom prst="straightConnector1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19191" name="AutoShape 13"/>
            <p:cNvCxnSpPr>
              <a:cxnSpLocks noChangeShapeType="1"/>
              <a:stCxn id="219186" idx="3"/>
              <a:endCxn id="219185" idx="1"/>
            </p:cNvCxnSpPr>
            <p:nvPr/>
          </p:nvCxnSpPr>
          <p:spPr bwMode="auto">
            <a:xfrm rot="5400000">
              <a:off x="4078" y="2585"/>
              <a:ext cx="798" cy="0"/>
            </a:xfrm>
            <a:prstGeom prst="straightConnector1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19192" name="AutoShape 14"/>
            <p:cNvCxnSpPr>
              <a:cxnSpLocks noChangeShapeType="1"/>
              <a:stCxn id="219185" idx="6"/>
              <a:endCxn id="219183" idx="2"/>
            </p:cNvCxnSpPr>
            <p:nvPr/>
          </p:nvCxnSpPr>
          <p:spPr bwMode="auto">
            <a:xfrm>
              <a:off x="4754" y="3114"/>
              <a:ext cx="684" cy="0"/>
            </a:xfrm>
            <a:prstGeom prst="straightConnector1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19193" name="AutoShape 15"/>
            <p:cNvCxnSpPr>
              <a:cxnSpLocks noChangeShapeType="1"/>
              <a:stCxn id="219183" idx="3"/>
              <a:endCxn id="219183" idx="5"/>
            </p:cNvCxnSpPr>
            <p:nvPr/>
          </p:nvCxnSpPr>
          <p:spPr bwMode="auto">
            <a:xfrm rot="16200000" flipH="1">
              <a:off x="5602" y="3141"/>
              <a:ext cx="1" cy="222"/>
            </a:xfrm>
            <a:prstGeom prst="curvedConnector3">
              <a:avLst>
                <a:gd name="adj1" fmla="val 19000009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219194" name="Text Box 16"/>
            <p:cNvSpPr txBox="1">
              <a:spLocks noChangeArrowheads="1"/>
            </p:cNvSpPr>
            <p:nvPr/>
          </p:nvSpPr>
          <p:spPr bwMode="auto">
            <a:xfrm>
              <a:off x="3936" y="1959"/>
              <a:ext cx="148" cy="26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zh-CN" sz="2400">
                  <a:latin typeface="Times New Roman" pitchFamily="18" charset="0"/>
                  <a:cs typeface="Times New Roman" pitchFamily="18" charset="0"/>
                </a:rPr>
                <a:t>a</a:t>
              </a:r>
            </a:p>
          </p:txBody>
        </p:sp>
        <p:sp>
          <p:nvSpPr>
            <p:cNvPr id="219195" name="Text Box 17"/>
            <p:cNvSpPr txBox="1">
              <a:spLocks noChangeArrowheads="1"/>
            </p:cNvSpPr>
            <p:nvPr/>
          </p:nvSpPr>
          <p:spPr bwMode="auto">
            <a:xfrm>
              <a:off x="4671" y="2487"/>
              <a:ext cx="148" cy="26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zh-CN" sz="2400">
                  <a:latin typeface="Times New Roman" pitchFamily="18" charset="0"/>
                  <a:cs typeface="Times New Roman" pitchFamily="18" charset="0"/>
                </a:rPr>
                <a:t>a</a:t>
              </a:r>
            </a:p>
          </p:txBody>
        </p:sp>
        <p:sp>
          <p:nvSpPr>
            <p:cNvPr id="219196" name="Text Box 18"/>
            <p:cNvSpPr txBox="1">
              <a:spLocks noChangeArrowheads="1"/>
            </p:cNvSpPr>
            <p:nvPr/>
          </p:nvSpPr>
          <p:spPr bwMode="auto">
            <a:xfrm>
              <a:off x="5082" y="2215"/>
              <a:ext cx="148" cy="26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zh-CN" sz="2400">
                  <a:latin typeface="Times New Roman" pitchFamily="18" charset="0"/>
                  <a:cs typeface="Times New Roman" pitchFamily="18" charset="0"/>
                </a:rPr>
                <a:t>a</a:t>
              </a:r>
            </a:p>
          </p:txBody>
        </p:sp>
        <p:sp>
          <p:nvSpPr>
            <p:cNvPr id="219197" name="Text Box 19"/>
            <p:cNvSpPr txBox="1">
              <a:spLocks noChangeArrowheads="1"/>
            </p:cNvSpPr>
            <p:nvPr/>
          </p:nvSpPr>
          <p:spPr bwMode="auto">
            <a:xfrm>
              <a:off x="4042" y="3018"/>
              <a:ext cx="156" cy="26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zh-CN" sz="2400">
                  <a:latin typeface="Times New Roman" pitchFamily="18" charset="0"/>
                  <a:cs typeface="Times New Roman" pitchFamily="18" charset="0"/>
                </a:rPr>
                <a:t>b</a:t>
              </a:r>
            </a:p>
          </p:txBody>
        </p:sp>
        <p:sp>
          <p:nvSpPr>
            <p:cNvPr id="219198" name="Text Box 20"/>
            <p:cNvSpPr txBox="1">
              <a:spLocks noChangeArrowheads="1"/>
            </p:cNvSpPr>
            <p:nvPr/>
          </p:nvSpPr>
          <p:spPr bwMode="auto">
            <a:xfrm>
              <a:off x="4323" y="2529"/>
              <a:ext cx="156" cy="26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zh-CN" sz="2400">
                  <a:latin typeface="Times New Roman" pitchFamily="18" charset="0"/>
                  <a:cs typeface="Times New Roman" pitchFamily="18" charset="0"/>
                </a:rPr>
                <a:t>b</a:t>
              </a:r>
            </a:p>
          </p:txBody>
        </p:sp>
        <p:sp>
          <p:nvSpPr>
            <p:cNvPr id="219199" name="Text Box 21"/>
            <p:cNvSpPr txBox="1">
              <a:spLocks noChangeArrowheads="1"/>
            </p:cNvSpPr>
            <p:nvPr/>
          </p:nvSpPr>
          <p:spPr bwMode="auto">
            <a:xfrm>
              <a:off x="5092" y="3100"/>
              <a:ext cx="156" cy="26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zh-CN" sz="2400">
                  <a:latin typeface="Times New Roman" pitchFamily="18" charset="0"/>
                  <a:cs typeface="Times New Roman" pitchFamily="18" charset="0"/>
                </a:rPr>
                <a:t>b</a:t>
              </a:r>
            </a:p>
          </p:txBody>
        </p:sp>
        <p:sp>
          <p:nvSpPr>
            <p:cNvPr id="219200" name="Text Box 22"/>
            <p:cNvSpPr txBox="1">
              <a:spLocks noChangeArrowheads="1"/>
            </p:cNvSpPr>
            <p:nvPr/>
          </p:nvSpPr>
          <p:spPr bwMode="auto">
            <a:xfrm>
              <a:off x="5545" y="3383"/>
              <a:ext cx="156" cy="26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zh-CN" sz="2400">
                  <a:latin typeface="Times New Roman" pitchFamily="18" charset="0"/>
                  <a:cs typeface="Times New Roman" pitchFamily="18" charset="0"/>
                </a:rPr>
                <a:t>b</a:t>
              </a:r>
            </a:p>
          </p:txBody>
        </p:sp>
        <p:sp>
          <p:nvSpPr>
            <p:cNvPr id="219201" name="Text Box 23"/>
            <p:cNvSpPr txBox="1">
              <a:spLocks noChangeArrowheads="1"/>
            </p:cNvSpPr>
            <p:nvPr/>
          </p:nvSpPr>
          <p:spPr bwMode="auto">
            <a:xfrm>
              <a:off x="5371" y="3369"/>
              <a:ext cx="183" cy="2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zh-CN" sz="2400">
                  <a:latin typeface="Times New Roman" pitchFamily="18" charset="0"/>
                  <a:cs typeface="Times New Roman" pitchFamily="18" charset="0"/>
                </a:rPr>
                <a:t>a,</a:t>
              </a:r>
            </a:p>
          </p:txBody>
        </p:sp>
        <p:sp>
          <p:nvSpPr>
            <p:cNvPr id="219202" name="Line 24"/>
            <p:cNvSpPr>
              <a:spLocks noChangeShapeType="1"/>
            </p:cNvSpPr>
            <p:nvPr/>
          </p:nvSpPr>
          <p:spPr bwMode="auto">
            <a:xfrm>
              <a:off x="4731" y="2141"/>
              <a:ext cx="730" cy="80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zh-CN" altLang="en-US" sz="240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3" name="Group 68"/>
          <p:cNvGrpSpPr>
            <a:grpSpLocks/>
          </p:cNvGrpSpPr>
          <p:nvPr/>
        </p:nvGrpSpPr>
        <p:grpSpPr bwMode="auto">
          <a:xfrm>
            <a:off x="1260475" y="372162"/>
            <a:ext cx="6153568" cy="2936889"/>
            <a:chOff x="720" y="29"/>
            <a:chExt cx="3515" cy="1679"/>
          </a:xfrm>
        </p:grpSpPr>
        <p:sp>
          <p:nvSpPr>
            <p:cNvPr id="219145" name="Oval 28"/>
            <p:cNvSpPr>
              <a:spLocks noChangeArrowheads="1"/>
            </p:cNvSpPr>
            <p:nvPr/>
          </p:nvSpPr>
          <p:spPr bwMode="auto">
            <a:xfrm>
              <a:off x="2575" y="224"/>
              <a:ext cx="334" cy="301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 sz="240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19146" name="Oval 29"/>
            <p:cNvSpPr>
              <a:spLocks noChangeArrowheads="1"/>
            </p:cNvSpPr>
            <p:nvPr/>
          </p:nvSpPr>
          <p:spPr bwMode="auto">
            <a:xfrm>
              <a:off x="2613" y="257"/>
              <a:ext cx="259" cy="235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CN" sz="2400">
                  <a:solidFill>
                    <a:schemeClr val="bg2"/>
                  </a:solidFill>
                  <a:latin typeface="Times New Roman" pitchFamily="18" charset="0"/>
                  <a:cs typeface="Times New Roman" pitchFamily="18" charset="0"/>
                </a:rPr>
                <a:t>C</a:t>
              </a:r>
            </a:p>
          </p:txBody>
        </p:sp>
        <p:sp>
          <p:nvSpPr>
            <p:cNvPr id="219147" name="Oval 31"/>
            <p:cNvSpPr>
              <a:spLocks noChangeArrowheads="1"/>
            </p:cNvSpPr>
            <p:nvPr/>
          </p:nvSpPr>
          <p:spPr bwMode="auto">
            <a:xfrm>
              <a:off x="2575" y="1093"/>
              <a:ext cx="334" cy="301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 sz="240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19148" name="Oval 32"/>
            <p:cNvSpPr>
              <a:spLocks noChangeArrowheads="1"/>
            </p:cNvSpPr>
            <p:nvPr/>
          </p:nvSpPr>
          <p:spPr bwMode="auto">
            <a:xfrm>
              <a:off x="2613" y="1126"/>
              <a:ext cx="259" cy="235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CN" sz="2400">
                  <a:solidFill>
                    <a:schemeClr val="bg2"/>
                  </a:solidFill>
                  <a:latin typeface="Times New Roman" pitchFamily="18" charset="0"/>
                  <a:cs typeface="Times New Roman" pitchFamily="18" charset="0"/>
                </a:rPr>
                <a:t>D</a:t>
              </a:r>
            </a:p>
          </p:txBody>
        </p:sp>
        <p:sp>
          <p:nvSpPr>
            <p:cNvPr id="219149" name="Oval 33"/>
            <p:cNvSpPr>
              <a:spLocks noChangeArrowheads="1"/>
            </p:cNvSpPr>
            <p:nvPr/>
          </p:nvSpPr>
          <p:spPr bwMode="auto">
            <a:xfrm>
              <a:off x="1499" y="1093"/>
              <a:ext cx="335" cy="301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CN" sz="2400">
                  <a:solidFill>
                    <a:schemeClr val="bg2"/>
                  </a:solidFill>
                  <a:latin typeface="Times New Roman" pitchFamily="18" charset="0"/>
                  <a:cs typeface="Times New Roman" pitchFamily="18" charset="0"/>
                </a:rPr>
                <a:t>B</a:t>
              </a:r>
            </a:p>
          </p:txBody>
        </p:sp>
        <p:sp>
          <p:nvSpPr>
            <p:cNvPr id="219150" name="Oval 34"/>
            <p:cNvSpPr>
              <a:spLocks noChangeArrowheads="1"/>
            </p:cNvSpPr>
            <p:nvPr/>
          </p:nvSpPr>
          <p:spPr bwMode="auto">
            <a:xfrm>
              <a:off x="1499" y="224"/>
              <a:ext cx="335" cy="301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CN" sz="2400">
                  <a:solidFill>
                    <a:schemeClr val="bg2"/>
                  </a:solidFill>
                  <a:latin typeface="Times New Roman" pitchFamily="18" charset="0"/>
                  <a:cs typeface="Times New Roman" pitchFamily="18" charset="0"/>
                </a:rPr>
                <a:t>A</a:t>
              </a:r>
            </a:p>
          </p:txBody>
        </p:sp>
        <p:sp>
          <p:nvSpPr>
            <p:cNvPr id="219151" name="Oval 36"/>
            <p:cNvSpPr>
              <a:spLocks noChangeArrowheads="1"/>
            </p:cNvSpPr>
            <p:nvPr/>
          </p:nvSpPr>
          <p:spPr bwMode="auto">
            <a:xfrm>
              <a:off x="3614" y="224"/>
              <a:ext cx="333" cy="301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 sz="240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19152" name="Oval 37"/>
            <p:cNvSpPr>
              <a:spLocks noChangeArrowheads="1"/>
            </p:cNvSpPr>
            <p:nvPr/>
          </p:nvSpPr>
          <p:spPr bwMode="auto">
            <a:xfrm>
              <a:off x="3651" y="257"/>
              <a:ext cx="259" cy="235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CN" sz="2400">
                  <a:solidFill>
                    <a:schemeClr val="bg2"/>
                  </a:solidFill>
                  <a:latin typeface="Times New Roman" pitchFamily="18" charset="0"/>
                  <a:cs typeface="Times New Roman" pitchFamily="18" charset="0"/>
                </a:rPr>
                <a:t>E</a:t>
              </a:r>
            </a:p>
          </p:txBody>
        </p:sp>
        <p:sp>
          <p:nvSpPr>
            <p:cNvPr id="219153" name="Oval 39"/>
            <p:cNvSpPr>
              <a:spLocks noChangeArrowheads="1"/>
            </p:cNvSpPr>
            <p:nvPr/>
          </p:nvSpPr>
          <p:spPr bwMode="auto">
            <a:xfrm>
              <a:off x="3614" y="1093"/>
              <a:ext cx="333" cy="301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 sz="240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19154" name="Oval 40"/>
            <p:cNvSpPr>
              <a:spLocks noChangeArrowheads="1"/>
            </p:cNvSpPr>
            <p:nvPr/>
          </p:nvSpPr>
          <p:spPr bwMode="auto">
            <a:xfrm>
              <a:off x="3651" y="1126"/>
              <a:ext cx="259" cy="235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CN" sz="2400">
                  <a:solidFill>
                    <a:schemeClr val="bg2"/>
                  </a:solidFill>
                  <a:latin typeface="Times New Roman" pitchFamily="18" charset="0"/>
                  <a:cs typeface="Times New Roman" pitchFamily="18" charset="0"/>
                </a:rPr>
                <a:t>F</a:t>
              </a:r>
            </a:p>
          </p:txBody>
        </p:sp>
        <p:sp>
          <p:nvSpPr>
            <p:cNvPr id="219155" name="Oval 41"/>
            <p:cNvSpPr>
              <a:spLocks noChangeArrowheads="1"/>
            </p:cNvSpPr>
            <p:nvPr/>
          </p:nvSpPr>
          <p:spPr bwMode="auto">
            <a:xfrm>
              <a:off x="720" y="691"/>
              <a:ext cx="334" cy="302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CN" sz="2400">
                  <a:solidFill>
                    <a:schemeClr val="bg2"/>
                  </a:solidFill>
                  <a:latin typeface="Times New Roman" pitchFamily="18" charset="0"/>
                  <a:cs typeface="Times New Roman" pitchFamily="18" charset="0"/>
                </a:rPr>
                <a:t>S</a:t>
              </a:r>
            </a:p>
          </p:txBody>
        </p:sp>
        <p:cxnSp>
          <p:nvCxnSpPr>
            <p:cNvPr id="219156" name="AutoShape 42"/>
            <p:cNvCxnSpPr>
              <a:cxnSpLocks noChangeShapeType="1"/>
              <a:stCxn id="219155" idx="0"/>
              <a:endCxn id="219150" idx="2"/>
            </p:cNvCxnSpPr>
            <p:nvPr/>
          </p:nvCxnSpPr>
          <p:spPr bwMode="auto">
            <a:xfrm rot="-5400000">
              <a:off x="1034" y="227"/>
              <a:ext cx="317" cy="612"/>
            </a:xfrm>
            <a:prstGeom prst="curvedConnector2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19157" name="AutoShape 43"/>
            <p:cNvCxnSpPr>
              <a:cxnSpLocks noChangeShapeType="1"/>
              <a:stCxn id="219155" idx="4"/>
              <a:endCxn id="219149" idx="2"/>
            </p:cNvCxnSpPr>
            <p:nvPr/>
          </p:nvCxnSpPr>
          <p:spPr bwMode="auto">
            <a:xfrm rot="16200000" flipH="1">
              <a:off x="1068" y="812"/>
              <a:ext cx="250" cy="612"/>
            </a:xfrm>
            <a:prstGeom prst="curvedConnector2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19158" name="AutoShape 44"/>
            <p:cNvCxnSpPr>
              <a:cxnSpLocks noChangeShapeType="1"/>
              <a:stCxn id="219149" idx="7"/>
              <a:endCxn id="219150" idx="5"/>
            </p:cNvCxnSpPr>
            <p:nvPr/>
          </p:nvCxnSpPr>
          <p:spPr bwMode="auto">
            <a:xfrm rot="-5400000">
              <a:off x="1457" y="809"/>
              <a:ext cx="655" cy="0"/>
            </a:xfrm>
            <a:prstGeom prst="straightConnector1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19159" name="AutoShape 45"/>
            <p:cNvCxnSpPr>
              <a:cxnSpLocks noChangeShapeType="1"/>
              <a:stCxn id="219150" idx="3"/>
              <a:endCxn id="219149" idx="1"/>
            </p:cNvCxnSpPr>
            <p:nvPr/>
          </p:nvCxnSpPr>
          <p:spPr bwMode="auto">
            <a:xfrm rot="5400000">
              <a:off x="1221" y="809"/>
              <a:ext cx="655" cy="0"/>
            </a:xfrm>
            <a:prstGeom prst="straightConnector1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19160" name="AutoShape 46"/>
            <p:cNvCxnSpPr>
              <a:cxnSpLocks noChangeShapeType="1"/>
              <a:stCxn id="219150" idx="6"/>
              <a:endCxn id="219145" idx="2"/>
            </p:cNvCxnSpPr>
            <p:nvPr/>
          </p:nvCxnSpPr>
          <p:spPr bwMode="auto">
            <a:xfrm>
              <a:off x="1844" y="375"/>
              <a:ext cx="721" cy="0"/>
            </a:xfrm>
            <a:prstGeom prst="straightConnector1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19161" name="AutoShape 47"/>
            <p:cNvCxnSpPr>
              <a:cxnSpLocks noChangeShapeType="1"/>
              <a:stCxn id="219149" idx="6"/>
              <a:endCxn id="219147" idx="2"/>
            </p:cNvCxnSpPr>
            <p:nvPr/>
          </p:nvCxnSpPr>
          <p:spPr bwMode="auto">
            <a:xfrm>
              <a:off x="1844" y="1244"/>
              <a:ext cx="721" cy="0"/>
            </a:xfrm>
            <a:prstGeom prst="straightConnector1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19162" name="AutoShape 48"/>
            <p:cNvCxnSpPr>
              <a:cxnSpLocks noChangeShapeType="1"/>
              <a:stCxn id="219147" idx="6"/>
              <a:endCxn id="219153" idx="2"/>
            </p:cNvCxnSpPr>
            <p:nvPr/>
          </p:nvCxnSpPr>
          <p:spPr bwMode="auto">
            <a:xfrm>
              <a:off x="2919" y="1244"/>
              <a:ext cx="684" cy="0"/>
            </a:xfrm>
            <a:prstGeom prst="straightConnector1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19163" name="AutoShape 49"/>
            <p:cNvCxnSpPr>
              <a:cxnSpLocks noChangeShapeType="1"/>
              <a:stCxn id="219145" idx="6"/>
              <a:endCxn id="219151" idx="2"/>
            </p:cNvCxnSpPr>
            <p:nvPr/>
          </p:nvCxnSpPr>
          <p:spPr bwMode="auto">
            <a:xfrm>
              <a:off x="2919" y="375"/>
              <a:ext cx="684" cy="0"/>
            </a:xfrm>
            <a:prstGeom prst="straightConnector1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19164" name="AutoShape 50"/>
            <p:cNvCxnSpPr>
              <a:cxnSpLocks noChangeShapeType="1"/>
              <a:stCxn id="219151" idx="4"/>
              <a:endCxn id="219153" idx="0"/>
            </p:cNvCxnSpPr>
            <p:nvPr/>
          </p:nvCxnSpPr>
          <p:spPr bwMode="auto">
            <a:xfrm rot="5400000">
              <a:off x="3504" y="809"/>
              <a:ext cx="552" cy="0"/>
            </a:xfrm>
            <a:prstGeom prst="straightConnector1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19165" name="AutoShape 51"/>
            <p:cNvCxnSpPr>
              <a:cxnSpLocks noChangeShapeType="1"/>
              <a:stCxn id="219153" idx="6"/>
              <a:endCxn id="219151" idx="6"/>
            </p:cNvCxnSpPr>
            <p:nvPr/>
          </p:nvCxnSpPr>
          <p:spPr bwMode="auto">
            <a:xfrm flipV="1">
              <a:off x="3957" y="375"/>
              <a:ext cx="2" cy="869"/>
            </a:xfrm>
            <a:prstGeom prst="curvedConnector3">
              <a:avLst>
                <a:gd name="adj1" fmla="val 13600005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19166" name="AutoShape 52"/>
            <p:cNvCxnSpPr>
              <a:cxnSpLocks noChangeShapeType="1"/>
              <a:stCxn id="219145" idx="1"/>
              <a:endCxn id="219146" idx="7"/>
            </p:cNvCxnSpPr>
            <p:nvPr/>
          </p:nvCxnSpPr>
          <p:spPr bwMode="auto">
            <a:xfrm rot="5400000" flipV="1">
              <a:off x="2717" y="167"/>
              <a:ext cx="23" cy="209"/>
            </a:xfrm>
            <a:prstGeom prst="curvedConnector3">
              <a:avLst>
                <a:gd name="adj1" fmla="val -782606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19167" name="AutoShape 53"/>
            <p:cNvCxnSpPr>
              <a:cxnSpLocks noChangeShapeType="1"/>
              <a:stCxn id="219147" idx="3"/>
              <a:endCxn id="219147" idx="5"/>
            </p:cNvCxnSpPr>
            <p:nvPr/>
          </p:nvCxnSpPr>
          <p:spPr bwMode="auto">
            <a:xfrm rot="16200000" flipH="1">
              <a:off x="2741" y="1241"/>
              <a:ext cx="1" cy="236"/>
            </a:xfrm>
            <a:prstGeom prst="curvedConnector3">
              <a:avLst>
                <a:gd name="adj1" fmla="val 18000009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219168" name="Text Box 54"/>
            <p:cNvSpPr txBox="1">
              <a:spLocks noChangeArrowheads="1"/>
            </p:cNvSpPr>
            <p:nvPr/>
          </p:nvSpPr>
          <p:spPr bwMode="auto">
            <a:xfrm>
              <a:off x="4042" y="744"/>
              <a:ext cx="193" cy="26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zh-CN" sz="2400">
                  <a:latin typeface="Times New Roman" pitchFamily="18" charset="0"/>
                  <a:cs typeface="Times New Roman" pitchFamily="18" charset="0"/>
                </a:rPr>
                <a:t>b</a:t>
              </a:r>
            </a:p>
          </p:txBody>
        </p:sp>
        <p:sp>
          <p:nvSpPr>
            <p:cNvPr id="219169" name="Text Box 55"/>
            <p:cNvSpPr txBox="1">
              <a:spLocks noChangeArrowheads="1"/>
            </p:cNvSpPr>
            <p:nvPr/>
          </p:nvSpPr>
          <p:spPr bwMode="auto">
            <a:xfrm>
              <a:off x="960" y="275"/>
              <a:ext cx="183" cy="26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zh-CN" sz="2400">
                  <a:latin typeface="Times New Roman" pitchFamily="18" charset="0"/>
                  <a:cs typeface="Times New Roman" pitchFamily="18" charset="0"/>
                </a:rPr>
                <a:t>a</a:t>
              </a:r>
            </a:p>
          </p:txBody>
        </p:sp>
        <p:sp>
          <p:nvSpPr>
            <p:cNvPr id="219170" name="Text Box 56"/>
            <p:cNvSpPr txBox="1">
              <a:spLocks noChangeArrowheads="1"/>
            </p:cNvSpPr>
            <p:nvPr/>
          </p:nvSpPr>
          <p:spPr bwMode="auto">
            <a:xfrm>
              <a:off x="1741" y="708"/>
              <a:ext cx="183" cy="26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zh-CN" sz="2400">
                  <a:latin typeface="Times New Roman" pitchFamily="18" charset="0"/>
                  <a:cs typeface="Times New Roman" pitchFamily="18" charset="0"/>
                </a:rPr>
                <a:t>a</a:t>
              </a:r>
            </a:p>
          </p:txBody>
        </p:sp>
        <p:sp>
          <p:nvSpPr>
            <p:cNvPr id="219171" name="Text Box 57"/>
            <p:cNvSpPr txBox="1">
              <a:spLocks noChangeArrowheads="1"/>
            </p:cNvSpPr>
            <p:nvPr/>
          </p:nvSpPr>
          <p:spPr bwMode="auto">
            <a:xfrm>
              <a:off x="2147" y="138"/>
              <a:ext cx="183" cy="26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zh-CN" sz="2400" dirty="0">
                  <a:latin typeface="Times New Roman" pitchFamily="18" charset="0"/>
                  <a:cs typeface="Times New Roman" pitchFamily="18" charset="0"/>
                </a:rPr>
                <a:t>a</a:t>
              </a:r>
            </a:p>
          </p:txBody>
        </p:sp>
        <p:sp>
          <p:nvSpPr>
            <p:cNvPr id="219172" name="Text Box 58"/>
            <p:cNvSpPr txBox="1">
              <a:spLocks noChangeArrowheads="1"/>
            </p:cNvSpPr>
            <p:nvPr/>
          </p:nvSpPr>
          <p:spPr bwMode="auto">
            <a:xfrm>
              <a:off x="2951" y="484"/>
              <a:ext cx="183" cy="26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zh-CN" sz="2400">
                  <a:latin typeface="Times New Roman" pitchFamily="18" charset="0"/>
                  <a:cs typeface="Times New Roman" pitchFamily="18" charset="0"/>
                </a:rPr>
                <a:t>a</a:t>
              </a:r>
            </a:p>
          </p:txBody>
        </p:sp>
        <p:sp>
          <p:nvSpPr>
            <p:cNvPr id="219173" name="Text Box 59"/>
            <p:cNvSpPr txBox="1">
              <a:spLocks noChangeArrowheads="1"/>
            </p:cNvSpPr>
            <p:nvPr/>
          </p:nvSpPr>
          <p:spPr bwMode="auto">
            <a:xfrm>
              <a:off x="3633" y="708"/>
              <a:ext cx="183" cy="26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zh-CN" sz="2400">
                  <a:latin typeface="Times New Roman" pitchFamily="18" charset="0"/>
                  <a:cs typeface="Times New Roman" pitchFamily="18" charset="0"/>
                </a:rPr>
                <a:t>a</a:t>
              </a:r>
            </a:p>
          </p:txBody>
        </p:sp>
        <p:sp>
          <p:nvSpPr>
            <p:cNvPr id="219174" name="Text Box 60"/>
            <p:cNvSpPr txBox="1">
              <a:spLocks noChangeArrowheads="1"/>
            </p:cNvSpPr>
            <p:nvPr/>
          </p:nvSpPr>
          <p:spPr bwMode="auto">
            <a:xfrm>
              <a:off x="3259" y="1176"/>
              <a:ext cx="183" cy="26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zh-CN" sz="2400">
                  <a:latin typeface="Times New Roman" pitchFamily="18" charset="0"/>
                  <a:cs typeface="Times New Roman" pitchFamily="18" charset="0"/>
                </a:rPr>
                <a:t>a</a:t>
              </a:r>
            </a:p>
          </p:txBody>
        </p:sp>
        <p:sp>
          <p:nvSpPr>
            <p:cNvPr id="219175" name="Text Box 61"/>
            <p:cNvSpPr txBox="1">
              <a:spLocks noChangeArrowheads="1"/>
            </p:cNvSpPr>
            <p:nvPr/>
          </p:nvSpPr>
          <p:spPr bwMode="auto">
            <a:xfrm>
              <a:off x="1073" y="1144"/>
              <a:ext cx="193" cy="26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zh-CN" sz="2400">
                  <a:latin typeface="Times New Roman" pitchFamily="18" charset="0"/>
                  <a:cs typeface="Times New Roman" pitchFamily="18" charset="0"/>
                </a:rPr>
                <a:t>b</a:t>
              </a:r>
            </a:p>
          </p:txBody>
        </p:sp>
        <p:sp>
          <p:nvSpPr>
            <p:cNvPr id="219176" name="Text Box 62"/>
            <p:cNvSpPr txBox="1">
              <a:spLocks noChangeArrowheads="1"/>
            </p:cNvSpPr>
            <p:nvPr/>
          </p:nvSpPr>
          <p:spPr bwMode="auto">
            <a:xfrm>
              <a:off x="1369" y="744"/>
              <a:ext cx="193" cy="26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zh-CN" sz="2400">
                  <a:latin typeface="Times New Roman" pitchFamily="18" charset="0"/>
                  <a:cs typeface="Times New Roman" pitchFamily="18" charset="0"/>
                </a:rPr>
                <a:t>b</a:t>
              </a:r>
            </a:p>
          </p:txBody>
        </p:sp>
        <p:sp>
          <p:nvSpPr>
            <p:cNvPr id="219177" name="Text Box 63"/>
            <p:cNvSpPr txBox="1">
              <a:spLocks noChangeArrowheads="1"/>
            </p:cNvSpPr>
            <p:nvPr/>
          </p:nvSpPr>
          <p:spPr bwMode="auto">
            <a:xfrm>
              <a:off x="2185" y="1210"/>
              <a:ext cx="193" cy="26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zh-CN" sz="2400">
                  <a:latin typeface="Times New Roman" pitchFamily="18" charset="0"/>
                  <a:cs typeface="Times New Roman" pitchFamily="18" charset="0"/>
                </a:rPr>
                <a:t>b</a:t>
              </a:r>
            </a:p>
          </p:txBody>
        </p:sp>
        <p:sp>
          <p:nvSpPr>
            <p:cNvPr id="219178" name="Text Box 64"/>
            <p:cNvSpPr txBox="1">
              <a:spLocks noChangeArrowheads="1"/>
            </p:cNvSpPr>
            <p:nvPr/>
          </p:nvSpPr>
          <p:spPr bwMode="auto">
            <a:xfrm>
              <a:off x="2891" y="870"/>
              <a:ext cx="193" cy="26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zh-CN" sz="2400">
                  <a:latin typeface="Times New Roman" pitchFamily="18" charset="0"/>
                  <a:cs typeface="Times New Roman" pitchFamily="18" charset="0"/>
                </a:rPr>
                <a:t>b</a:t>
              </a:r>
            </a:p>
          </p:txBody>
        </p:sp>
        <p:sp>
          <p:nvSpPr>
            <p:cNvPr id="219179" name="Text Box 65"/>
            <p:cNvSpPr txBox="1">
              <a:spLocks noChangeArrowheads="1"/>
            </p:cNvSpPr>
            <p:nvPr/>
          </p:nvSpPr>
          <p:spPr bwMode="auto">
            <a:xfrm>
              <a:off x="3188" y="208"/>
              <a:ext cx="193" cy="26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zh-CN" sz="2400">
                  <a:latin typeface="Times New Roman" pitchFamily="18" charset="0"/>
                  <a:cs typeface="Times New Roman" pitchFamily="18" charset="0"/>
                </a:rPr>
                <a:t>b</a:t>
              </a:r>
            </a:p>
          </p:txBody>
        </p:sp>
        <p:sp>
          <p:nvSpPr>
            <p:cNvPr id="219180" name="Text Box 66"/>
            <p:cNvSpPr txBox="1">
              <a:spLocks noChangeArrowheads="1"/>
            </p:cNvSpPr>
            <p:nvPr/>
          </p:nvSpPr>
          <p:spPr bwMode="auto">
            <a:xfrm>
              <a:off x="2665" y="1444"/>
              <a:ext cx="193" cy="26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zh-CN" sz="2400">
                  <a:latin typeface="Times New Roman" pitchFamily="18" charset="0"/>
                  <a:cs typeface="Times New Roman" pitchFamily="18" charset="0"/>
                </a:rPr>
                <a:t>b</a:t>
              </a:r>
            </a:p>
          </p:txBody>
        </p:sp>
        <p:sp>
          <p:nvSpPr>
            <p:cNvPr id="219181" name="Line 67"/>
            <p:cNvSpPr>
              <a:spLocks noChangeShapeType="1"/>
            </p:cNvSpPr>
            <p:nvPr/>
          </p:nvSpPr>
          <p:spPr bwMode="auto">
            <a:xfrm flipH="1" flipV="1">
              <a:off x="2850" y="545"/>
              <a:ext cx="774" cy="66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zh-CN" altLang="en-US" sz="240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19182" name="Line 68"/>
            <p:cNvSpPr>
              <a:spLocks noChangeShapeType="1"/>
            </p:cNvSpPr>
            <p:nvPr/>
          </p:nvSpPr>
          <p:spPr bwMode="auto">
            <a:xfrm flipH="1">
              <a:off x="2850" y="545"/>
              <a:ext cx="839" cy="607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zh-CN" altLang="en-US" sz="240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19139" name="Text Box 69"/>
            <p:cNvSpPr txBox="1">
              <a:spLocks noChangeArrowheads="1"/>
            </p:cNvSpPr>
            <p:nvPr/>
          </p:nvSpPr>
          <p:spPr bwMode="auto">
            <a:xfrm>
              <a:off x="2484" y="29"/>
              <a:ext cx="183" cy="26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zh-CN" sz="2400">
                  <a:latin typeface="Times New Roman" pitchFamily="18" charset="0"/>
                  <a:cs typeface="Times New Roman" pitchFamily="18" charset="0"/>
                </a:rPr>
                <a:t>a</a:t>
              </a:r>
            </a:p>
          </p:txBody>
        </p:sp>
      </p:grpSp>
      <p:sp>
        <p:nvSpPr>
          <p:cNvPr id="219140" name="Rectangle 70"/>
          <p:cNvSpPr>
            <a:spLocks noChangeArrowheads="1"/>
          </p:cNvSpPr>
          <p:nvPr/>
        </p:nvSpPr>
        <p:spPr bwMode="auto">
          <a:xfrm>
            <a:off x="1008380" y="3176112"/>
            <a:ext cx="5798185" cy="3610431"/>
          </a:xfrm>
          <a:prstGeom prst="rect">
            <a:avLst/>
          </a:prstGeom>
          <a:noFill/>
          <a:ln w="25400">
            <a:noFill/>
            <a:miter lim="800000"/>
            <a:headEnd/>
            <a:tailEnd type="none" w="lg" len="med"/>
          </a:ln>
        </p:spPr>
        <p:txBody>
          <a:bodyPr lIns="100794" tIns="50397" rIns="100794" bIns="50397">
            <a:spAutoFit/>
          </a:bodyPr>
          <a:lstStyle/>
          <a:p>
            <a:pPr>
              <a:spcBef>
                <a:spcPct val="50000"/>
              </a:spcBef>
              <a:buClr>
                <a:schemeClr val="accent1"/>
              </a:buClr>
            </a:pPr>
            <a:r>
              <a:rPr lang="zh-CN" altLang="en-US" sz="240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1.</a:t>
            </a:r>
            <a:r>
              <a:rPr lang="en-US" altLang="zh-CN" sz="2400">
                <a:latin typeface="Times New Roman" pitchFamily="18" charset="0"/>
                <a:cs typeface="Times New Roman" pitchFamily="18" charset="0"/>
              </a:rPr>
              <a:t>Split into accepting states set and non-accepting states set	</a:t>
            </a:r>
          </a:p>
          <a:p>
            <a:pPr>
              <a:spcBef>
                <a:spcPct val="50000"/>
              </a:spcBef>
              <a:buClr>
                <a:schemeClr val="accent1"/>
              </a:buClr>
            </a:pPr>
            <a:r>
              <a:rPr lang="zh-CN" altLang="zh-CN" sz="2400">
                <a:latin typeface="Times New Roman" pitchFamily="18" charset="0"/>
                <a:cs typeface="Times New Roman" pitchFamily="18" charset="0"/>
              </a:rPr>
              <a:t>{</a:t>
            </a:r>
            <a:r>
              <a:rPr lang="en-US" altLang="zh-CN" sz="2400">
                <a:latin typeface="Times New Roman" pitchFamily="18" charset="0"/>
                <a:cs typeface="Times New Roman" pitchFamily="18" charset="0"/>
              </a:rPr>
              <a:t>S,A,B} {C,D,E,F}</a:t>
            </a:r>
          </a:p>
          <a:p>
            <a:pPr>
              <a:spcBef>
                <a:spcPct val="50000"/>
              </a:spcBef>
              <a:buClr>
                <a:schemeClr val="accent1"/>
              </a:buClr>
            </a:pPr>
            <a:r>
              <a:rPr lang="en-US" altLang="zh-CN" sz="240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2 </a:t>
            </a:r>
            <a:r>
              <a:rPr lang="en-US" altLang="zh-CN" sz="2400">
                <a:latin typeface="Times New Roman" pitchFamily="18" charset="0"/>
                <a:cs typeface="Times New Roman" pitchFamily="18" charset="0"/>
              </a:rPr>
              <a:t>Continue to split</a:t>
            </a:r>
            <a:endParaRPr lang="zh-CN" altLang="en-US" sz="2400">
              <a:latin typeface="Times New Roman" pitchFamily="18" charset="0"/>
              <a:cs typeface="Times New Roman" pitchFamily="18" charset="0"/>
            </a:endParaRPr>
          </a:p>
          <a:p>
            <a:pPr>
              <a:spcBef>
                <a:spcPct val="50000"/>
              </a:spcBef>
              <a:buClr>
                <a:schemeClr val="accent1"/>
              </a:buClr>
            </a:pPr>
            <a:r>
              <a:rPr lang="zh-CN" altLang="en-US" sz="2400">
                <a:latin typeface="Times New Roman" pitchFamily="18" charset="0"/>
                <a:cs typeface="Times New Roman" pitchFamily="18" charset="0"/>
              </a:rPr>
              <a:t>{</a:t>
            </a:r>
            <a:r>
              <a:rPr lang="en-US" altLang="zh-CN" sz="2400">
                <a:latin typeface="Times New Roman" pitchFamily="18" charset="0"/>
                <a:cs typeface="Times New Roman" pitchFamily="18" charset="0"/>
              </a:rPr>
              <a:t>S,A,B}=&gt;{S}{A}{B}</a:t>
            </a:r>
          </a:p>
          <a:p>
            <a:pPr>
              <a:spcBef>
                <a:spcPct val="50000"/>
              </a:spcBef>
              <a:buClr>
                <a:schemeClr val="accent1"/>
              </a:buClr>
            </a:pPr>
            <a:r>
              <a:rPr lang="en-US" altLang="zh-CN" sz="2400">
                <a:latin typeface="Times New Roman" pitchFamily="18" charset="0"/>
                <a:cs typeface="Times New Roman" pitchFamily="18" charset="0"/>
              </a:rPr>
              <a:t>{C,D,E,F}</a:t>
            </a:r>
          </a:p>
          <a:p>
            <a:pPr>
              <a:spcBef>
                <a:spcPct val="50000"/>
              </a:spcBef>
              <a:buClr>
                <a:schemeClr val="accent1"/>
              </a:buClr>
            </a:pPr>
            <a:r>
              <a:rPr lang="en-US" altLang="zh-CN" sz="240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altLang="zh-CN" sz="2400">
                <a:latin typeface="Times New Roman" pitchFamily="18" charset="0"/>
                <a:cs typeface="Times New Roman" pitchFamily="18" charset="0"/>
              </a:rPr>
              <a:t> Let D represents </a:t>
            </a:r>
            <a:r>
              <a:rPr lang="zh-CN" altLang="en-US" sz="2400">
                <a:latin typeface="Times New Roman" pitchFamily="18" charset="0"/>
                <a:cs typeface="Times New Roman" pitchFamily="18" charset="0"/>
              </a:rPr>
              <a:t>{</a:t>
            </a:r>
            <a:r>
              <a:rPr lang="en-US" altLang="zh-CN" sz="2400">
                <a:latin typeface="Times New Roman" pitchFamily="18" charset="0"/>
                <a:cs typeface="Times New Roman" pitchFamily="18" charset="0"/>
              </a:rPr>
              <a:t>C,D,E,F} </a:t>
            </a:r>
          </a:p>
        </p:txBody>
      </p:sp>
      <p:sp>
        <p:nvSpPr>
          <p:cNvPr id="219141" name="Rectangle 71"/>
          <p:cNvSpPr>
            <a:spLocks noChangeArrowheads="1"/>
          </p:cNvSpPr>
          <p:nvPr/>
        </p:nvSpPr>
        <p:spPr bwMode="auto">
          <a:xfrm>
            <a:off x="6747043" y="6492894"/>
            <a:ext cx="3336757" cy="471110"/>
          </a:xfrm>
          <a:prstGeom prst="rect">
            <a:avLst/>
          </a:prstGeom>
          <a:noFill/>
          <a:ln w="25400">
            <a:noFill/>
            <a:miter lim="800000"/>
            <a:headEnd/>
            <a:tailEnd type="none" w="lg" len="med"/>
          </a:ln>
        </p:spPr>
        <p:txBody>
          <a:bodyPr lIns="100794" tIns="50397" rIns="100794" bIns="50397">
            <a:spAutoFit/>
          </a:bodyPr>
          <a:lstStyle/>
          <a:p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P={S,A,B,D}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59"/>
          <p:cNvGrpSpPr>
            <a:grpSpLocks/>
          </p:cNvGrpSpPr>
          <p:nvPr/>
        </p:nvGrpSpPr>
        <p:grpSpPr bwMode="auto">
          <a:xfrm>
            <a:off x="827058" y="849292"/>
            <a:ext cx="3096918" cy="3141545"/>
            <a:chOff x="1066" y="2460"/>
            <a:chExt cx="1448" cy="1796"/>
          </a:xfrm>
        </p:grpSpPr>
        <p:grpSp>
          <p:nvGrpSpPr>
            <p:cNvPr id="3" name="Group 26"/>
            <p:cNvGrpSpPr>
              <a:grpSpLocks/>
            </p:cNvGrpSpPr>
            <p:nvPr/>
          </p:nvGrpSpPr>
          <p:grpSpPr bwMode="auto">
            <a:xfrm>
              <a:off x="1338" y="2523"/>
              <a:ext cx="314" cy="367"/>
              <a:chOff x="2543" y="1358"/>
              <a:chExt cx="314" cy="367"/>
            </a:xfrm>
          </p:grpSpPr>
          <p:sp>
            <p:nvSpPr>
              <p:cNvPr id="223268" name="Oval 5"/>
              <p:cNvSpPr>
                <a:spLocks noChangeArrowheads="1"/>
              </p:cNvSpPr>
              <p:nvPr/>
            </p:nvSpPr>
            <p:spPr bwMode="auto">
              <a:xfrm>
                <a:off x="2543" y="1358"/>
                <a:ext cx="314" cy="367"/>
              </a:xfrm>
              <a:prstGeom prst="ellipse">
                <a:avLst/>
              </a:prstGeom>
              <a:solidFill>
                <a:schemeClr val="accent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 sz="2800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223269" name="Oval 6"/>
              <p:cNvSpPr>
                <a:spLocks noChangeArrowheads="1"/>
              </p:cNvSpPr>
              <p:nvPr/>
            </p:nvSpPr>
            <p:spPr bwMode="auto">
              <a:xfrm>
                <a:off x="2577" y="1399"/>
                <a:ext cx="244" cy="285"/>
              </a:xfrm>
              <a:prstGeom prst="ellipse">
                <a:avLst/>
              </a:prstGeom>
              <a:solidFill>
                <a:schemeClr val="accent1"/>
              </a:solidFill>
              <a:ln w="25400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2800" dirty="0">
                    <a:solidFill>
                      <a:schemeClr val="bg2"/>
                    </a:solidFill>
                    <a:latin typeface="Times New Roman" pitchFamily="18" charset="0"/>
                    <a:cs typeface="Times New Roman" pitchFamily="18" charset="0"/>
                  </a:rPr>
                  <a:t>1</a:t>
                </a:r>
              </a:p>
            </p:txBody>
          </p:sp>
        </p:grpSp>
        <p:sp>
          <p:nvSpPr>
            <p:cNvPr id="223253" name="Text Box 18"/>
            <p:cNvSpPr txBox="1">
              <a:spLocks noChangeArrowheads="1"/>
            </p:cNvSpPr>
            <p:nvPr/>
          </p:nvSpPr>
          <p:spPr bwMode="auto">
            <a:xfrm>
              <a:off x="1817" y="2460"/>
              <a:ext cx="161" cy="299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zh-CN" sz="2800">
                  <a:latin typeface="Times New Roman" pitchFamily="18" charset="0"/>
                  <a:cs typeface="Times New Roman" pitchFamily="18" charset="0"/>
                </a:rPr>
                <a:t>a</a:t>
              </a:r>
            </a:p>
          </p:txBody>
        </p:sp>
        <p:sp>
          <p:nvSpPr>
            <p:cNvPr id="223254" name="Text Box 19"/>
            <p:cNvSpPr txBox="1">
              <a:spLocks noChangeArrowheads="1"/>
            </p:cNvSpPr>
            <p:nvPr/>
          </p:nvSpPr>
          <p:spPr bwMode="auto">
            <a:xfrm>
              <a:off x="2274" y="3096"/>
              <a:ext cx="170" cy="299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zh-CN" sz="2800">
                  <a:latin typeface="Times New Roman" pitchFamily="18" charset="0"/>
                  <a:cs typeface="Times New Roman" pitchFamily="18" charset="0"/>
                </a:rPr>
                <a:t>b</a:t>
              </a:r>
            </a:p>
          </p:txBody>
        </p:sp>
        <p:sp>
          <p:nvSpPr>
            <p:cNvPr id="223255" name="Text Box 20"/>
            <p:cNvSpPr txBox="1">
              <a:spLocks noChangeArrowheads="1"/>
            </p:cNvSpPr>
            <p:nvPr/>
          </p:nvSpPr>
          <p:spPr bwMode="auto">
            <a:xfrm>
              <a:off x="1820" y="3957"/>
              <a:ext cx="170" cy="299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zh-CN" sz="2800">
                  <a:latin typeface="Times New Roman" pitchFamily="18" charset="0"/>
                  <a:cs typeface="Times New Roman" pitchFamily="18" charset="0"/>
                </a:rPr>
                <a:t>b</a:t>
              </a:r>
            </a:p>
          </p:txBody>
        </p:sp>
        <p:sp>
          <p:nvSpPr>
            <p:cNvPr id="223256" name="Text Box 21"/>
            <p:cNvSpPr txBox="1">
              <a:spLocks noChangeArrowheads="1"/>
            </p:cNvSpPr>
            <p:nvPr/>
          </p:nvSpPr>
          <p:spPr bwMode="auto">
            <a:xfrm>
              <a:off x="1459" y="3050"/>
              <a:ext cx="170" cy="299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zh-CN" sz="2800">
                  <a:latin typeface="Times New Roman" pitchFamily="18" charset="0"/>
                  <a:cs typeface="Times New Roman" pitchFamily="18" charset="0"/>
                </a:rPr>
                <a:t>b</a:t>
              </a:r>
            </a:p>
          </p:txBody>
        </p:sp>
        <p:grpSp>
          <p:nvGrpSpPr>
            <p:cNvPr id="4" name="Group 27"/>
            <p:cNvGrpSpPr>
              <a:grpSpLocks/>
            </p:cNvGrpSpPr>
            <p:nvPr/>
          </p:nvGrpSpPr>
          <p:grpSpPr bwMode="auto">
            <a:xfrm>
              <a:off x="2200" y="2523"/>
              <a:ext cx="314" cy="367"/>
              <a:chOff x="2543" y="1358"/>
              <a:chExt cx="314" cy="367"/>
            </a:xfrm>
          </p:grpSpPr>
          <p:sp>
            <p:nvSpPr>
              <p:cNvPr id="223266" name="Oval 28"/>
              <p:cNvSpPr>
                <a:spLocks noChangeArrowheads="1"/>
              </p:cNvSpPr>
              <p:nvPr/>
            </p:nvSpPr>
            <p:spPr bwMode="auto">
              <a:xfrm>
                <a:off x="2543" y="1358"/>
                <a:ext cx="314" cy="367"/>
              </a:xfrm>
              <a:prstGeom prst="ellipse">
                <a:avLst/>
              </a:prstGeom>
              <a:solidFill>
                <a:schemeClr val="accent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 sz="2800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223267" name="Oval 29"/>
              <p:cNvSpPr>
                <a:spLocks noChangeArrowheads="1"/>
              </p:cNvSpPr>
              <p:nvPr/>
            </p:nvSpPr>
            <p:spPr bwMode="auto">
              <a:xfrm>
                <a:off x="2577" y="1399"/>
                <a:ext cx="244" cy="285"/>
              </a:xfrm>
              <a:prstGeom prst="ellipse">
                <a:avLst/>
              </a:prstGeom>
              <a:solidFill>
                <a:schemeClr val="accent1"/>
              </a:solidFill>
              <a:ln w="25400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2800">
                    <a:solidFill>
                      <a:schemeClr val="bg2"/>
                    </a:solidFill>
                    <a:latin typeface="Times New Roman" pitchFamily="18" charset="0"/>
                    <a:cs typeface="Times New Roman" pitchFamily="18" charset="0"/>
                  </a:rPr>
                  <a:t>2</a:t>
                </a:r>
              </a:p>
            </p:txBody>
          </p:sp>
        </p:grpSp>
        <p:grpSp>
          <p:nvGrpSpPr>
            <p:cNvPr id="5" name="Group 30"/>
            <p:cNvGrpSpPr>
              <a:grpSpLocks/>
            </p:cNvGrpSpPr>
            <p:nvPr/>
          </p:nvGrpSpPr>
          <p:grpSpPr bwMode="auto">
            <a:xfrm>
              <a:off x="1746" y="3430"/>
              <a:ext cx="314" cy="367"/>
              <a:chOff x="2543" y="1358"/>
              <a:chExt cx="314" cy="367"/>
            </a:xfrm>
          </p:grpSpPr>
          <p:sp>
            <p:nvSpPr>
              <p:cNvPr id="223264" name="Oval 31"/>
              <p:cNvSpPr>
                <a:spLocks noChangeArrowheads="1"/>
              </p:cNvSpPr>
              <p:nvPr/>
            </p:nvSpPr>
            <p:spPr bwMode="auto">
              <a:xfrm>
                <a:off x="2543" y="1358"/>
                <a:ext cx="314" cy="367"/>
              </a:xfrm>
              <a:prstGeom prst="ellipse">
                <a:avLst/>
              </a:prstGeom>
              <a:solidFill>
                <a:schemeClr val="accent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 sz="2800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223265" name="Oval 32"/>
              <p:cNvSpPr>
                <a:spLocks noChangeArrowheads="1"/>
              </p:cNvSpPr>
              <p:nvPr/>
            </p:nvSpPr>
            <p:spPr bwMode="auto">
              <a:xfrm>
                <a:off x="2577" y="1399"/>
                <a:ext cx="244" cy="285"/>
              </a:xfrm>
              <a:prstGeom prst="ellipse">
                <a:avLst/>
              </a:prstGeom>
              <a:solidFill>
                <a:schemeClr val="accent1"/>
              </a:solidFill>
              <a:ln w="25400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2800">
                    <a:solidFill>
                      <a:schemeClr val="bg2"/>
                    </a:solidFill>
                    <a:latin typeface="Times New Roman" pitchFamily="18" charset="0"/>
                    <a:cs typeface="Times New Roman" pitchFamily="18" charset="0"/>
                  </a:rPr>
                  <a:t>3</a:t>
                </a:r>
              </a:p>
            </p:txBody>
          </p:sp>
        </p:grpSp>
        <p:sp>
          <p:nvSpPr>
            <p:cNvPr id="223259" name="Line 33"/>
            <p:cNvSpPr>
              <a:spLocks noChangeShapeType="1"/>
            </p:cNvSpPr>
            <p:nvPr/>
          </p:nvSpPr>
          <p:spPr bwMode="auto">
            <a:xfrm>
              <a:off x="1066" y="2704"/>
              <a:ext cx="272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 type="triangle" w="lg" len="med"/>
            </a:ln>
          </p:spPr>
          <p:txBody>
            <a:bodyPr wrap="none"/>
            <a:lstStyle/>
            <a:p>
              <a:endParaRPr lang="zh-CN" altLang="en-US" sz="280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23260" name="Line 34"/>
            <p:cNvSpPr>
              <a:spLocks noChangeShapeType="1"/>
            </p:cNvSpPr>
            <p:nvPr/>
          </p:nvSpPr>
          <p:spPr bwMode="auto">
            <a:xfrm>
              <a:off x="1655" y="2704"/>
              <a:ext cx="499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 type="triangle" w="lg" len="med"/>
            </a:ln>
          </p:spPr>
          <p:txBody>
            <a:bodyPr wrap="none"/>
            <a:lstStyle/>
            <a:p>
              <a:endParaRPr lang="zh-CN" altLang="en-US" sz="280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23261" name="Line 35"/>
            <p:cNvSpPr>
              <a:spLocks noChangeShapeType="1"/>
            </p:cNvSpPr>
            <p:nvPr/>
          </p:nvSpPr>
          <p:spPr bwMode="auto">
            <a:xfrm>
              <a:off x="1565" y="2886"/>
              <a:ext cx="226" cy="54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 type="triangle" w="lg" len="med"/>
            </a:ln>
          </p:spPr>
          <p:txBody>
            <a:bodyPr wrap="none"/>
            <a:lstStyle/>
            <a:p>
              <a:endParaRPr lang="zh-CN" altLang="en-US" sz="280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23262" name="Line 36"/>
            <p:cNvSpPr>
              <a:spLocks noChangeShapeType="1"/>
            </p:cNvSpPr>
            <p:nvPr/>
          </p:nvSpPr>
          <p:spPr bwMode="auto">
            <a:xfrm flipH="1">
              <a:off x="2018" y="2931"/>
              <a:ext cx="363" cy="499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 type="triangle" w="lg" len="med"/>
            </a:ln>
          </p:spPr>
          <p:txBody>
            <a:bodyPr wrap="none"/>
            <a:lstStyle/>
            <a:p>
              <a:endParaRPr lang="zh-CN" altLang="en-US" sz="2800"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223263" name="AutoShape 49"/>
            <p:cNvCxnSpPr>
              <a:cxnSpLocks noChangeShapeType="1"/>
            </p:cNvCxnSpPr>
            <p:nvPr/>
          </p:nvCxnSpPr>
          <p:spPr bwMode="auto">
            <a:xfrm rot="16200000" flipH="1">
              <a:off x="1901" y="3683"/>
              <a:ext cx="1" cy="222"/>
            </a:xfrm>
            <a:prstGeom prst="curvedConnector3">
              <a:avLst>
                <a:gd name="adj1" fmla="val 19000009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</p:grpSp>
      <p:sp>
        <p:nvSpPr>
          <p:cNvPr id="223234" name="Rectangle 60"/>
          <p:cNvSpPr>
            <a:spLocks noChangeArrowheads="1"/>
          </p:cNvSpPr>
          <p:nvPr/>
        </p:nvSpPr>
        <p:spPr bwMode="auto">
          <a:xfrm>
            <a:off x="612744" y="4135440"/>
            <a:ext cx="8858312" cy="2133104"/>
          </a:xfrm>
          <a:prstGeom prst="rect">
            <a:avLst/>
          </a:prstGeom>
          <a:noFill/>
          <a:ln w="25400">
            <a:noFill/>
            <a:miter lim="800000"/>
            <a:headEnd/>
            <a:tailEnd type="none" w="lg" len="med"/>
          </a:ln>
        </p:spPr>
        <p:txBody>
          <a:bodyPr wrap="square" lIns="100794" tIns="50397" rIns="100794" bIns="50397">
            <a:spAutoFit/>
          </a:bodyPr>
          <a:lstStyle/>
          <a:p>
            <a:pPr>
              <a:spcBef>
                <a:spcPct val="50000"/>
              </a:spcBef>
              <a:buClr>
                <a:schemeClr val="accent1"/>
              </a:buClr>
            </a:pPr>
            <a:r>
              <a:rPr lang="zh-CN" altLang="en-US" sz="2400" dirty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) All states are accepting:{1,2,3}</a:t>
            </a:r>
          </a:p>
          <a:p>
            <a:pPr>
              <a:spcBef>
                <a:spcPct val="50000"/>
              </a:spcBef>
              <a:buClr>
                <a:schemeClr val="accent1"/>
              </a:buClr>
            </a:pP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2) none of the states are distinguished by </a:t>
            </a:r>
            <a:r>
              <a:rPr lang="en-US" altLang="zh-CN" sz="24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b</a:t>
            </a:r>
          </a:p>
          <a:p>
            <a:pPr>
              <a:spcBef>
                <a:spcPct val="50000"/>
              </a:spcBef>
              <a:buClr>
                <a:schemeClr val="accent1"/>
              </a:buClr>
            </a:pP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3) </a:t>
            </a:r>
            <a:r>
              <a:rPr lang="en-US" altLang="zh-CN" sz="24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distinguishes state 1 from states 2 and 3: {1} {2,3}</a:t>
            </a:r>
          </a:p>
          <a:p>
            <a:pPr>
              <a:spcBef>
                <a:spcPct val="50000"/>
              </a:spcBef>
              <a:buClr>
                <a:schemeClr val="accent1"/>
              </a:buClr>
            </a:pP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4) {2,3} cannot be distinguished by either </a:t>
            </a:r>
            <a:r>
              <a:rPr lang="en-US" altLang="zh-CN" sz="24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or </a:t>
            </a:r>
            <a:r>
              <a:rPr lang="en-US" altLang="zh-CN" sz="24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b</a:t>
            </a:r>
          </a:p>
        </p:txBody>
      </p:sp>
      <p:grpSp>
        <p:nvGrpSpPr>
          <p:cNvPr id="6" name="Group 91"/>
          <p:cNvGrpSpPr>
            <a:grpSpLocks/>
          </p:cNvGrpSpPr>
          <p:nvPr/>
        </p:nvGrpSpPr>
        <p:grpSpPr bwMode="auto">
          <a:xfrm>
            <a:off x="5470528" y="1277920"/>
            <a:ext cx="3573096" cy="2111273"/>
            <a:chOff x="3515" y="73"/>
            <a:chExt cx="2041" cy="1207"/>
          </a:xfrm>
        </p:grpSpPr>
        <p:grpSp>
          <p:nvGrpSpPr>
            <p:cNvPr id="7" name="Group 62"/>
            <p:cNvGrpSpPr>
              <a:grpSpLocks/>
            </p:cNvGrpSpPr>
            <p:nvPr/>
          </p:nvGrpSpPr>
          <p:grpSpPr bwMode="auto">
            <a:xfrm>
              <a:off x="3787" y="432"/>
              <a:ext cx="408" cy="367"/>
              <a:chOff x="2543" y="1358"/>
              <a:chExt cx="314" cy="367"/>
            </a:xfrm>
          </p:grpSpPr>
          <p:sp>
            <p:nvSpPr>
              <p:cNvPr id="223250" name="Oval 63"/>
              <p:cNvSpPr>
                <a:spLocks noChangeArrowheads="1"/>
              </p:cNvSpPr>
              <p:nvPr/>
            </p:nvSpPr>
            <p:spPr bwMode="auto">
              <a:xfrm>
                <a:off x="2543" y="1358"/>
                <a:ext cx="314" cy="367"/>
              </a:xfrm>
              <a:prstGeom prst="ellipse">
                <a:avLst/>
              </a:prstGeom>
              <a:solidFill>
                <a:schemeClr val="accent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 sz="2800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223251" name="Oval 64"/>
              <p:cNvSpPr>
                <a:spLocks noChangeArrowheads="1"/>
              </p:cNvSpPr>
              <p:nvPr/>
            </p:nvSpPr>
            <p:spPr bwMode="auto">
              <a:xfrm>
                <a:off x="2577" y="1399"/>
                <a:ext cx="244" cy="285"/>
              </a:xfrm>
              <a:prstGeom prst="ellipse">
                <a:avLst/>
              </a:prstGeom>
              <a:solidFill>
                <a:schemeClr val="accent1"/>
              </a:solidFill>
              <a:ln w="25400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2800">
                    <a:solidFill>
                      <a:schemeClr val="bg2"/>
                    </a:solidFill>
                    <a:latin typeface="Times New Roman" pitchFamily="18" charset="0"/>
                    <a:cs typeface="Times New Roman" pitchFamily="18" charset="0"/>
                  </a:rPr>
                  <a:t>{1}</a:t>
                </a:r>
              </a:p>
            </p:txBody>
          </p:sp>
        </p:grpSp>
        <p:sp>
          <p:nvSpPr>
            <p:cNvPr id="223240" name="Text Box 65"/>
            <p:cNvSpPr txBox="1">
              <a:spLocks noChangeArrowheads="1"/>
            </p:cNvSpPr>
            <p:nvPr/>
          </p:nvSpPr>
          <p:spPr bwMode="auto">
            <a:xfrm>
              <a:off x="4422" y="73"/>
              <a:ext cx="196" cy="299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zh-CN" sz="2800">
                  <a:latin typeface="Times New Roman" pitchFamily="18" charset="0"/>
                  <a:cs typeface="Times New Roman" pitchFamily="18" charset="0"/>
                </a:rPr>
                <a:t>a</a:t>
              </a:r>
            </a:p>
          </p:txBody>
        </p:sp>
        <p:sp>
          <p:nvSpPr>
            <p:cNvPr id="223241" name="Text Box 66"/>
            <p:cNvSpPr txBox="1">
              <a:spLocks noChangeArrowheads="1"/>
            </p:cNvSpPr>
            <p:nvPr/>
          </p:nvSpPr>
          <p:spPr bwMode="auto">
            <a:xfrm>
              <a:off x="5103" y="981"/>
              <a:ext cx="208" cy="299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zh-CN" sz="2800">
                  <a:latin typeface="Times New Roman" pitchFamily="18" charset="0"/>
                  <a:cs typeface="Times New Roman" pitchFamily="18" charset="0"/>
                </a:rPr>
                <a:t>b</a:t>
              </a:r>
            </a:p>
          </p:txBody>
        </p:sp>
        <p:sp>
          <p:nvSpPr>
            <p:cNvPr id="223242" name="Text Box 67"/>
            <p:cNvSpPr txBox="1">
              <a:spLocks noChangeArrowheads="1"/>
            </p:cNvSpPr>
            <p:nvPr/>
          </p:nvSpPr>
          <p:spPr bwMode="auto">
            <a:xfrm>
              <a:off x="4426" y="935"/>
              <a:ext cx="208" cy="299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zh-CN" sz="2800">
                  <a:latin typeface="Times New Roman" pitchFamily="18" charset="0"/>
                  <a:cs typeface="Times New Roman" pitchFamily="18" charset="0"/>
                </a:rPr>
                <a:t>b</a:t>
              </a:r>
            </a:p>
          </p:txBody>
        </p:sp>
        <p:grpSp>
          <p:nvGrpSpPr>
            <p:cNvPr id="8" name="Group 69"/>
            <p:cNvGrpSpPr>
              <a:grpSpLocks/>
            </p:cNvGrpSpPr>
            <p:nvPr/>
          </p:nvGrpSpPr>
          <p:grpSpPr bwMode="auto">
            <a:xfrm>
              <a:off x="4879" y="432"/>
              <a:ext cx="677" cy="367"/>
              <a:chOff x="2543" y="1358"/>
              <a:chExt cx="314" cy="367"/>
            </a:xfrm>
          </p:grpSpPr>
          <p:sp>
            <p:nvSpPr>
              <p:cNvPr id="223248" name="Oval 70"/>
              <p:cNvSpPr>
                <a:spLocks noChangeArrowheads="1"/>
              </p:cNvSpPr>
              <p:nvPr/>
            </p:nvSpPr>
            <p:spPr bwMode="auto">
              <a:xfrm>
                <a:off x="2543" y="1358"/>
                <a:ext cx="314" cy="367"/>
              </a:xfrm>
              <a:prstGeom prst="ellipse">
                <a:avLst/>
              </a:prstGeom>
              <a:solidFill>
                <a:schemeClr val="accent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 sz="2800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223249" name="Oval 71"/>
              <p:cNvSpPr>
                <a:spLocks noChangeArrowheads="1"/>
              </p:cNvSpPr>
              <p:nvPr/>
            </p:nvSpPr>
            <p:spPr bwMode="auto">
              <a:xfrm>
                <a:off x="2577" y="1399"/>
                <a:ext cx="244" cy="285"/>
              </a:xfrm>
              <a:prstGeom prst="ellipse">
                <a:avLst/>
              </a:prstGeom>
              <a:solidFill>
                <a:schemeClr val="accent1"/>
              </a:solidFill>
              <a:ln w="25400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2800">
                    <a:solidFill>
                      <a:schemeClr val="bg2"/>
                    </a:solidFill>
                    <a:latin typeface="Times New Roman" pitchFamily="18" charset="0"/>
                    <a:cs typeface="Times New Roman" pitchFamily="18" charset="0"/>
                  </a:rPr>
                  <a:t>{2,3}</a:t>
                </a:r>
              </a:p>
            </p:txBody>
          </p:sp>
        </p:grpSp>
        <p:sp>
          <p:nvSpPr>
            <p:cNvPr id="223244" name="Line 75"/>
            <p:cNvSpPr>
              <a:spLocks noChangeShapeType="1"/>
            </p:cNvSpPr>
            <p:nvPr/>
          </p:nvSpPr>
          <p:spPr bwMode="auto">
            <a:xfrm>
              <a:off x="3515" y="613"/>
              <a:ext cx="272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 type="triangle" w="lg" len="med"/>
            </a:ln>
          </p:spPr>
          <p:txBody>
            <a:bodyPr wrap="none"/>
            <a:lstStyle/>
            <a:p>
              <a:endParaRPr lang="zh-CN" altLang="en-US" sz="2800"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223245" name="AutoShape 79"/>
            <p:cNvCxnSpPr>
              <a:cxnSpLocks noChangeShapeType="1"/>
            </p:cNvCxnSpPr>
            <p:nvPr/>
          </p:nvCxnSpPr>
          <p:spPr bwMode="auto">
            <a:xfrm rot="16200000" flipH="1">
              <a:off x="5213" y="689"/>
              <a:ext cx="1" cy="222"/>
            </a:xfrm>
            <a:prstGeom prst="curvedConnector3">
              <a:avLst>
                <a:gd name="adj1" fmla="val 19000009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223246" name="Freeform 86"/>
            <p:cNvSpPr>
              <a:spLocks/>
            </p:cNvSpPr>
            <p:nvPr/>
          </p:nvSpPr>
          <p:spPr bwMode="auto">
            <a:xfrm>
              <a:off x="4150" y="346"/>
              <a:ext cx="817" cy="144"/>
            </a:xfrm>
            <a:custGeom>
              <a:avLst/>
              <a:gdLst>
                <a:gd name="T0" fmla="*/ 0 w 528"/>
                <a:gd name="T1" fmla="*/ 144 h 144"/>
                <a:gd name="T2" fmla="*/ 240 w 528"/>
                <a:gd name="T3" fmla="*/ 0 h 144"/>
                <a:gd name="T4" fmla="*/ 528 w 528"/>
                <a:gd name="T5" fmla="*/ 144 h 144"/>
                <a:gd name="T6" fmla="*/ 0 60000 65536"/>
                <a:gd name="T7" fmla="*/ 0 60000 65536"/>
                <a:gd name="T8" fmla="*/ 0 60000 65536"/>
                <a:gd name="T9" fmla="*/ 0 w 528"/>
                <a:gd name="T10" fmla="*/ 0 h 144"/>
                <a:gd name="T11" fmla="*/ 528 w 528"/>
                <a:gd name="T12" fmla="*/ 144 h 14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528" h="144">
                  <a:moveTo>
                    <a:pt x="0" y="144"/>
                  </a:moveTo>
                  <a:cubicBezTo>
                    <a:pt x="76" y="72"/>
                    <a:pt x="152" y="0"/>
                    <a:pt x="240" y="0"/>
                  </a:cubicBezTo>
                  <a:cubicBezTo>
                    <a:pt x="328" y="0"/>
                    <a:pt x="480" y="120"/>
                    <a:pt x="528" y="144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 type="triangle" w="lg" len="med"/>
            </a:ln>
          </p:spPr>
          <p:txBody>
            <a:bodyPr wrap="none"/>
            <a:lstStyle/>
            <a:p>
              <a:endParaRPr lang="zh-CN" altLang="en-US" sz="280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23247" name="Freeform 87"/>
            <p:cNvSpPr>
              <a:spLocks/>
            </p:cNvSpPr>
            <p:nvPr/>
          </p:nvSpPr>
          <p:spPr bwMode="auto">
            <a:xfrm>
              <a:off x="4150" y="799"/>
              <a:ext cx="862" cy="144"/>
            </a:xfrm>
            <a:custGeom>
              <a:avLst/>
              <a:gdLst>
                <a:gd name="T0" fmla="*/ 0 w 528"/>
                <a:gd name="T1" fmla="*/ 0 h 144"/>
                <a:gd name="T2" fmla="*/ 240 w 528"/>
                <a:gd name="T3" fmla="*/ 144 h 144"/>
                <a:gd name="T4" fmla="*/ 528 w 528"/>
                <a:gd name="T5" fmla="*/ 0 h 144"/>
                <a:gd name="T6" fmla="*/ 0 60000 65536"/>
                <a:gd name="T7" fmla="*/ 0 60000 65536"/>
                <a:gd name="T8" fmla="*/ 0 60000 65536"/>
                <a:gd name="T9" fmla="*/ 0 w 528"/>
                <a:gd name="T10" fmla="*/ 0 h 144"/>
                <a:gd name="T11" fmla="*/ 528 w 528"/>
                <a:gd name="T12" fmla="*/ 144 h 14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528" h="144">
                  <a:moveTo>
                    <a:pt x="0" y="0"/>
                  </a:moveTo>
                  <a:cubicBezTo>
                    <a:pt x="76" y="72"/>
                    <a:pt x="152" y="144"/>
                    <a:pt x="240" y="144"/>
                  </a:cubicBezTo>
                  <a:cubicBezTo>
                    <a:pt x="328" y="144"/>
                    <a:pt x="480" y="24"/>
                    <a:pt x="528" y="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 type="triangle" w="lg" len="med"/>
            </a:ln>
          </p:spPr>
          <p:txBody>
            <a:bodyPr wrap="none"/>
            <a:lstStyle/>
            <a:p>
              <a:endParaRPr lang="zh-CN" altLang="en-US" sz="2800">
                <a:latin typeface="Times New Roman" pitchFamily="18" charset="0"/>
                <a:cs typeface="Times New Roman" pitchFamily="18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1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9156732" cy="11430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Regular Expressions to Implementation</a:t>
            </a:r>
          </a:p>
        </p:txBody>
      </p:sp>
      <p:sp>
        <p:nvSpPr>
          <p:cNvPr id="176133" name="Text Box 4"/>
          <p:cNvSpPr txBox="1">
            <a:spLocks noChangeArrowheads="1"/>
          </p:cNvSpPr>
          <p:nvPr/>
        </p:nvSpPr>
        <p:spPr bwMode="auto">
          <a:xfrm>
            <a:off x="1502473" y="3190571"/>
            <a:ext cx="1891519" cy="8404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00794" tIns="50397" rIns="100794" bIns="50397">
            <a:spAutoFit/>
          </a:bodyPr>
          <a:lstStyle/>
          <a:p>
            <a:pPr algn="ctr"/>
            <a:r>
              <a:rPr lang="en-US" altLang="zh-CN" sz="2400">
                <a:latin typeface="Comic Sans MS" pitchFamily="66" charset="0"/>
              </a:rPr>
              <a:t>Regular</a:t>
            </a:r>
          </a:p>
          <a:p>
            <a:pPr algn="ctr"/>
            <a:r>
              <a:rPr lang="en-US" altLang="zh-CN" sz="2400">
                <a:latin typeface="Comic Sans MS" pitchFamily="66" charset="0"/>
              </a:rPr>
              <a:t>expressions</a:t>
            </a:r>
          </a:p>
        </p:txBody>
      </p:sp>
      <p:sp>
        <p:nvSpPr>
          <p:cNvPr id="176134" name="Text Box 5"/>
          <p:cNvSpPr txBox="1">
            <a:spLocks noChangeArrowheads="1"/>
          </p:cNvSpPr>
          <p:nvPr/>
        </p:nvSpPr>
        <p:spPr bwMode="auto">
          <a:xfrm>
            <a:off x="4107455" y="2350959"/>
            <a:ext cx="860789" cy="471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00794" tIns="50397" rIns="100794" bIns="50397">
            <a:spAutoFit/>
          </a:bodyPr>
          <a:lstStyle/>
          <a:p>
            <a:pPr algn="ctr"/>
            <a:r>
              <a:rPr lang="en-US" altLang="zh-CN" sz="2400">
                <a:latin typeface="Comic Sans MS" pitchFamily="66" charset="0"/>
              </a:rPr>
              <a:t>NFA</a:t>
            </a:r>
          </a:p>
        </p:txBody>
      </p:sp>
      <p:sp>
        <p:nvSpPr>
          <p:cNvPr id="176135" name="Text Box 6"/>
          <p:cNvSpPr txBox="1">
            <a:spLocks noChangeArrowheads="1"/>
          </p:cNvSpPr>
          <p:nvPr/>
        </p:nvSpPr>
        <p:spPr bwMode="auto">
          <a:xfrm>
            <a:off x="6712436" y="3526415"/>
            <a:ext cx="838346" cy="471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00794" tIns="50397" rIns="100794" bIns="50397">
            <a:spAutoFit/>
          </a:bodyPr>
          <a:lstStyle/>
          <a:p>
            <a:pPr algn="ctr"/>
            <a:r>
              <a:rPr lang="en-US" altLang="zh-CN" sz="2400">
                <a:latin typeface="Comic Sans MS" pitchFamily="66" charset="0"/>
              </a:rPr>
              <a:t>DFA</a:t>
            </a:r>
          </a:p>
        </p:txBody>
      </p:sp>
      <p:sp>
        <p:nvSpPr>
          <p:cNvPr id="176136" name="Text Box 7"/>
          <p:cNvSpPr txBox="1">
            <a:spLocks noChangeArrowheads="1"/>
          </p:cNvSpPr>
          <p:nvPr/>
        </p:nvSpPr>
        <p:spPr bwMode="auto">
          <a:xfrm>
            <a:off x="1383428" y="4887285"/>
            <a:ext cx="2109528" cy="8404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00794" tIns="50397" rIns="100794" bIns="50397">
            <a:spAutoFit/>
          </a:bodyPr>
          <a:lstStyle/>
          <a:p>
            <a:pPr algn="ctr"/>
            <a:r>
              <a:rPr lang="en-US" altLang="zh-CN" sz="2400">
                <a:latin typeface="Comic Sans MS" pitchFamily="66" charset="0"/>
              </a:rPr>
              <a:t>Lexical</a:t>
            </a:r>
          </a:p>
          <a:p>
            <a:pPr algn="ctr"/>
            <a:r>
              <a:rPr lang="en-US" altLang="zh-CN" sz="2400">
                <a:latin typeface="Comic Sans MS" pitchFamily="66" charset="0"/>
              </a:rPr>
              <a:t>Specification</a:t>
            </a:r>
          </a:p>
        </p:txBody>
      </p:sp>
      <p:sp>
        <p:nvSpPr>
          <p:cNvPr id="176137" name="Text Box 8"/>
          <p:cNvSpPr txBox="1">
            <a:spLocks noChangeArrowheads="1"/>
          </p:cNvSpPr>
          <p:nvPr/>
        </p:nvSpPr>
        <p:spPr bwMode="auto">
          <a:xfrm>
            <a:off x="4152971" y="4240085"/>
            <a:ext cx="2780048" cy="8404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0794" tIns="50397" rIns="100794" bIns="50397">
            <a:spAutoFit/>
          </a:bodyPr>
          <a:lstStyle/>
          <a:p>
            <a:pPr algn="ctr"/>
            <a:r>
              <a:rPr lang="en-US" altLang="zh-CN" sz="2400">
                <a:latin typeface="Comic Sans MS" pitchFamily="66" charset="0"/>
              </a:rPr>
              <a:t>Table-driven method</a:t>
            </a:r>
          </a:p>
        </p:txBody>
      </p:sp>
      <p:cxnSp>
        <p:nvCxnSpPr>
          <p:cNvPr id="176138" name="AutoShape 9"/>
          <p:cNvCxnSpPr>
            <a:cxnSpLocks noChangeShapeType="1"/>
            <a:stCxn id="176136" idx="0"/>
            <a:endCxn id="176133" idx="2"/>
          </p:cNvCxnSpPr>
          <p:nvPr/>
        </p:nvCxnSpPr>
        <p:spPr bwMode="auto">
          <a:xfrm rot="5400000" flipH="1" flipV="1">
            <a:off x="2015076" y="4454129"/>
            <a:ext cx="856272" cy="1004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76139" name="AutoShape 10"/>
          <p:cNvCxnSpPr>
            <a:cxnSpLocks noChangeShapeType="1"/>
            <a:stCxn id="176133" idx="0"/>
            <a:endCxn id="176134" idx="1"/>
          </p:cNvCxnSpPr>
          <p:nvPr/>
        </p:nvCxnSpPr>
        <p:spPr bwMode="auto">
          <a:xfrm rot="5400000" flipH="1" flipV="1">
            <a:off x="2975816" y="2058932"/>
            <a:ext cx="604057" cy="165922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76140" name="AutoShape 11"/>
          <p:cNvCxnSpPr>
            <a:cxnSpLocks noChangeShapeType="1"/>
            <a:stCxn id="176134" idx="3"/>
            <a:endCxn id="176135" idx="0"/>
          </p:cNvCxnSpPr>
          <p:nvPr/>
        </p:nvCxnSpPr>
        <p:spPr bwMode="auto">
          <a:xfrm>
            <a:off x="4968244" y="2586514"/>
            <a:ext cx="2163365" cy="93990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76143" name="Text Box 8"/>
          <p:cNvSpPr txBox="1">
            <a:spLocks noChangeArrowheads="1"/>
          </p:cNvSpPr>
          <p:nvPr/>
        </p:nvSpPr>
        <p:spPr bwMode="auto">
          <a:xfrm>
            <a:off x="7409199" y="4240085"/>
            <a:ext cx="2465394" cy="471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00794" tIns="50397" rIns="100794" bIns="50397">
            <a:spAutoFit/>
          </a:bodyPr>
          <a:lstStyle/>
          <a:p>
            <a:pPr algn="ctr"/>
            <a:r>
              <a:rPr lang="en-US" altLang="zh-CN" sz="2400">
                <a:latin typeface="Comic Sans MS" pitchFamily="66" charset="0"/>
              </a:rPr>
              <a:t>General method</a:t>
            </a:r>
          </a:p>
        </p:txBody>
      </p:sp>
      <p:sp>
        <p:nvSpPr>
          <p:cNvPr id="176145" name="Rectangle 17"/>
          <p:cNvSpPr>
            <a:spLocks noChangeArrowheads="1"/>
          </p:cNvSpPr>
          <p:nvPr/>
        </p:nvSpPr>
        <p:spPr bwMode="auto">
          <a:xfrm>
            <a:off x="1326865" y="2206614"/>
            <a:ext cx="2000523" cy="8404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100794" tIns="50397" rIns="100794" bIns="50397">
            <a:spAutoFit/>
          </a:bodyPr>
          <a:lstStyle/>
          <a:p>
            <a:r>
              <a:rPr lang="en-US" altLang="zh-CN" sz="2400" dirty="0">
                <a:latin typeface="Comic Sans MS" pitchFamily="66" charset="0"/>
              </a:rPr>
              <a:t>Thompson’s </a:t>
            </a:r>
            <a:endParaRPr lang="en-US" altLang="zh-CN" sz="2400" dirty="0" smtClean="0">
              <a:latin typeface="Comic Sans MS" pitchFamily="66" charset="0"/>
            </a:endParaRPr>
          </a:p>
          <a:p>
            <a:r>
              <a:rPr lang="en-US" altLang="zh-CN" sz="2400" dirty="0" smtClean="0">
                <a:latin typeface="Comic Sans MS" pitchFamily="66" charset="0"/>
              </a:rPr>
              <a:t>construction</a:t>
            </a:r>
            <a:endParaRPr lang="zh-CN" altLang="en-US" sz="2400" dirty="0">
              <a:latin typeface="Comic Sans MS" pitchFamily="66" charset="0"/>
            </a:endParaRPr>
          </a:p>
        </p:txBody>
      </p:sp>
      <p:sp>
        <p:nvSpPr>
          <p:cNvPr id="176146" name="Rectangle 18"/>
          <p:cNvSpPr>
            <a:spLocks noChangeArrowheads="1"/>
          </p:cNvSpPr>
          <p:nvPr/>
        </p:nvSpPr>
        <p:spPr bwMode="auto">
          <a:xfrm>
            <a:off x="5423951" y="2494394"/>
            <a:ext cx="3045681" cy="471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100794" tIns="50397" rIns="100794" bIns="50397">
            <a:spAutoFit/>
          </a:bodyPr>
          <a:lstStyle/>
          <a:p>
            <a:r>
              <a:rPr lang="en-US" altLang="zh-CN" sz="2400">
                <a:latin typeface="Comic Sans MS" pitchFamily="66" charset="0"/>
              </a:rPr>
              <a:t>subset construction</a:t>
            </a:r>
            <a:endParaRPr lang="zh-CN" altLang="en-US" sz="2400">
              <a:latin typeface="Comic Sans MS" pitchFamily="66" charset="0"/>
            </a:endParaRPr>
          </a:p>
        </p:txBody>
      </p:sp>
      <p:sp>
        <p:nvSpPr>
          <p:cNvPr id="176147" name="Text Box 7"/>
          <p:cNvSpPr txBox="1">
            <a:spLocks noChangeArrowheads="1"/>
          </p:cNvSpPr>
          <p:nvPr/>
        </p:nvSpPr>
        <p:spPr bwMode="auto">
          <a:xfrm>
            <a:off x="6812224" y="4953755"/>
            <a:ext cx="900863" cy="471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00794" tIns="50397" rIns="100794" bIns="50397">
            <a:spAutoFit/>
          </a:bodyPr>
          <a:lstStyle/>
          <a:p>
            <a:pPr algn="ctr"/>
            <a:r>
              <a:rPr lang="en-US" altLang="zh-CN" sz="2400">
                <a:latin typeface="Comic Sans MS" pitchFamily="66" charset="0"/>
              </a:rPr>
              <a:t>Code</a:t>
            </a:r>
          </a:p>
        </p:txBody>
      </p:sp>
      <p:sp>
        <p:nvSpPr>
          <p:cNvPr id="176148" name="Freeform 20"/>
          <p:cNvSpPr>
            <a:spLocks/>
          </p:cNvSpPr>
          <p:nvPr/>
        </p:nvSpPr>
        <p:spPr bwMode="auto">
          <a:xfrm>
            <a:off x="6840235" y="3923482"/>
            <a:ext cx="252095" cy="951559"/>
          </a:xfrm>
          <a:custGeom>
            <a:avLst/>
            <a:gdLst/>
            <a:ahLst/>
            <a:cxnLst>
              <a:cxn ang="0">
                <a:pos x="144" y="0"/>
              </a:cxn>
              <a:cxn ang="0">
                <a:pos x="8" y="227"/>
              </a:cxn>
              <a:cxn ang="0">
                <a:pos x="98" y="544"/>
              </a:cxn>
            </a:cxnLst>
            <a:rect l="0" t="0" r="r" b="b"/>
            <a:pathLst>
              <a:path w="144" h="544">
                <a:moveTo>
                  <a:pt x="144" y="0"/>
                </a:moveTo>
                <a:cubicBezTo>
                  <a:pt x="80" y="68"/>
                  <a:pt x="16" y="136"/>
                  <a:pt x="8" y="227"/>
                </a:cubicBezTo>
                <a:cubicBezTo>
                  <a:pt x="0" y="318"/>
                  <a:pt x="49" y="431"/>
                  <a:pt x="98" y="544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triangle" w="med" len="med"/>
          </a:ln>
          <a:effectLst/>
        </p:spPr>
        <p:txBody>
          <a:bodyPr lIns="100794" tIns="50397" rIns="100794" bIns="50397"/>
          <a:lstStyle/>
          <a:p>
            <a:endParaRPr lang="zh-CN" altLang="en-US" sz="2400"/>
          </a:p>
        </p:txBody>
      </p:sp>
      <p:sp>
        <p:nvSpPr>
          <p:cNvPr id="176149" name="Freeform 21"/>
          <p:cNvSpPr>
            <a:spLocks/>
          </p:cNvSpPr>
          <p:nvPr/>
        </p:nvSpPr>
        <p:spPr bwMode="auto">
          <a:xfrm>
            <a:off x="7249889" y="3923482"/>
            <a:ext cx="159309" cy="951559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91" y="272"/>
              </a:cxn>
              <a:cxn ang="0">
                <a:pos x="0" y="544"/>
              </a:cxn>
            </a:cxnLst>
            <a:rect l="0" t="0" r="r" b="b"/>
            <a:pathLst>
              <a:path w="91" h="544">
                <a:moveTo>
                  <a:pt x="0" y="0"/>
                </a:moveTo>
                <a:cubicBezTo>
                  <a:pt x="45" y="90"/>
                  <a:pt x="91" y="181"/>
                  <a:pt x="91" y="272"/>
                </a:cubicBezTo>
                <a:cubicBezTo>
                  <a:pt x="91" y="363"/>
                  <a:pt x="45" y="453"/>
                  <a:pt x="0" y="544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triangle" w="med" len="med"/>
          </a:ln>
          <a:effectLst/>
        </p:spPr>
        <p:txBody>
          <a:bodyPr lIns="100794" tIns="50397" rIns="100794" bIns="50397"/>
          <a:lstStyle/>
          <a:p>
            <a:endParaRPr lang="zh-CN" altLang="en-US" sz="2400"/>
          </a:p>
        </p:txBody>
      </p:sp>
      <p:sp>
        <p:nvSpPr>
          <p:cNvPr id="176151" name="Freeform 23"/>
          <p:cNvSpPr>
            <a:spLocks/>
          </p:cNvSpPr>
          <p:nvPr/>
        </p:nvSpPr>
        <p:spPr bwMode="auto">
          <a:xfrm>
            <a:off x="7409199" y="3435457"/>
            <a:ext cx="411406" cy="488025"/>
          </a:xfrm>
          <a:custGeom>
            <a:avLst/>
            <a:gdLst/>
            <a:ahLst/>
            <a:cxnLst>
              <a:cxn ang="0">
                <a:pos x="0" y="52"/>
              </a:cxn>
              <a:cxn ang="0">
                <a:pos x="136" y="7"/>
              </a:cxn>
              <a:cxn ang="0">
                <a:pos x="227" y="97"/>
              </a:cxn>
              <a:cxn ang="0">
                <a:pos x="182" y="233"/>
              </a:cxn>
              <a:cxn ang="0">
                <a:pos x="136" y="279"/>
              </a:cxn>
              <a:cxn ang="0">
                <a:pos x="0" y="233"/>
              </a:cxn>
            </a:cxnLst>
            <a:rect l="0" t="0" r="r" b="b"/>
            <a:pathLst>
              <a:path w="235" h="279">
                <a:moveTo>
                  <a:pt x="0" y="52"/>
                </a:moveTo>
                <a:cubicBezTo>
                  <a:pt x="49" y="26"/>
                  <a:pt x="98" y="0"/>
                  <a:pt x="136" y="7"/>
                </a:cubicBezTo>
                <a:cubicBezTo>
                  <a:pt x="174" y="14"/>
                  <a:pt x="219" y="59"/>
                  <a:pt x="227" y="97"/>
                </a:cubicBezTo>
                <a:cubicBezTo>
                  <a:pt x="235" y="135"/>
                  <a:pt x="197" y="203"/>
                  <a:pt x="182" y="233"/>
                </a:cubicBezTo>
                <a:cubicBezTo>
                  <a:pt x="167" y="263"/>
                  <a:pt x="166" y="279"/>
                  <a:pt x="136" y="279"/>
                </a:cubicBezTo>
                <a:cubicBezTo>
                  <a:pt x="106" y="279"/>
                  <a:pt x="23" y="241"/>
                  <a:pt x="0" y="233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triangle" w="med" len="med"/>
          </a:ln>
          <a:effectLst/>
        </p:spPr>
        <p:txBody>
          <a:bodyPr lIns="100794" tIns="50397" rIns="100794" bIns="50397"/>
          <a:lstStyle/>
          <a:p>
            <a:endParaRPr lang="zh-CN" altLang="en-US" sz="2400"/>
          </a:p>
        </p:txBody>
      </p:sp>
      <p:sp>
        <p:nvSpPr>
          <p:cNvPr id="176152" name="Text Box 8"/>
          <p:cNvSpPr txBox="1">
            <a:spLocks noChangeArrowheads="1"/>
          </p:cNvSpPr>
          <p:nvPr/>
        </p:nvSpPr>
        <p:spPr bwMode="auto">
          <a:xfrm>
            <a:off x="7864370" y="3447702"/>
            <a:ext cx="1804957" cy="47111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100794" tIns="50397" rIns="100794" bIns="50397">
            <a:spAutoFit/>
          </a:bodyPr>
          <a:lstStyle/>
          <a:p>
            <a:pPr algn="ctr"/>
            <a:r>
              <a:rPr lang="en-US" altLang="zh-CN" sz="2400" dirty="0">
                <a:latin typeface="Comic Sans MS" pitchFamily="66" charset="0"/>
              </a:rPr>
              <a:t>Minimizing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928100" cy="1143000"/>
          </a:xfrm>
        </p:spPr>
        <p:txBody>
          <a:bodyPr>
            <a:normAutofit/>
          </a:bodyPr>
          <a:lstStyle/>
          <a:p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Performance Concerns</a:t>
            </a:r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928100" cy="4525963"/>
          </a:xfrm>
        </p:spPr>
        <p:txBody>
          <a:bodyPr/>
          <a:lstStyle/>
          <a:p>
            <a:pPr>
              <a:lnSpc>
                <a:spcPts val="3700"/>
              </a:lnSpc>
              <a:tabLst/>
            </a:pP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The NFA-to-DFA construction can</a:t>
            </a:r>
            <a:r>
              <a:rPr lang="zh-CN" alt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introduce </a:t>
            </a:r>
            <a:r>
              <a:rPr lang="en-US" altLang="zh-CN" i="1" dirty="0" smtClean="0">
                <a:latin typeface="Times New Roman" pitchFamily="18" charset="0"/>
                <a:cs typeface="Times New Roman" pitchFamily="18" charset="0"/>
              </a:rPr>
              <a:t>exponentially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 many states.</a:t>
            </a:r>
          </a:p>
          <a:p>
            <a:pPr>
              <a:lnSpc>
                <a:spcPts val="4100"/>
              </a:lnSpc>
              <a:tabLst/>
            </a:pP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Time/memory tradeoff:</a:t>
            </a:r>
          </a:p>
          <a:p>
            <a:pPr lvl="1">
              <a:lnSpc>
                <a:spcPts val="4100"/>
              </a:lnSpc>
            </a:pP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Low-memory NFA has higher scan time.</a:t>
            </a:r>
          </a:p>
          <a:p>
            <a:pPr lvl="1">
              <a:lnSpc>
                <a:spcPts val="3300"/>
              </a:lnSpc>
            </a:pP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High-memory DFA has lower scan time.</a:t>
            </a:r>
          </a:p>
          <a:p>
            <a:pPr>
              <a:lnSpc>
                <a:spcPts val="3700"/>
              </a:lnSpc>
              <a:tabLst/>
            </a:pP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Could use a hybrid approach by</a:t>
            </a:r>
            <a:r>
              <a:rPr lang="zh-CN" alt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simplifying NFA before generating code.</a:t>
            </a:r>
          </a:p>
          <a:p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Times New Roman" pitchFamily="18" charset="0"/>
                <a:ea typeface="Gulim" pitchFamily="34" charset="-127"/>
                <a:cs typeface="Times New Roman" pitchFamily="18" charset="0"/>
              </a:rPr>
              <a:t>Reading</a:t>
            </a:r>
            <a:endParaRPr lang="zh-CN" altLang="en-US" dirty="0">
              <a:latin typeface="Times New Roman" pitchFamily="18" charset="0"/>
              <a:ea typeface="Gulim" pitchFamily="34" charset="-127"/>
              <a:cs typeface="Times New Roman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Lexical Scanner </a:t>
            </a:r>
          </a:p>
          <a:p>
            <a:pPr lvl="1"/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Textbook p134 3.4.3</a:t>
            </a:r>
            <a:endParaRPr lang="en-US" altLang="zh-CN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DFA</a:t>
            </a:r>
          </a:p>
          <a:p>
            <a:pPr lvl="1"/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Textbook p151 3.6.4</a:t>
            </a:r>
          </a:p>
          <a:p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NFA</a:t>
            </a:r>
          </a:p>
          <a:p>
            <a:pPr lvl="1"/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Textbook p156 3.7.2</a:t>
            </a:r>
          </a:p>
          <a:p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Input buffering</a:t>
            </a:r>
          </a:p>
          <a:p>
            <a:pPr lvl="1"/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Textbook p115 3.2</a:t>
            </a:r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2447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0079990" cy="7559040"/>
          </a:xfrm>
          <a:custGeom>
            <a:avLst/>
            <a:gdLst>
              <a:gd name="connsiteX0" fmla="*/ 0 w 10079990"/>
              <a:gd name="connsiteY0" fmla="*/ 0 h 7559040"/>
              <a:gd name="connsiteX1" fmla="*/ 10079990 w 10079990"/>
              <a:gd name="connsiteY1" fmla="*/ 0 h 7559040"/>
              <a:gd name="connsiteX2" fmla="*/ 10079990 w 10079990"/>
              <a:gd name="connsiteY2" fmla="*/ 7559040 h 7559040"/>
              <a:gd name="connsiteX3" fmla="*/ 0 w 10079990"/>
              <a:gd name="connsiteY3" fmla="*/ 7559040 h 7559040"/>
              <a:gd name="connsiteX4" fmla="*/ 0 w 10079990"/>
              <a:gd name="connsiteY4" fmla="*/ 0 h 75590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079990" h="7559040">
                <a:moveTo>
                  <a:pt x="0" y="0"/>
                </a:moveTo>
                <a:lnTo>
                  <a:pt x="10079990" y="0"/>
                </a:lnTo>
                <a:lnTo>
                  <a:pt x="10079990" y="7559040"/>
                </a:lnTo>
                <a:lnTo>
                  <a:pt x="0" y="755904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513329" y="3213100"/>
            <a:ext cx="6881371" cy="70019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100"/>
              </a:lnSpc>
              <a:tabLst/>
            </a:pP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Real-World Scanning: </a:t>
            </a:r>
            <a:r>
              <a:rPr lang="en-US" altLang="zh-CN" sz="4400" b="1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Python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0079990" cy="7559040"/>
          </a:xfrm>
          <a:custGeom>
            <a:avLst/>
            <a:gdLst>
              <a:gd name="connsiteX0" fmla="*/ 0 w 10079990"/>
              <a:gd name="connsiteY0" fmla="*/ 0 h 7559040"/>
              <a:gd name="connsiteX1" fmla="*/ 10079990 w 10079990"/>
              <a:gd name="connsiteY1" fmla="*/ 0 h 7559040"/>
              <a:gd name="connsiteX2" fmla="*/ 10079990 w 10079990"/>
              <a:gd name="connsiteY2" fmla="*/ 7559040 h 7559040"/>
              <a:gd name="connsiteX3" fmla="*/ 0 w 10079990"/>
              <a:gd name="connsiteY3" fmla="*/ 7559040 h 7559040"/>
              <a:gd name="connsiteX4" fmla="*/ 0 w 10079990"/>
              <a:gd name="connsiteY4" fmla="*/ 0 h 75590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079990" h="7559040">
                <a:moveTo>
                  <a:pt x="0" y="0"/>
                </a:moveTo>
                <a:lnTo>
                  <a:pt x="10079990" y="0"/>
                </a:lnTo>
                <a:lnTo>
                  <a:pt x="10079990" y="7559040"/>
                </a:lnTo>
                <a:lnTo>
                  <a:pt x="0" y="755904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3022600" y="622300"/>
            <a:ext cx="3308598" cy="70019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100"/>
              </a:lnSpc>
              <a:tabLst/>
            </a:pP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Python Blocks</a:t>
            </a:r>
          </a:p>
        </p:txBody>
      </p:sp>
      <p:sp>
        <p:nvSpPr>
          <p:cNvPr id="3" name="TextBox 1"/>
          <p:cNvSpPr txBox="1"/>
          <p:nvPr/>
        </p:nvSpPr>
        <p:spPr>
          <a:xfrm>
            <a:off x="609600" y="2057400"/>
            <a:ext cx="139700" cy="4114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439" dirty="0" smtClean="0">
                <a:solidFill>
                  <a:srgbClr val="3C3C3C"/>
                </a:solidFill>
                <a:latin typeface="Symbol" pitchFamily="18" charset="0"/>
                <a:cs typeface="Symbol" pitchFamily="18" charset="0"/>
              </a:rPr>
              <a:t>●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900"/>
              </a:lnSpc>
              <a:tabLst/>
            </a:pPr>
            <a:r>
              <a:rPr lang="en-US" altLang="zh-CN" sz="1439" dirty="0" smtClean="0">
                <a:solidFill>
                  <a:srgbClr val="3C3C3C"/>
                </a:solidFill>
                <a:latin typeface="Symbol" pitchFamily="18" charset="0"/>
                <a:cs typeface="Symbol" pitchFamily="18" charset="0"/>
              </a:rPr>
              <a:t>●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927100" y="1917700"/>
            <a:ext cx="6181179" cy="445763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700"/>
              </a:lnSpc>
              <a:tabLst>
                <a:tab pos="431800" algn="l"/>
                <a:tab pos="1282700" algn="l"/>
              </a:tabLst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Scoping handled by whitespace: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500"/>
              </a:lnSpc>
              <a:tabLst>
                <a:tab pos="431800" algn="l"/>
                <a:tab pos="1282700" algn="l"/>
              </a:tabLst>
            </a:pPr>
            <a:r>
              <a:rPr lang="en-US" altLang="zh-CN" dirty="0" smtClean="0"/>
              <a:t>	</a:t>
            </a:r>
            <a:r>
              <a:rPr lang="en-US" altLang="zh-CN" sz="2800" dirty="0" smtClean="0">
                <a:latin typeface="Courier New" pitchFamily="18" charset="0"/>
                <a:cs typeface="Courier New" pitchFamily="18" charset="0"/>
              </a:rPr>
              <a:t>if</a:t>
            </a:r>
            <a:r>
              <a:rPr lang="en-US" altLang="zh-CN" sz="2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800" dirty="0" smtClean="0">
                <a:latin typeface="Courier New" pitchFamily="18" charset="0"/>
                <a:cs typeface="Courier New" pitchFamily="18" charset="0"/>
              </a:rPr>
              <a:t>w</a:t>
            </a:r>
            <a:r>
              <a:rPr lang="en-US" altLang="zh-CN" sz="28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800" dirty="0" smtClean="0">
                <a:latin typeface="Courier New" pitchFamily="18" charset="0"/>
                <a:cs typeface="Courier New" pitchFamily="18" charset="0"/>
              </a:rPr>
              <a:t>==</a:t>
            </a:r>
            <a:r>
              <a:rPr lang="en-US" altLang="zh-CN" sz="2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800" dirty="0" smtClean="0">
                <a:latin typeface="Courier New" pitchFamily="18" charset="0"/>
                <a:cs typeface="Courier New" pitchFamily="18" charset="0"/>
              </a:rPr>
              <a:t>z: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300"/>
              </a:lnSpc>
              <a:tabLst>
                <a:tab pos="431800" algn="l"/>
                <a:tab pos="1282700" algn="l"/>
              </a:tabLst>
            </a:pPr>
            <a:r>
              <a:rPr lang="en-US" altLang="zh-CN" dirty="0" smtClean="0"/>
              <a:t>		</a:t>
            </a:r>
            <a:r>
              <a:rPr lang="en-US" altLang="zh-CN" sz="2800" dirty="0" smtClean="0">
                <a:latin typeface="Courier New" pitchFamily="18" charset="0"/>
                <a:cs typeface="Courier New" pitchFamily="18" charset="0"/>
              </a:rPr>
              <a:t>a</a:t>
            </a:r>
            <a:r>
              <a:rPr lang="en-US" altLang="zh-CN" sz="2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800" dirty="0" smtClean="0"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sz="2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800" dirty="0" smtClean="0">
                <a:latin typeface="Courier New" pitchFamily="18" charset="0"/>
                <a:cs typeface="Courier New" pitchFamily="18" charset="0"/>
              </a:rPr>
              <a:t>b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300"/>
              </a:lnSpc>
              <a:tabLst>
                <a:tab pos="431800" algn="l"/>
                <a:tab pos="1282700" algn="l"/>
              </a:tabLst>
            </a:pPr>
            <a:r>
              <a:rPr lang="en-US" altLang="zh-CN" dirty="0" smtClean="0"/>
              <a:t>		</a:t>
            </a:r>
            <a:r>
              <a:rPr lang="en-US" altLang="zh-CN" sz="2800" dirty="0" smtClean="0">
                <a:latin typeface="Courier New" pitchFamily="18" charset="0"/>
                <a:cs typeface="Courier New" pitchFamily="18" charset="0"/>
              </a:rPr>
              <a:t>c</a:t>
            </a:r>
            <a:r>
              <a:rPr lang="en-US" altLang="zh-CN" sz="2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800" dirty="0" smtClean="0"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sz="2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800" dirty="0" smtClean="0">
                <a:latin typeface="Courier New" pitchFamily="18" charset="0"/>
                <a:cs typeface="Courier New" pitchFamily="18" charset="0"/>
              </a:rPr>
              <a:t>d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200"/>
              </a:lnSpc>
              <a:tabLst>
                <a:tab pos="431800" algn="l"/>
                <a:tab pos="1282700" algn="l"/>
              </a:tabLst>
            </a:pPr>
            <a:r>
              <a:rPr lang="en-US" altLang="zh-CN" dirty="0" smtClean="0"/>
              <a:t>	</a:t>
            </a:r>
            <a:r>
              <a:rPr lang="en-US" altLang="zh-CN" sz="2800" dirty="0" smtClean="0">
                <a:latin typeface="Courier New" pitchFamily="18" charset="0"/>
                <a:cs typeface="Courier New" pitchFamily="18" charset="0"/>
              </a:rPr>
              <a:t>else: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300"/>
              </a:lnSpc>
              <a:tabLst>
                <a:tab pos="431800" algn="l"/>
                <a:tab pos="1282700" algn="l"/>
              </a:tabLst>
            </a:pPr>
            <a:r>
              <a:rPr lang="en-US" altLang="zh-CN" dirty="0" smtClean="0"/>
              <a:t>		</a:t>
            </a:r>
            <a:r>
              <a:rPr lang="en-US" altLang="zh-CN" sz="2800" dirty="0" smtClean="0">
                <a:latin typeface="Courier New" pitchFamily="18" charset="0"/>
                <a:cs typeface="Courier New" pitchFamily="18" charset="0"/>
              </a:rPr>
              <a:t>e</a:t>
            </a:r>
            <a:r>
              <a:rPr lang="en-US" altLang="zh-CN" sz="2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800" dirty="0" smtClean="0"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sz="2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800" dirty="0" smtClean="0">
                <a:latin typeface="Courier New" pitchFamily="18" charset="0"/>
                <a:cs typeface="Courier New" pitchFamily="18" charset="0"/>
              </a:rPr>
              <a:t>f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300"/>
              </a:lnSpc>
              <a:tabLst>
                <a:tab pos="431800" algn="l"/>
                <a:tab pos="1282700" algn="l"/>
              </a:tabLst>
            </a:pPr>
            <a:r>
              <a:rPr lang="en-US" altLang="zh-CN" dirty="0" smtClean="0"/>
              <a:t>	</a:t>
            </a:r>
            <a:r>
              <a:rPr lang="en-US" altLang="zh-CN" sz="2800" dirty="0" smtClean="0">
                <a:latin typeface="Courier New" pitchFamily="18" charset="0"/>
                <a:cs typeface="Courier New" pitchFamily="18" charset="0"/>
              </a:rPr>
              <a:t>g</a:t>
            </a:r>
            <a:r>
              <a:rPr lang="en-US" altLang="zh-CN" sz="2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800" dirty="0" smtClean="0"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sz="28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800" dirty="0" smtClean="0">
                <a:latin typeface="Courier New" pitchFamily="18" charset="0"/>
                <a:cs typeface="Courier New" pitchFamily="18" charset="0"/>
              </a:rPr>
              <a:t>h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800"/>
              </a:lnSpc>
              <a:tabLst>
                <a:tab pos="431800" algn="l"/>
                <a:tab pos="1282700" algn="l"/>
              </a:tabLst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What does that mean for the scanner?</a:t>
            </a:r>
          </a:p>
        </p:txBody>
      </p:sp>
    </p:spTree>
  </p:cSld>
  <p:clrMapOvr>
    <a:masterClrMapping/>
  </p:clrMapOvr>
  <p:transition/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0079990" cy="7559040"/>
          </a:xfrm>
          <a:custGeom>
            <a:avLst/>
            <a:gdLst>
              <a:gd name="connsiteX0" fmla="*/ 0 w 10079990"/>
              <a:gd name="connsiteY0" fmla="*/ 0 h 7559040"/>
              <a:gd name="connsiteX1" fmla="*/ 10079990 w 10079990"/>
              <a:gd name="connsiteY1" fmla="*/ 0 h 7559040"/>
              <a:gd name="connsiteX2" fmla="*/ 10079990 w 10079990"/>
              <a:gd name="connsiteY2" fmla="*/ 7559040 h 7559040"/>
              <a:gd name="connsiteX3" fmla="*/ 0 w 10079990"/>
              <a:gd name="connsiteY3" fmla="*/ 7559040 h 7559040"/>
              <a:gd name="connsiteX4" fmla="*/ 0 w 10079990"/>
              <a:gd name="connsiteY4" fmla="*/ 0 h 75590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079990" h="7559040">
                <a:moveTo>
                  <a:pt x="0" y="0"/>
                </a:moveTo>
                <a:lnTo>
                  <a:pt x="10079990" y="0"/>
                </a:lnTo>
                <a:lnTo>
                  <a:pt x="10079990" y="7559040"/>
                </a:lnTo>
                <a:lnTo>
                  <a:pt x="0" y="755904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2311400" y="622300"/>
            <a:ext cx="5435600" cy="647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100"/>
              </a:lnSpc>
              <a:tabLst/>
            </a:pPr>
            <a:r>
              <a:rPr lang="en-US" altLang="zh-CN" sz="4400" dirty="0" smtClean="0">
                <a:solidFill>
                  <a:srgbClr val="3C3C3C"/>
                </a:solidFill>
                <a:latin typeface="Times New Roman" pitchFamily="18" charset="0"/>
                <a:cs typeface="Times New Roman" pitchFamily="18" charset="0"/>
              </a:rPr>
              <a:t>Whitespace</a:t>
            </a: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4400" dirty="0" smtClean="0">
                <a:solidFill>
                  <a:srgbClr val="3C3C3C"/>
                </a:solidFill>
                <a:latin typeface="Times New Roman" pitchFamily="18" charset="0"/>
                <a:cs typeface="Times New Roman" pitchFamily="18" charset="0"/>
              </a:rPr>
              <a:t>Tokens</a:t>
            </a:r>
          </a:p>
        </p:txBody>
      </p:sp>
      <p:sp>
        <p:nvSpPr>
          <p:cNvPr id="3" name="TextBox 1"/>
          <p:cNvSpPr txBox="1"/>
          <p:nvPr/>
        </p:nvSpPr>
        <p:spPr>
          <a:xfrm>
            <a:off x="596900" y="2019300"/>
            <a:ext cx="127000" cy="3403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/>
            </a:pPr>
            <a:r>
              <a:rPr lang="en-US" altLang="zh-CN" sz="1280" dirty="0" smtClean="0">
                <a:solidFill>
                  <a:srgbClr val="3C3C3C"/>
                </a:solidFill>
                <a:latin typeface="Symbol" pitchFamily="18" charset="0"/>
                <a:cs typeface="Symbol" pitchFamily="18" charset="0"/>
              </a:rPr>
              <a:t>●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000"/>
              </a:lnSpc>
              <a:tabLst/>
            </a:pPr>
            <a:r>
              <a:rPr lang="en-US" altLang="zh-CN" sz="1280" dirty="0" smtClean="0">
                <a:solidFill>
                  <a:srgbClr val="3C3C3C"/>
                </a:solidFill>
                <a:latin typeface="Symbol" pitchFamily="18" charset="0"/>
                <a:cs typeface="Symbol" pitchFamily="18" charset="0"/>
              </a:rPr>
              <a:t>●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700"/>
              </a:lnSpc>
              <a:tabLst/>
            </a:pPr>
            <a:r>
              <a:rPr lang="en-US" altLang="zh-CN" sz="1280" dirty="0" smtClean="0">
                <a:solidFill>
                  <a:srgbClr val="3C3C3C"/>
                </a:solidFill>
                <a:latin typeface="Symbol" pitchFamily="18" charset="0"/>
                <a:cs typeface="Symbol" pitchFamily="18" charset="0"/>
              </a:rPr>
              <a:t>●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100"/>
              </a:lnSpc>
              <a:tabLst/>
            </a:pPr>
            <a:r>
              <a:rPr lang="en-US" altLang="zh-CN" sz="1280" dirty="0" smtClean="0">
                <a:solidFill>
                  <a:srgbClr val="3C3C3C"/>
                </a:solidFill>
                <a:latin typeface="Symbol" pitchFamily="18" charset="0"/>
                <a:cs typeface="Symbol" pitchFamily="18" charset="0"/>
              </a:rPr>
              <a:t>●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600"/>
              </a:lnSpc>
              <a:tabLst/>
            </a:pPr>
            <a:r>
              <a:rPr lang="en-US" altLang="zh-CN" sz="1280" dirty="0" smtClean="0">
                <a:solidFill>
                  <a:srgbClr val="3C3C3C"/>
                </a:solidFill>
                <a:latin typeface="Symbol" pitchFamily="18" charset="0"/>
                <a:cs typeface="Symbol" pitchFamily="18" charset="0"/>
              </a:rPr>
              <a:t>●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889000" y="1917700"/>
            <a:ext cx="8661400" cy="4533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300"/>
              </a:lnSpc>
              <a:tabLst/>
            </a:pPr>
            <a:r>
              <a:rPr lang="en-US" altLang="zh-CN" sz="2910" dirty="0" smtClean="0">
                <a:solidFill>
                  <a:srgbClr val="3C3C3C"/>
                </a:solidFill>
                <a:latin typeface="Times New Roman" pitchFamily="18" charset="0"/>
                <a:cs typeface="Times New Roman" pitchFamily="18" charset="0"/>
              </a:rPr>
              <a:t>Special</a:t>
            </a:r>
            <a:r>
              <a:rPr lang="en-US" altLang="zh-CN" sz="291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910" dirty="0" smtClean="0">
                <a:solidFill>
                  <a:srgbClr val="3C3C3C"/>
                </a:solidFill>
                <a:latin typeface="Times New Roman" pitchFamily="18" charset="0"/>
                <a:cs typeface="Times New Roman" pitchFamily="18" charset="0"/>
              </a:rPr>
              <a:t>tokens</a:t>
            </a:r>
            <a:r>
              <a:rPr lang="en-US" altLang="zh-CN" sz="291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910" dirty="0" smtClean="0">
                <a:solidFill>
                  <a:srgbClr val="3C3C3C"/>
                </a:solidFill>
                <a:latin typeface="Times New Roman" pitchFamily="18" charset="0"/>
                <a:cs typeface="Times New Roman" pitchFamily="18" charset="0"/>
              </a:rPr>
              <a:t>inserted</a:t>
            </a:r>
            <a:r>
              <a:rPr lang="en-US" altLang="zh-CN" sz="291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910" dirty="0" smtClean="0">
                <a:solidFill>
                  <a:srgbClr val="3C3C3C"/>
                </a:solidFill>
                <a:latin typeface="Times New Roman" pitchFamily="18" charset="0"/>
                <a:cs typeface="Times New Roman" pitchFamily="18" charset="0"/>
              </a:rPr>
              <a:t>to</a:t>
            </a:r>
            <a:r>
              <a:rPr lang="en-US" altLang="zh-CN" sz="291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910" dirty="0" smtClean="0">
                <a:solidFill>
                  <a:srgbClr val="3C3C3C"/>
                </a:solidFill>
                <a:latin typeface="Times New Roman" pitchFamily="18" charset="0"/>
                <a:cs typeface="Times New Roman" pitchFamily="18" charset="0"/>
              </a:rPr>
              <a:t>indicate</a:t>
            </a:r>
            <a:r>
              <a:rPr lang="en-US" altLang="zh-CN" sz="291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910" dirty="0" smtClean="0">
                <a:solidFill>
                  <a:srgbClr val="3C3C3C"/>
                </a:solidFill>
                <a:latin typeface="Times New Roman" pitchFamily="18" charset="0"/>
                <a:cs typeface="Times New Roman" pitchFamily="18" charset="0"/>
              </a:rPr>
              <a:t>changes</a:t>
            </a:r>
            <a:r>
              <a:rPr lang="en-US" altLang="zh-CN" sz="291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910" dirty="0" smtClean="0">
                <a:solidFill>
                  <a:srgbClr val="3C3C3C"/>
                </a:solidFill>
                <a:latin typeface="Times New Roman" pitchFamily="18" charset="0"/>
                <a:cs typeface="Times New Roman" pitchFamily="18" charset="0"/>
              </a:rPr>
              <a:t>in</a:t>
            </a:r>
          </a:p>
          <a:p>
            <a:pPr>
              <a:lnSpc>
                <a:spcPts val="3400"/>
              </a:lnSpc>
              <a:tabLst/>
            </a:pPr>
            <a:r>
              <a:rPr lang="en-US" altLang="zh-CN" sz="2910" dirty="0" smtClean="0">
                <a:solidFill>
                  <a:srgbClr val="3C3C3C"/>
                </a:solidFill>
                <a:latin typeface="Times New Roman" pitchFamily="18" charset="0"/>
                <a:cs typeface="Times New Roman" pitchFamily="18" charset="0"/>
              </a:rPr>
              <a:t>levels</a:t>
            </a:r>
            <a:r>
              <a:rPr lang="en-US" altLang="zh-CN" sz="291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910" dirty="0" smtClean="0">
                <a:solidFill>
                  <a:srgbClr val="3C3C3C"/>
                </a:solidFill>
                <a:latin typeface="Times New Roman" pitchFamily="18" charset="0"/>
                <a:cs typeface="Times New Roman" pitchFamily="18" charset="0"/>
              </a:rPr>
              <a:t>of</a:t>
            </a:r>
            <a:r>
              <a:rPr lang="en-US" altLang="zh-CN" sz="291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910" dirty="0" smtClean="0">
                <a:solidFill>
                  <a:srgbClr val="3C3C3C"/>
                </a:solidFill>
                <a:latin typeface="Times New Roman" pitchFamily="18" charset="0"/>
                <a:cs typeface="Times New Roman" pitchFamily="18" charset="0"/>
              </a:rPr>
              <a:t>indentation.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700"/>
              </a:lnSpc>
              <a:tabLst/>
            </a:pPr>
            <a:r>
              <a:rPr lang="en-US" altLang="zh-CN" sz="2910" b="1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NEWLINE</a:t>
            </a:r>
            <a:r>
              <a:rPr lang="en-US" altLang="zh-CN" sz="291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910" dirty="0" smtClean="0">
                <a:solidFill>
                  <a:srgbClr val="3C3C3C"/>
                </a:solidFill>
                <a:latin typeface="Times New Roman" pitchFamily="18" charset="0"/>
                <a:cs typeface="Times New Roman" pitchFamily="18" charset="0"/>
              </a:rPr>
              <a:t>marks</a:t>
            </a:r>
            <a:r>
              <a:rPr lang="en-US" altLang="zh-CN" sz="291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910" dirty="0" smtClean="0">
                <a:solidFill>
                  <a:srgbClr val="3C3C3C"/>
                </a:solidFill>
                <a:latin typeface="Times New Roman" pitchFamily="18" charset="0"/>
                <a:cs typeface="Times New Roman" pitchFamily="18" charset="0"/>
              </a:rPr>
              <a:t>the</a:t>
            </a:r>
            <a:r>
              <a:rPr lang="en-US" altLang="zh-CN" sz="291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910" dirty="0" smtClean="0">
                <a:solidFill>
                  <a:srgbClr val="3C3C3C"/>
                </a:solidFill>
                <a:latin typeface="Times New Roman" pitchFamily="18" charset="0"/>
                <a:cs typeface="Times New Roman" pitchFamily="18" charset="0"/>
              </a:rPr>
              <a:t>end</a:t>
            </a:r>
            <a:r>
              <a:rPr lang="en-US" altLang="zh-CN" sz="291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910" dirty="0" smtClean="0">
                <a:solidFill>
                  <a:srgbClr val="3C3C3C"/>
                </a:solidFill>
                <a:latin typeface="Times New Roman" pitchFamily="18" charset="0"/>
                <a:cs typeface="Times New Roman" pitchFamily="18" charset="0"/>
              </a:rPr>
              <a:t>of</a:t>
            </a:r>
            <a:r>
              <a:rPr lang="en-US" altLang="zh-CN" sz="291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910" dirty="0" smtClean="0">
                <a:solidFill>
                  <a:srgbClr val="3C3C3C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sz="291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910" dirty="0" smtClean="0">
                <a:solidFill>
                  <a:srgbClr val="3C3C3C"/>
                </a:solidFill>
                <a:latin typeface="Times New Roman" pitchFamily="18" charset="0"/>
                <a:cs typeface="Times New Roman" pitchFamily="18" charset="0"/>
              </a:rPr>
              <a:t>line.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700"/>
              </a:lnSpc>
              <a:tabLst/>
            </a:pPr>
            <a:r>
              <a:rPr lang="en-US" altLang="zh-CN" sz="2910" b="1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INDENT</a:t>
            </a:r>
            <a:r>
              <a:rPr lang="en-US" altLang="zh-CN" sz="291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910" dirty="0" smtClean="0">
                <a:solidFill>
                  <a:srgbClr val="3C3C3C"/>
                </a:solidFill>
                <a:latin typeface="Times New Roman" pitchFamily="18" charset="0"/>
                <a:cs typeface="Times New Roman" pitchFamily="18" charset="0"/>
              </a:rPr>
              <a:t>indicates</a:t>
            </a:r>
            <a:r>
              <a:rPr lang="en-US" altLang="zh-CN" sz="291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910" dirty="0" smtClean="0">
                <a:solidFill>
                  <a:srgbClr val="3C3C3C"/>
                </a:solidFill>
                <a:latin typeface="Times New Roman" pitchFamily="18" charset="0"/>
                <a:cs typeface="Times New Roman" pitchFamily="18" charset="0"/>
              </a:rPr>
              <a:t>an</a:t>
            </a:r>
            <a:r>
              <a:rPr lang="en-US" altLang="zh-CN" sz="291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910" dirty="0" smtClean="0">
                <a:solidFill>
                  <a:srgbClr val="3C3C3C"/>
                </a:solidFill>
                <a:latin typeface="Times New Roman" pitchFamily="18" charset="0"/>
                <a:cs typeface="Times New Roman" pitchFamily="18" charset="0"/>
              </a:rPr>
              <a:t>increase</a:t>
            </a:r>
            <a:r>
              <a:rPr lang="en-US" altLang="zh-CN" sz="291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910" dirty="0" smtClean="0">
                <a:solidFill>
                  <a:srgbClr val="3C3C3C"/>
                </a:solidFill>
                <a:latin typeface="Times New Roman" pitchFamily="18" charset="0"/>
                <a:cs typeface="Times New Roman" pitchFamily="18" charset="0"/>
              </a:rPr>
              <a:t>in</a:t>
            </a:r>
          </a:p>
          <a:p>
            <a:pPr>
              <a:lnSpc>
                <a:spcPts val="3400"/>
              </a:lnSpc>
              <a:tabLst/>
            </a:pPr>
            <a:r>
              <a:rPr lang="en-US" altLang="zh-CN" sz="2910" dirty="0" smtClean="0">
                <a:solidFill>
                  <a:srgbClr val="3C3C3C"/>
                </a:solidFill>
                <a:latin typeface="Times New Roman" pitchFamily="18" charset="0"/>
                <a:cs typeface="Times New Roman" pitchFamily="18" charset="0"/>
              </a:rPr>
              <a:t>indentation.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700"/>
              </a:lnSpc>
              <a:tabLst/>
            </a:pPr>
            <a:r>
              <a:rPr lang="en-US" altLang="zh-CN" sz="2910" b="1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DEDENT</a:t>
            </a:r>
            <a:r>
              <a:rPr lang="en-US" altLang="zh-CN" sz="291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910" dirty="0" smtClean="0">
                <a:solidFill>
                  <a:srgbClr val="3C3C3C"/>
                </a:solidFill>
                <a:latin typeface="Times New Roman" pitchFamily="18" charset="0"/>
                <a:cs typeface="Times New Roman" pitchFamily="18" charset="0"/>
              </a:rPr>
              <a:t>indicates</a:t>
            </a:r>
            <a:r>
              <a:rPr lang="en-US" altLang="zh-CN" sz="291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910" dirty="0" smtClean="0">
                <a:solidFill>
                  <a:srgbClr val="3C3C3C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sz="291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910" dirty="0" smtClean="0">
                <a:solidFill>
                  <a:srgbClr val="3C3C3C"/>
                </a:solidFill>
                <a:latin typeface="Times New Roman" pitchFamily="18" charset="0"/>
                <a:cs typeface="Times New Roman" pitchFamily="18" charset="0"/>
              </a:rPr>
              <a:t>decrease</a:t>
            </a:r>
            <a:r>
              <a:rPr lang="en-US" altLang="zh-CN" sz="291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910" dirty="0" smtClean="0">
                <a:solidFill>
                  <a:srgbClr val="3C3C3C"/>
                </a:solidFill>
                <a:latin typeface="Times New Roman" pitchFamily="18" charset="0"/>
                <a:cs typeface="Times New Roman" pitchFamily="18" charset="0"/>
              </a:rPr>
              <a:t>in</a:t>
            </a:r>
            <a:r>
              <a:rPr lang="en-US" altLang="zh-CN" sz="291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910" dirty="0" smtClean="0">
                <a:solidFill>
                  <a:srgbClr val="3C3C3C"/>
                </a:solidFill>
                <a:latin typeface="Times New Roman" pitchFamily="18" charset="0"/>
                <a:cs typeface="Times New Roman" pitchFamily="18" charset="0"/>
              </a:rPr>
              <a:t>indentation.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600"/>
              </a:lnSpc>
              <a:tabLst/>
            </a:pPr>
            <a:r>
              <a:rPr lang="en-US" altLang="zh-CN" sz="2910" dirty="0" smtClean="0">
                <a:solidFill>
                  <a:srgbClr val="3C3C3C"/>
                </a:solidFill>
                <a:latin typeface="Times New Roman" pitchFamily="18" charset="0"/>
                <a:cs typeface="Times New Roman" pitchFamily="18" charset="0"/>
              </a:rPr>
              <a:t>Note</a:t>
            </a:r>
            <a:r>
              <a:rPr lang="en-US" altLang="zh-CN" sz="291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910" dirty="0" smtClean="0">
                <a:solidFill>
                  <a:srgbClr val="3C3C3C"/>
                </a:solidFill>
                <a:latin typeface="Times New Roman" pitchFamily="18" charset="0"/>
                <a:cs typeface="Times New Roman" pitchFamily="18" charset="0"/>
              </a:rPr>
              <a:t>that</a:t>
            </a:r>
            <a:r>
              <a:rPr lang="en-US" altLang="zh-CN" sz="291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910" dirty="0" smtClean="0">
                <a:solidFill>
                  <a:srgbClr val="3C3C3C"/>
                </a:solidFill>
                <a:latin typeface="Times New Roman" pitchFamily="18" charset="0"/>
                <a:cs typeface="Times New Roman" pitchFamily="18" charset="0"/>
              </a:rPr>
              <a:t>INDENT</a:t>
            </a:r>
            <a:r>
              <a:rPr lang="en-US" altLang="zh-CN" sz="291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910" dirty="0" smtClean="0">
                <a:solidFill>
                  <a:srgbClr val="3C3C3C"/>
                </a:solidFill>
                <a:latin typeface="Times New Roman" pitchFamily="18" charset="0"/>
                <a:cs typeface="Times New Roman" pitchFamily="18" charset="0"/>
              </a:rPr>
              <a:t>and</a:t>
            </a:r>
            <a:r>
              <a:rPr lang="en-US" altLang="zh-CN" sz="291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910" dirty="0" smtClean="0">
                <a:solidFill>
                  <a:srgbClr val="3C3C3C"/>
                </a:solidFill>
                <a:latin typeface="Times New Roman" pitchFamily="18" charset="0"/>
                <a:cs typeface="Times New Roman" pitchFamily="18" charset="0"/>
              </a:rPr>
              <a:t>DEDENT</a:t>
            </a:r>
            <a:r>
              <a:rPr lang="en-US" altLang="zh-CN" sz="291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910" dirty="0" smtClean="0">
                <a:solidFill>
                  <a:srgbClr val="3C3C3C"/>
                </a:solidFill>
                <a:latin typeface="Times New Roman" pitchFamily="18" charset="0"/>
                <a:cs typeface="Times New Roman" pitchFamily="18" charset="0"/>
              </a:rPr>
              <a:t>encode</a:t>
            </a:r>
          </a:p>
          <a:p>
            <a:pPr>
              <a:lnSpc>
                <a:spcPts val="3400"/>
              </a:lnSpc>
              <a:tabLst/>
            </a:pPr>
            <a:r>
              <a:rPr lang="en-US" altLang="zh-CN" sz="2910" i="1" dirty="0" smtClean="0">
                <a:solidFill>
                  <a:srgbClr val="3C3C3C"/>
                </a:solidFill>
                <a:latin typeface="Times New Roman" pitchFamily="18" charset="0"/>
                <a:cs typeface="Times New Roman" pitchFamily="18" charset="0"/>
              </a:rPr>
              <a:t>change</a:t>
            </a:r>
            <a:r>
              <a:rPr lang="en-US" altLang="zh-CN" sz="291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910" dirty="0" smtClean="0">
                <a:solidFill>
                  <a:srgbClr val="3C3C3C"/>
                </a:solidFill>
                <a:latin typeface="Times New Roman" pitchFamily="18" charset="0"/>
                <a:cs typeface="Times New Roman" pitchFamily="18" charset="0"/>
              </a:rPr>
              <a:t>in</a:t>
            </a:r>
            <a:r>
              <a:rPr lang="en-US" altLang="zh-CN" sz="291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910" dirty="0" smtClean="0">
                <a:solidFill>
                  <a:srgbClr val="3C3C3C"/>
                </a:solidFill>
                <a:latin typeface="Times New Roman" pitchFamily="18" charset="0"/>
                <a:cs typeface="Times New Roman" pitchFamily="18" charset="0"/>
              </a:rPr>
              <a:t>indentation,</a:t>
            </a:r>
            <a:r>
              <a:rPr lang="en-US" altLang="zh-CN" sz="291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910" dirty="0" smtClean="0">
                <a:solidFill>
                  <a:srgbClr val="3C3C3C"/>
                </a:solidFill>
                <a:latin typeface="Times New Roman" pitchFamily="18" charset="0"/>
                <a:cs typeface="Times New Roman" pitchFamily="18" charset="0"/>
              </a:rPr>
              <a:t>not</a:t>
            </a:r>
            <a:r>
              <a:rPr lang="en-US" altLang="zh-CN" sz="291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910" dirty="0" smtClean="0">
                <a:solidFill>
                  <a:srgbClr val="3C3C3C"/>
                </a:solidFill>
                <a:latin typeface="Times New Roman" pitchFamily="18" charset="0"/>
                <a:cs typeface="Times New Roman" pitchFamily="18" charset="0"/>
              </a:rPr>
              <a:t>the</a:t>
            </a:r>
            <a:r>
              <a:rPr lang="en-US" altLang="zh-CN" sz="291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910" dirty="0" smtClean="0">
                <a:solidFill>
                  <a:srgbClr val="3C3C3C"/>
                </a:solidFill>
                <a:latin typeface="Times New Roman" pitchFamily="18" charset="0"/>
                <a:cs typeface="Times New Roman" pitchFamily="18" charset="0"/>
              </a:rPr>
              <a:t>total</a:t>
            </a:r>
            <a:r>
              <a:rPr lang="en-US" altLang="zh-CN" sz="291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910" dirty="0" smtClean="0">
                <a:solidFill>
                  <a:srgbClr val="3C3C3C"/>
                </a:solidFill>
                <a:latin typeface="Times New Roman" pitchFamily="18" charset="0"/>
                <a:cs typeface="Times New Roman" pitchFamily="18" charset="0"/>
              </a:rPr>
              <a:t>amount</a:t>
            </a:r>
            <a:r>
              <a:rPr lang="en-US" altLang="zh-CN" sz="291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910" dirty="0" smtClean="0">
                <a:solidFill>
                  <a:srgbClr val="3C3C3C"/>
                </a:solidFill>
                <a:latin typeface="Times New Roman" pitchFamily="18" charset="0"/>
                <a:cs typeface="Times New Roman" pitchFamily="18" charset="0"/>
              </a:rPr>
              <a:t>of</a:t>
            </a:r>
          </a:p>
          <a:p>
            <a:pPr>
              <a:lnSpc>
                <a:spcPts val="3300"/>
              </a:lnSpc>
              <a:tabLst/>
            </a:pPr>
            <a:r>
              <a:rPr lang="en-US" altLang="zh-CN" sz="2910" dirty="0" smtClean="0">
                <a:solidFill>
                  <a:srgbClr val="3C3C3C"/>
                </a:solidFill>
                <a:latin typeface="Times New Roman" pitchFamily="18" charset="0"/>
                <a:cs typeface="Times New Roman" pitchFamily="18" charset="0"/>
              </a:rPr>
              <a:t>indentation.</a:t>
            </a:r>
          </a:p>
        </p:txBody>
      </p:sp>
    </p:spTree>
  </p:cSld>
  <p:clrMapOvr>
    <a:masterClrMapping/>
  </p:clrMapOvr>
  <p:transition/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0079990" cy="7559040"/>
          </a:xfrm>
          <a:custGeom>
            <a:avLst/>
            <a:gdLst>
              <a:gd name="connsiteX0" fmla="*/ 0 w 10079990"/>
              <a:gd name="connsiteY0" fmla="*/ 0 h 7559040"/>
              <a:gd name="connsiteX1" fmla="*/ 10079990 w 10079990"/>
              <a:gd name="connsiteY1" fmla="*/ 0 h 7559040"/>
              <a:gd name="connsiteX2" fmla="*/ 10079990 w 10079990"/>
              <a:gd name="connsiteY2" fmla="*/ 7559040 h 7559040"/>
              <a:gd name="connsiteX3" fmla="*/ 0 w 10079990"/>
              <a:gd name="connsiteY3" fmla="*/ 7559040 h 7559040"/>
              <a:gd name="connsiteX4" fmla="*/ 0 w 10079990"/>
              <a:gd name="connsiteY4" fmla="*/ 0 h 75590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079990" h="7559040">
                <a:moveTo>
                  <a:pt x="0" y="0"/>
                </a:moveTo>
                <a:lnTo>
                  <a:pt x="10079990" y="0"/>
                </a:lnTo>
                <a:lnTo>
                  <a:pt x="10079990" y="7559040"/>
                </a:lnTo>
                <a:lnTo>
                  <a:pt x="0" y="755904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752600" y="1219200"/>
            <a:ext cx="355600" cy="172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  <a:tabLst/>
            </a:pPr>
            <a:r>
              <a:rPr lang="en-US" altLang="zh-CN" sz="2400" dirty="0" smtClean="0">
                <a:solidFill>
                  <a:srgbClr val="3C3C3C"/>
                </a:solidFill>
                <a:latin typeface="Courier New" pitchFamily="18" charset="0"/>
                <a:cs typeface="Courier New" pitchFamily="18" charset="0"/>
              </a:rPr>
              <a:t>z:</a:t>
            </a:r>
          </a:p>
          <a:p>
            <a:pPr>
              <a:lnSpc>
                <a:spcPts val="2700"/>
              </a:lnSpc>
              <a:tabLst/>
            </a:pPr>
            <a:r>
              <a:rPr lang="en-US" altLang="zh-CN" sz="2400" dirty="0" smtClean="0">
                <a:solidFill>
                  <a:srgbClr val="3C3C3C"/>
                </a:solidFill>
                <a:latin typeface="Courier New" pitchFamily="18" charset="0"/>
                <a:cs typeface="Courier New" pitchFamily="18" charset="0"/>
              </a:rPr>
              <a:t>b</a:t>
            </a:r>
          </a:p>
          <a:p>
            <a:pPr>
              <a:lnSpc>
                <a:spcPts val="2700"/>
              </a:lnSpc>
              <a:tabLst/>
            </a:pPr>
            <a:r>
              <a:rPr lang="en-US" altLang="zh-CN" sz="2400" dirty="0" smtClean="0">
                <a:solidFill>
                  <a:srgbClr val="3C3C3C"/>
                </a:solidFill>
                <a:latin typeface="Courier New" pitchFamily="18" charset="0"/>
                <a:cs typeface="Courier New" pitchFamily="18" charset="0"/>
              </a:rPr>
              <a:t>d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400"/>
              </a:lnSpc>
              <a:tabLst/>
            </a:pPr>
            <a:r>
              <a:rPr lang="en-US" altLang="zh-CN" sz="2400" dirty="0" smtClean="0">
                <a:solidFill>
                  <a:srgbClr val="3C3C3C"/>
                </a:solidFill>
                <a:latin typeface="Courier New" pitchFamily="18" charset="0"/>
                <a:cs typeface="Courier New" pitchFamily="18" charset="0"/>
              </a:rPr>
              <a:t>f</a:t>
            </a:r>
          </a:p>
        </p:txBody>
      </p:sp>
      <p:sp>
        <p:nvSpPr>
          <p:cNvPr id="3" name="TextBox 1"/>
          <p:cNvSpPr txBox="1"/>
          <p:nvPr/>
        </p:nvSpPr>
        <p:spPr>
          <a:xfrm>
            <a:off x="279400" y="1231900"/>
            <a:ext cx="1270000" cy="2070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  <a:tabLst>
                <a:tab pos="736600" algn="l"/>
              </a:tabLst>
            </a:pPr>
            <a:r>
              <a:rPr lang="en-US" altLang="zh-CN" sz="2400" dirty="0" smtClean="0">
                <a:solidFill>
                  <a:srgbClr val="3C3C3C"/>
                </a:solidFill>
                <a:latin typeface="Courier New" pitchFamily="18" charset="0"/>
                <a:cs typeface="Courier New" pitchFamily="18" charset="0"/>
              </a:rPr>
              <a:t>if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dirty="0" smtClean="0">
                <a:solidFill>
                  <a:srgbClr val="3C3C3C"/>
                </a:solidFill>
                <a:latin typeface="Courier New" pitchFamily="18" charset="0"/>
                <a:cs typeface="Courier New" pitchFamily="18" charset="0"/>
              </a:rPr>
              <a:t>w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dirty="0" smtClean="0">
                <a:solidFill>
                  <a:srgbClr val="3C3C3C"/>
                </a:solidFill>
                <a:latin typeface="Courier New" pitchFamily="18" charset="0"/>
                <a:cs typeface="Courier New" pitchFamily="18" charset="0"/>
              </a:rPr>
              <a:t>==</a:t>
            </a:r>
          </a:p>
          <a:p>
            <a:pPr>
              <a:lnSpc>
                <a:spcPts val="2700"/>
              </a:lnSpc>
              <a:tabLst>
                <a:tab pos="736600" algn="l"/>
              </a:tabLst>
            </a:pPr>
            <a:r>
              <a:rPr lang="en-US" altLang="zh-CN" dirty="0" smtClean="0"/>
              <a:t>	</a:t>
            </a:r>
            <a:r>
              <a:rPr lang="en-US" altLang="zh-CN" sz="2400" dirty="0" smtClean="0">
                <a:solidFill>
                  <a:srgbClr val="3C3C3C"/>
                </a:solidFill>
                <a:latin typeface="Courier New" pitchFamily="18" charset="0"/>
                <a:cs typeface="Courier New" pitchFamily="18" charset="0"/>
              </a:rPr>
              <a:t>a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 smtClean="0">
                <a:solidFill>
                  <a:srgbClr val="3C3C3C"/>
                </a:solidFill>
                <a:latin typeface="Courier New" pitchFamily="18" charset="0"/>
                <a:cs typeface="Courier New" pitchFamily="18" charset="0"/>
              </a:rPr>
              <a:t>=</a:t>
            </a:r>
          </a:p>
          <a:p>
            <a:pPr>
              <a:lnSpc>
                <a:spcPts val="2700"/>
              </a:lnSpc>
              <a:tabLst>
                <a:tab pos="736600" algn="l"/>
              </a:tabLst>
            </a:pPr>
            <a:r>
              <a:rPr lang="en-US" altLang="zh-CN" dirty="0" smtClean="0"/>
              <a:t>	</a:t>
            </a:r>
            <a:r>
              <a:rPr lang="en-US" altLang="zh-CN" sz="2400" dirty="0" smtClean="0">
                <a:solidFill>
                  <a:srgbClr val="3C3C3C"/>
                </a:solidFill>
                <a:latin typeface="Courier New" pitchFamily="18" charset="0"/>
                <a:cs typeface="Courier New" pitchFamily="18" charset="0"/>
              </a:rPr>
              <a:t>c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 smtClean="0">
                <a:solidFill>
                  <a:srgbClr val="3C3C3C"/>
                </a:solidFill>
                <a:latin typeface="Courier New" pitchFamily="18" charset="0"/>
                <a:cs typeface="Courier New" pitchFamily="18" charset="0"/>
              </a:rPr>
              <a:t>=</a:t>
            </a:r>
          </a:p>
          <a:p>
            <a:pPr>
              <a:lnSpc>
                <a:spcPts val="2700"/>
              </a:lnSpc>
              <a:tabLst>
                <a:tab pos="736600" algn="l"/>
              </a:tabLst>
            </a:pPr>
            <a:r>
              <a:rPr lang="en-US" altLang="zh-CN" sz="2400" dirty="0" smtClean="0">
                <a:solidFill>
                  <a:srgbClr val="3C3C3C"/>
                </a:solidFill>
                <a:latin typeface="Courier New" pitchFamily="18" charset="0"/>
                <a:cs typeface="Courier New" pitchFamily="18" charset="0"/>
              </a:rPr>
              <a:t>else:</a:t>
            </a:r>
          </a:p>
          <a:p>
            <a:pPr>
              <a:lnSpc>
                <a:spcPts val="2700"/>
              </a:lnSpc>
              <a:tabLst>
                <a:tab pos="736600" algn="l"/>
              </a:tabLst>
            </a:pPr>
            <a:r>
              <a:rPr lang="en-US" altLang="zh-CN" dirty="0" smtClean="0"/>
              <a:t>	</a:t>
            </a:r>
            <a:r>
              <a:rPr lang="en-US" altLang="zh-CN" sz="2400" dirty="0" smtClean="0">
                <a:solidFill>
                  <a:srgbClr val="3C3C3C"/>
                </a:solidFill>
                <a:latin typeface="Courier New" pitchFamily="18" charset="0"/>
                <a:cs typeface="Courier New" pitchFamily="18" charset="0"/>
              </a:rPr>
              <a:t>e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 smtClean="0">
                <a:solidFill>
                  <a:srgbClr val="3C3C3C"/>
                </a:solidFill>
                <a:latin typeface="Courier New" pitchFamily="18" charset="0"/>
                <a:cs typeface="Courier New" pitchFamily="18" charset="0"/>
              </a:rPr>
              <a:t>=</a:t>
            </a:r>
          </a:p>
          <a:p>
            <a:pPr>
              <a:lnSpc>
                <a:spcPts val="2700"/>
              </a:lnSpc>
              <a:tabLst>
                <a:tab pos="736600" algn="l"/>
              </a:tabLst>
            </a:pPr>
            <a:r>
              <a:rPr lang="en-US" altLang="zh-CN" sz="2400" dirty="0" smtClean="0">
                <a:solidFill>
                  <a:srgbClr val="3C3C3C"/>
                </a:solidFill>
                <a:latin typeface="Courier New" pitchFamily="18" charset="0"/>
                <a:cs typeface="Courier New" pitchFamily="18" charset="0"/>
              </a:rPr>
              <a:t>g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dirty="0" smtClean="0">
                <a:solidFill>
                  <a:srgbClr val="3C3C3C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dirty="0" smtClean="0">
                <a:solidFill>
                  <a:srgbClr val="3C3C3C"/>
                </a:solidFill>
                <a:latin typeface="Courier New" pitchFamily="18" charset="0"/>
                <a:cs typeface="Courier New" pitchFamily="18" charset="0"/>
              </a:rPr>
              <a:t>h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2667000" y="203200"/>
            <a:ext cx="4787900" cy="647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100"/>
              </a:lnSpc>
              <a:tabLst/>
            </a:pPr>
            <a:r>
              <a:rPr lang="en-US" altLang="zh-CN" sz="4400" dirty="0" smtClean="0">
                <a:solidFill>
                  <a:srgbClr val="3C3C3C"/>
                </a:solidFill>
                <a:latin typeface="Times New Roman" pitchFamily="18" charset="0"/>
                <a:cs typeface="Times New Roman" pitchFamily="18" charset="0"/>
              </a:rPr>
              <a:t>Scanning</a:t>
            </a: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4400" dirty="0" smtClean="0">
                <a:solidFill>
                  <a:srgbClr val="3C3C3C"/>
                </a:solidFill>
                <a:latin typeface="Times New Roman" pitchFamily="18" charset="0"/>
                <a:cs typeface="Times New Roman" pitchFamily="18" charset="0"/>
              </a:rPr>
              <a:t>Python</a:t>
            </a:r>
          </a:p>
        </p:txBody>
      </p:sp>
    </p:spTree>
  </p:cSld>
  <p:clrMapOvr>
    <a:masterClrMapping/>
  </p:clrMapOvr>
  <p:transition/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0083800" cy="75565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79400" y="1193800"/>
            <a:ext cx="1383392" cy="108985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  <a:tabLst>
                <a:tab pos="736600" algn="l"/>
              </a:tabLst>
            </a:pPr>
            <a:r>
              <a:rPr lang="en-US" altLang="zh-CN" sz="2400" dirty="0" smtClean="0">
                <a:latin typeface="Courier New" pitchFamily="18" charset="0"/>
                <a:cs typeface="Courier New" pitchFamily="18" charset="0"/>
              </a:rPr>
              <a:t>if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dirty="0" smtClean="0">
                <a:latin typeface="Courier New" pitchFamily="18" charset="0"/>
                <a:cs typeface="Courier New" pitchFamily="18" charset="0"/>
              </a:rPr>
              <a:t>w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dirty="0" smtClean="0">
                <a:latin typeface="Courier New" pitchFamily="18" charset="0"/>
                <a:cs typeface="Courier New" pitchFamily="18" charset="0"/>
              </a:rPr>
              <a:t>==</a:t>
            </a:r>
          </a:p>
          <a:p>
            <a:pPr>
              <a:lnSpc>
                <a:spcPts val="2700"/>
              </a:lnSpc>
              <a:tabLst>
                <a:tab pos="736600" algn="l"/>
              </a:tabLst>
            </a:pPr>
            <a:r>
              <a:rPr lang="en-US" altLang="zh-CN" dirty="0" smtClean="0"/>
              <a:t>	</a:t>
            </a:r>
            <a:r>
              <a:rPr lang="en-US" altLang="zh-CN" sz="2400" dirty="0" smtClean="0">
                <a:latin typeface="Courier New" pitchFamily="18" charset="0"/>
                <a:cs typeface="Courier New" pitchFamily="18" charset="0"/>
              </a:rPr>
              <a:t>a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 smtClean="0">
                <a:latin typeface="Courier New" pitchFamily="18" charset="0"/>
                <a:cs typeface="Courier New" pitchFamily="18" charset="0"/>
              </a:rPr>
              <a:t>=</a:t>
            </a:r>
          </a:p>
          <a:p>
            <a:pPr>
              <a:lnSpc>
                <a:spcPts val="2700"/>
              </a:lnSpc>
              <a:tabLst>
                <a:tab pos="736600" algn="l"/>
              </a:tabLst>
            </a:pPr>
            <a:r>
              <a:rPr lang="en-US" altLang="zh-CN" dirty="0" smtClean="0"/>
              <a:t>	</a:t>
            </a:r>
            <a:r>
              <a:rPr lang="en-US" altLang="zh-CN" sz="2400" dirty="0" smtClean="0">
                <a:latin typeface="Courier New" pitchFamily="18" charset="0"/>
                <a:cs typeface="Courier New" pitchFamily="18" charset="0"/>
              </a:rPr>
              <a:t>c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 smtClean="0">
                <a:latin typeface="Courier New" pitchFamily="18" charset="0"/>
                <a:cs typeface="Courier New" pitchFamily="18" charset="0"/>
              </a:rPr>
              <a:t>=</a:t>
            </a:r>
          </a:p>
        </p:txBody>
      </p:sp>
      <p:sp>
        <p:nvSpPr>
          <p:cNvPr id="3" name="TextBox 1"/>
          <p:cNvSpPr txBox="1"/>
          <p:nvPr/>
        </p:nvSpPr>
        <p:spPr>
          <a:xfrm>
            <a:off x="1752600" y="1193800"/>
            <a:ext cx="368691" cy="108491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  <a:tabLst/>
            </a:pPr>
            <a:r>
              <a:rPr lang="en-US" altLang="zh-CN" sz="2400" dirty="0" smtClean="0">
                <a:latin typeface="Courier New" pitchFamily="18" charset="0"/>
                <a:cs typeface="Courier New" pitchFamily="18" charset="0"/>
              </a:rPr>
              <a:t>z:</a:t>
            </a:r>
          </a:p>
          <a:p>
            <a:pPr>
              <a:lnSpc>
                <a:spcPts val="2700"/>
              </a:lnSpc>
              <a:tabLst/>
            </a:pPr>
            <a:r>
              <a:rPr lang="en-US" altLang="zh-CN" sz="2400" dirty="0" smtClean="0">
                <a:latin typeface="Courier New" pitchFamily="18" charset="0"/>
                <a:cs typeface="Courier New" pitchFamily="18" charset="0"/>
              </a:rPr>
              <a:t>b</a:t>
            </a:r>
          </a:p>
          <a:p>
            <a:pPr>
              <a:lnSpc>
                <a:spcPts val="2700"/>
              </a:lnSpc>
              <a:tabLst/>
            </a:pPr>
            <a:r>
              <a:rPr lang="en-US" altLang="zh-CN" sz="2400" dirty="0" smtClean="0">
                <a:latin typeface="Courier New" pitchFamily="18" charset="0"/>
                <a:cs typeface="Courier New" pitchFamily="18" charset="0"/>
              </a:rPr>
              <a:t>d</a:t>
            </a:r>
          </a:p>
        </p:txBody>
      </p:sp>
      <p:sp>
        <p:nvSpPr>
          <p:cNvPr id="4" name="TextBox 1"/>
          <p:cNvSpPr txBox="1"/>
          <p:nvPr/>
        </p:nvSpPr>
        <p:spPr>
          <a:xfrm>
            <a:off x="1752600" y="2552700"/>
            <a:ext cx="184346" cy="39241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  <a:tabLst/>
            </a:pPr>
            <a:r>
              <a:rPr lang="en-US" altLang="zh-CN" sz="2400" dirty="0" smtClean="0">
                <a:latin typeface="Courier New" pitchFamily="18" charset="0"/>
                <a:cs typeface="Courier New" pitchFamily="18" charset="0"/>
              </a:rPr>
              <a:t>f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279400" y="2235200"/>
            <a:ext cx="1266372" cy="108491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  <a:tabLst>
                <a:tab pos="736600" algn="l"/>
              </a:tabLst>
            </a:pPr>
            <a:r>
              <a:rPr lang="en-US" altLang="zh-CN" sz="2400" dirty="0" smtClean="0">
                <a:latin typeface="Courier New" pitchFamily="18" charset="0"/>
                <a:cs typeface="Courier New" pitchFamily="18" charset="0"/>
              </a:rPr>
              <a:t>else:</a:t>
            </a:r>
          </a:p>
          <a:p>
            <a:pPr>
              <a:lnSpc>
                <a:spcPts val="2700"/>
              </a:lnSpc>
              <a:tabLst>
                <a:tab pos="736600" algn="l"/>
              </a:tabLst>
            </a:pPr>
            <a:r>
              <a:rPr lang="en-US" altLang="zh-CN" dirty="0" smtClean="0"/>
              <a:t>	</a:t>
            </a:r>
            <a:r>
              <a:rPr lang="en-US" altLang="zh-CN" sz="2400" dirty="0" smtClean="0">
                <a:latin typeface="Courier New" pitchFamily="18" charset="0"/>
                <a:cs typeface="Courier New" pitchFamily="18" charset="0"/>
              </a:rPr>
              <a:t>e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 smtClean="0">
                <a:latin typeface="Courier New" pitchFamily="18" charset="0"/>
                <a:cs typeface="Courier New" pitchFamily="18" charset="0"/>
              </a:rPr>
              <a:t>=</a:t>
            </a:r>
          </a:p>
          <a:p>
            <a:pPr>
              <a:lnSpc>
                <a:spcPts val="2700"/>
              </a:lnSpc>
              <a:tabLst>
                <a:tab pos="736600" algn="l"/>
              </a:tabLst>
            </a:pPr>
            <a:r>
              <a:rPr lang="en-US" altLang="zh-CN" sz="2400" dirty="0" smtClean="0">
                <a:latin typeface="Courier New" pitchFamily="18" charset="0"/>
                <a:cs typeface="Courier New" pitchFamily="18" charset="0"/>
              </a:rPr>
              <a:t>g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dirty="0" smtClean="0"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dirty="0" smtClean="0">
                <a:latin typeface="Courier New" pitchFamily="18" charset="0"/>
                <a:cs typeface="Courier New" pitchFamily="18" charset="0"/>
              </a:rPr>
              <a:t>h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3467100" y="1219200"/>
            <a:ext cx="173124" cy="35394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/>
            </a:pPr>
            <a:r>
              <a:rPr lang="en-US" altLang="zh-CN" sz="2200" dirty="0" smtClean="0">
                <a:latin typeface="Times New Roman" pitchFamily="18" charset="0"/>
                <a:cs typeface="Times New Roman" pitchFamily="18" charset="0"/>
              </a:rPr>
              <a:t>if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4267200" y="1231900"/>
            <a:ext cx="564257" cy="81560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>
                <a:tab pos="215900" algn="l"/>
              </a:tabLst>
            </a:pPr>
            <a:r>
              <a:rPr lang="en-US" altLang="zh-CN" sz="2200" dirty="0" smtClean="0">
                <a:latin typeface="Times New Roman" pitchFamily="18" charset="0"/>
                <a:cs typeface="Times New Roman" pitchFamily="18" charset="0"/>
              </a:rPr>
              <a:t>ident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600"/>
              </a:lnSpc>
              <a:tabLst>
                <a:tab pos="215900" algn="l"/>
              </a:tabLst>
            </a:pPr>
            <a:r>
              <a:rPr lang="en-US" altLang="zh-CN" dirty="0" smtClean="0"/>
              <a:t>	</a:t>
            </a:r>
            <a:r>
              <a:rPr lang="en-US" altLang="zh-CN" sz="2200" b="1" dirty="0" smtClean="0">
                <a:latin typeface="Courier New" pitchFamily="18" charset="0"/>
                <a:cs typeface="Courier New" pitchFamily="18" charset="0"/>
              </a:rPr>
              <a:t>w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5435600" y="1219200"/>
            <a:ext cx="317395" cy="35394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/>
            </a:pPr>
            <a:r>
              <a:rPr lang="en-US" altLang="zh-CN" sz="2200" dirty="0" smtClean="0">
                <a:latin typeface="Times New Roman" pitchFamily="18" charset="0"/>
                <a:cs typeface="Times New Roman" pitchFamily="18" charset="0"/>
              </a:rPr>
              <a:t>==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6324600" y="1231900"/>
            <a:ext cx="564257" cy="81560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>
                <a:tab pos="215900" algn="l"/>
              </a:tabLst>
            </a:pPr>
            <a:r>
              <a:rPr lang="en-US" altLang="zh-CN" sz="2200" dirty="0" smtClean="0">
                <a:latin typeface="Times New Roman" pitchFamily="18" charset="0"/>
                <a:cs typeface="Times New Roman" pitchFamily="18" charset="0"/>
              </a:rPr>
              <a:t>ident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600"/>
              </a:lnSpc>
              <a:tabLst>
                <a:tab pos="215900" algn="l"/>
              </a:tabLst>
            </a:pPr>
            <a:r>
              <a:rPr lang="en-US" altLang="zh-CN" dirty="0" smtClean="0"/>
              <a:t>	</a:t>
            </a:r>
            <a:r>
              <a:rPr lang="en-US" altLang="zh-CN" sz="2200" b="1" dirty="0" smtClean="0">
                <a:latin typeface="Courier New" pitchFamily="18" charset="0"/>
                <a:cs typeface="Courier New" pitchFamily="18" charset="0"/>
              </a:rPr>
              <a:t>z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7493000" y="1219200"/>
            <a:ext cx="78548" cy="35394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/>
            </a:pPr>
            <a:r>
              <a:rPr lang="en-US" altLang="zh-CN" sz="2200" dirty="0" smtClean="0">
                <a:latin typeface="Times New Roman" pitchFamily="18" charset="0"/>
                <a:cs typeface="Times New Roman" pitchFamily="18" charset="0"/>
              </a:rPr>
              <a:t>: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8153400" y="1219200"/>
            <a:ext cx="1287212" cy="35394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/>
            </a:pPr>
            <a:r>
              <a:rPr lang="en-US" altLang="zh-CN" sz="2200" dirty="0" smtClean="0">
                <a:latin typeface="Times New Roman" pitchFamily="18" charset="0"/>
                <a:cs typeface="Times New Roman" pitchFamily="18" charset="0"/>
              </a:rPr>
              <a:t>NEWLINE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3479800" y="2362200"/>
            <a:ext cx="1051570" cy="35394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/>
            </a:pPr>
            <a:r>
              <a:rPr lang="en-US" altLang="zh-CN" sz="2200" dirty="0" smtClean="0">
                <a:latin typeface="Times New Roman" pitchFamily="18" charset="0"/>
                <a:cs typeface="Times New Roman" pitchFamily="18" charset="0"/>
              </a:rPr>
              <a:t>INDENT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5181600" y="2374900"/>
            <a:ext cx="564257" cy="81560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>
                <a:tab pos="215900" algn="l"/>
              </a:tabLst>
            </a:pPr>
            <a:r>
              <a:rPr lang="en-US" altLang="zh-CN" sz="2200" dirty="0" smtClean="0">
                <a:latin typeface="Times New Roman" pitchFamily="18" charset="0"/>
                <a:cs typeface="Times New Roman" pitchFamily="18" charset="0"/>
              </a:rPr>
              <a:t>ident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600"/>
              </a:lnSpc>
              <a:tabLst>
                <a:tab pos="215900" algn="l"/>
              </a:tabLst>
            </a:pPr>
            <a:r>
              <a:rPr lang="en-US" altLang="zh-CN" dirty="0" smtClean="0"/>
              <a:t>	</a:t>
            </a:r>
            <a:r>
              <a:rPr lang="en-US" altLang="zh-CN" sz="2200" b="1" dirty="0" smtClean="0">
                <a:latin typeface="Courier New" pitchFamily="18" charset="0"/>
                <a:cs typeface="Courier New" pitchFamily="18" charset="0"/>
              </a:rPr>
              <a:t>a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6311900" y="2362200"/>
            <a:ext cx="158698" cy="35394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/>
            </a:pPr>
            <a:r>
              <a:rPr lang="en-US" altLang="zh-CN" sz="2200" dirty="0" smtClean="0">
                <a:latin typeface="Times New Roman" pitchFamily="18" charset="0"/>
                <a:cs typeface="Times New Roman" pitchFamily="18" charset="0"/>
              </a:rPr>
              <a:t>=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7010400" y="2374900"/>
            <a:ext cx="564257" cy="81560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>
                <a:tab pos="215900" algn="l"/>
              </a:tabLst>
            </a:pPr>
            <a:r>
              <a:rPr lang="en-US" altLang="zh-CN" sz="2200" dirty="0" smtClean="0">
                <a:latin typeface="Times New Roman" pitchFamily="18" charset="0"/>
                <a:cs typeface="Times New Roman" pitchFamily="18" charset="0"/>
              </a:rPr>
              <a:t>ident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600"/>
              </a:lnSpc>
              <a:tabLst>
                <a:tab pos="215900" algn="l"/>
              </a:tabLst>
            </a:pPr>
            <a:r>
              <a:rPr lang="en-US" altLang="zh-CN" dirty="0" smtClean="0"/>
              <a:t>	</a:t>
            </a:r>
            <a:r>
              <a:rPr lang="en-US" altLang="zh-CN" sz="2200" b="1" dirty="0" smtClean="0">
                <a:latin typeface="Courier New" pitchFamily="18" charset="0"/>
                <a:cs typeface="Courier New" pitchFamily="18" charset="0"/>
              </a:rPr>
              <a:t>b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8153400" y="2362200"/>
            <a:ext cx="1287212" cy="35394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/>
            </a:pPr>
            <a:r>
              <a:rPr lang="en-US" altLang="zh-CN" sz="2200" dirty="0" smtClean="0">
                <a:latin typeface="Times New Roman" pitchFamily="18" charset="0"/>
                <a:cs typeface="Times New Roman" pitchFamily="18" charset="0"/>
              </a:rPr>
              <a:t>NEWLINE</a:t>
            </a:r>
          </a:p>
        </p:txBody>
      </p:sp>
      <p:sp>
        <p:nvSpPr>
          <p:cNvPr id="17" name="TextBox 1"/>
          <p:cNvSpPr txBox="1"/>
          <p:nvPr/>
        </p:nvSpPr>
        <p:spPr>
          <a:xfrm>
            <a:off x="5181600" y="3517900"/>
            <a:ext cx="564257" cy="81560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>
                <a:tab pos="215900" algn="l"/>
              </a:tabLst>
            </a:pPr>
            <a:r>
              <a:rPr lang="en-US" altLang="zh-CN" sz="2200" dirty="0" smtClean="0">
                <a:latin typeface="Times New Roman" pitchFamily="18" charset="0"/>
                <a:cs typeface="Times New Roman" pitchFamily="18" charset="0"/>
              </a:rPr>
              <a:t>ident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600"/>
              </a:lnSpc>
              <a:tabLst>
                <a:tab pos="215900" algn="l"/>
              </a:tabLst>
            </a:pPr>
            <a:r>
              <a:rPr lang="en-US" altLang="zh-CN" dirty="0" smtClean="0"/>
              <a:t>	</a:t>
            </a:r>
            <a:r>
              <a:rPr lang="en-US" altLang="zh-CN" sz="2200" b="1" dirty="0" smtClean="0">
                <a:latin typeface="Courier New" pitchFamily="18" charset="0"/>
                <a:cs typeface="Courier New" pitchFamily="18" charset="0"/>
              </a:rPr>
              <a:t>c</a:t>
            </a:r>
          </a:p>
        </p:txBody>
      </p:sp>
      <p:sp>
        <p:nvSpPr>
          <p:cNvPr id="18" name="TextBox 1"/>
          <p:cNvSpPr txBox="1"/>
          <p:nvPr/>
        </p:nvSpPr>
        <p:spPr>
          <a:xfrm>
            <a:off x="6311900" y="3505200"/>
            <a:ext cx="158698" cy="35394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/>
            </a:pPr>
            <a:r>
              <a:rPr lang="en-US" altLang="zh-CN" sz="2200" dirty="0" smtClean="0">
                <a:latin typeface="Times New Roman" pitchFamily="18" charset="0"/>
                <a:cs typeface="Times New Roman" pitchFamily="18" charset="0"/>
              </a:rPr>
              <a:t>=</a:t>
            </a:r>
          </a:p>
        </p:txBody>
      </p:sp>
      <p:sp>
        <p:nvSpPr>
          <p:cNvPr id="19" name="TextBox 1"/>
          <p:cNvSpPr txBox="1"/>
          <p:nvPr/>
        </p:nvSpPr>
        <p:spPr>
          <a:xfrm>
            <a:off x="7010400" y="3517900"/>
            <a:ext cx="564257" cy="81560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>
                <a:tab pos="215900" algn="l"/>
              </a:tabLst>
            </a:pPr>
            <a:r>
              <a:rPr lang="en-US" altLang="zh-CN" sz="2200" dirty="0" smtClean="0">
                <a:latin typeface="Times New Roman" pitchFamily="18" charset="0"/>
                <a:cs typeface="Times New Roman" pitchFamily="18" charset="0"/>
              </a:rPr>
              <a:t>ident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600"/>
              </a:lnSpc>
              <a:tabLst>
                <a:tab pos="215900" algn="l"/>
              </a:tabLst>
            </a:pPr>
            <a:r>
              <a:rPr lang="en-US" altLang="zh-CN" dirty="0" smtClean="0"/>
              <a:t>	</a:t>
            </a:r>
            <a:r>
              <a:rPr lang="en-US" altLang="zh-CN" sz="2200" b="1" dirty="0" smtClean="0">
                <a:latin typeface="Courier New" pitchFamily="18" charset="0"/>
                <a:cs typeface="Courier New" pitchFamily="18" charset="0"/>
              </a:rPr>
              <a:t>d</a:t>
            </a:r>
          </a:p>
        </p:txBody>
      </p:sp>
      <p:sp>
        <p:nvSpPr>
          <p:cNvPr id="20" name="TextBox 1"/>
          <p:cNvSpPr txBox="1"/>
          <p:nvPr/>
        </p:nvSpPr>
        <p:spPr>
          <a:xfrm>
            <a:off x="8153400" y="3505200"/>
            <a:ext cx="1287212" cy="35394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/>
            </a:pPr>
            <a:r>
              <a:rPr lang="en-US" altLang="zh-CN" sz="2200" dirty="0" smtClean="0">
                <a:latin typeface="Times New Roman" pitchFamily="18" charset="0"/>
                <a:cs typeface="Times New Roman" pitchFamily="18" charset="0"/>
              </a:rPr>
              <a:t>NEWLINE</a:t>
            </a:r>
          </a:p>
        </p:txBody>
      </p:sp>
      <p:sp>
        <p:nvSpPr>
          <p:cNvPr id="21" name="TextBox 1"/>
          <p:cNvSpPr txBox="1"/>
          <p:nvPr/>
        </p:nvSpPr>
        <p:spPr>
          <a:xfrm>
            <a:off x="3416300" y="4648200"/>
            <a:ext cx="1130118" cy="35394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/>
            </a:pPr>
            <a:r>
              <a:rPr lang="en-US" altLang="zh-CN" sz="2200" dirty="0" smtClean="0">
                <a:latin typeface="Times New Roman" pitchFamily="18" charset="0"/>
                <a:cs typeface="Times New Roman" pitchFamily="18" charset="0"/>
              </a:rPr>
              <a:t>DEDENT</a:t>
            </a:r>
          </a:p>
        </p:txBody>
      </p:sp>
      <p:sp>
        <p:nvSpPr>
          <p:cNvPr id="22" name="TextBox 1"/>
          <p:cNvSpPr txBox="1"/>
          <p:nvPr/>
        </p:nvSpPr>
        <p:spPr>
          <a:xfrm>
            <a:off x="5105400" y="4648200"/>
            <a:ext cx="437620" cy="35394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/>
            </a:pPr>
            <a:r>
              <a:rPr lang="en-US" altLang="zh-CN" sz="2200" dirty="0" smtClean="0">
                <a:latin typeface="Times New Roman" pitchFamily="18" charset="0"/>
                <a:cs typeface="Times New Roman" pitchFamily="18" charset="0"/>
              </a:rPr>
              <a:t>else</a:t>
            </a:r>
          </a:p>
        </p:txBody>
      </p:sp>
      <p:sp>
        <p:nvSpPr>
          <p:cNvPr id="23" name="TextBox 1"/>
          <p:cNvSpPr txBox="1"/>
          <p:nvPr/>
        </p:nvSpPr>
        <p:spPr>
          <a:xfrm>
            <a:off x="6121400" y="4648200"/>
            <a:ext cx="78548" cy="35394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/>
            </a:pPr>
            <a:r>
              <a:rPr lang="en-US" altLang="zh-CN" sz="2200" dirty="0" smtClean="0">
                <a:latin typeface="Times New Roman" pitchFamily="18" charset="0"/>
                <a:cs typeface="Times New Roman" pitchFamily="18" charset="0"/>
              </a:rPr>
              <a:t>:</a:t>
            </a:r>
          </a:p>
        </p:txBody>
      </p:sp>
      <p:sp>
        <p:nvSpPr>
          <p:cNvPr id="24" name="TextBox 1"/>
          <p:cNvSpPr txBox="1"/>
          <p:nvPr/>
        </p:nvSpPr>
        <p:spPr>
          <a:xfrm>
            <a:off x="3479800" y="5562600"/>
            <a:ext cx="1051570" cy="35394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/>
            </a:pPr>
            <a:r>
              <a:rPr lang="en-US" altLang="zh-CN" sz="2200" dirty="0" smtClean="0">
                <a:latin typeface="Times New Roman" pitchFamily="18" charset="0"/>
                <a:cs typeface="Times New Roman" pitchFamily="18" charset="0"/>
              </a:rPr>
              <a:t>INDENT</a:t>
            </a:r>
          </a:p>
        </p:txBody>
      </p:sp>
      <p:sp>
        <p:nvSpPr>
          <p:cNvPr id="25" name="TextBox 1"/>
          <p:cNvSpPr txBox="1"/>
          <p:nvPr/>
        </p:nvSpPr>
        <p:spPr>
          <a:xfrm>
            <a:off x="5181600" y="5562600"/>
            <a:ext cx="564257" cy="35394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/>
            </a:pPr>
            <a:r>
              <a:rPr lang="en-US" altLang="zh-CN" sz="2200" dirty="0" smtClean="0">
                <a:latin typeface="Times New Roman" pitchFamily="18" charset="0"/>
                <a:cs typeface="Times New Roman" pitchFamily="18" charset="0"/>
              </a:rPr>
              <a:t>ident</a:t>
            </a:r>
          </a:p>
        </p:txBody>
      </p:sp>
      <p:sp>
        <p:nvSpPr>
          <p:cNvPr id="26" name="TextBox 1"/>
          <p:cNvSpPr txBox="1"/>
          <p:nvPr/>
        </p:nvSpPr>
        <p:spPr>
          <a:xfrm>
            <a:off x="5397500" y="6019800"/>
            <a:ext cx="169918" cy="35394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/>
            </a:pPr>
            <a:r>
              <a:rPr lang="en-US" altLang="zh-CN" sz="2200" b="1" dirty="0" smtClean="0">
                <a:latin typeface="Courier New" pitchFamily="18" charset="0"/>
                <a:cs typeface="Courier New" pitchFamily="18" charset="0"/>
              </a:rPr>
              <a:t>e</a:t>
            </a:r>
          </a:p>
        </p:txBody>
      </p:sp>
      <p:sp>
        <p:nvSpPr>
          <p:cNvPr id="27" name="TextBox 1"/>
          <p:cNvSpPr txBox="1"/>
          <p:nvPr/>
        </p:nvSpPr>
        <p:spPr>
          <a:xfrm>
            <a:off x="6311900" y="5562600"/>
            <a:ext cx="158698" cy="35394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/>
            </a:pPr>
            <a:r>
              <a:rPr lang="en-US" altLang="zh-CN" sz="2200" dirty="0" smtClean="0">
                <a:latin typeface="Times New Roman" pitchFamily="18" charset="0"/>
                <a:cs typeface="Times New Roman" pitchFamily="18" charset="0"/>
              </a:rPr>
              <a:t>=</a:t>
            </a:r>
          </a:p>
        </p:txBody>
      </p:sp>
      <p:sp>
        <p:nvSpPr>
          <p:cNvPr id="28" name="TextBox 1"/>
          <p:cNvSpPr txBox="1"/>
          <p:nvPr/>
        </p:nvSpPr>
        <p:spPr>
          <a:xfrm>
            <a:off x="7010400" y="5562600"/>
            <a:ext cx="564257" cy="35394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/>
            </a:pPr>
            <a:r>
              <a:rPr lang="en-US" altLang="zh-CN" sz="2200" dirty="0" smtClean="0">
                <a:latin typeface="Times New Roman" pitchFamily="18" charset="0"/>
                <a:cs typeface="Times New Roman" pitchFamily="18" charset="0"/>
              </a:rPr>
              <a:t>ident</a:t>
            </a:r>
          </a:p>
        </p:txBody>
      </p:sp>
      <p:sp>
        <p:nvSpPr>
          <p:cNvPr id="29" name="TextBox 1"/>
          <p:cNvSpPr txBox="1"/>
          <p:nvPr/>
        </p:nvSpPr>
        <p:spPr>
          <a:xfrm>
            <a:off x="7226300" y="6019800"/>
            <a:ext cx="169918" cy="35394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/>
            </a:pPr>
            <a:r>
              <a:rPr lang="en-US" altLang="zh-CN" sz="2200" b="1" dirty="0" smtClean="0">
                <a:latin typeface="Courier New" pitchFamily="18" charset="0"/>
                <a:cs typeface="Courier New" pitchFamily="18" charset="0"/>
              </a:rPr>
              <a:t>f</a:t>
            </a:r>
          </a:p>
        </p:txBody>
      </p:sp>
      <p:sp>
        <p:nvSpPr>
          <p:cNvPr id="30" name="TextBox 1"/>
          <p:cNvSpPr txBox="1"/>
          <p:nvPr/>
        </p:nvSpPr>
        <p:spPr>
          <a:xfrm>
            <a:off x="8153400" y="5562600"/>
            <a:ext cx="1287212" cy="35394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/>
            </a:pPr>
            <a:r>
              <a:rPr lang="en-US" altLang="zh-CN" sz="2200" dirty="0" smtClean="0">
                <a:latin typeface="Times New Roman" pitchFamily="18" charset="0"/>
                <a:cs typeface="Times New Roman" pitchFamily="18" charset="0"/>
              </a:rPr>
              <a:t>NEWLINE</a:t>
            </a:r>
          </a:p>
        </p:txBody>
      </p:sp>
      <p:sp>
        <p:nvSpPr>
          <p:cNvPr id="31" name="TextBox 1"/>
          <p:cNvSpPr txBox="1"/>
          <p:nvPr/>
        </p:nvSpPr>
        <p:spPr>
          <a:xfrm>
            <a:off x="3416300" y="6705600"/>
            <a:ext cx="1130118" cy="35394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/>
            </a:pPr>
            <a:r>
              <a:rPr lang="en-US" altLang="zh-CN" sz="2200" dirty="0" smtClean="0">
                <a:latin typeface="Times New Roman" pitchFamily="18" charset="0"/>
                <a:cs typeface="Times New Roman" pitchFamily="18" charset="0"/>
              </a:rPr>
              <a:t>DEDENT</a:t>
            </a:r>
          </a:p>
        </p:txBody>
      </p:sp>
      <p:sp>
        <p:nvSpPr>
          <p:cNvPr id="1024" name="TextBox 1"/>
          <p:cNvSpPr txBox="1"/>
          <p:nvPr/>
        </p:nvSpPr>
        <p:spPr>
          <a:xfrm>
            <a:off x="5181600" y="6705600"/>
            <a:ext cx="564257" cy="35394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/>
            </a:pPr>
            <a:r>
              <a:rPr lang="en-US" altLang="zh-CN" sz="2200" dirty="0" smtClean="0">
                <a:latin typeface="Times New Roman" pitchFamily="18" charset="0"/>
                <a:cs typeface="Times New Roman" pitchFamily="18" charset="0"/>
              </a:rPr>
              <a:t>ident</a:t>
            </a:r>
          </a:p>
        </p:txBody>
      </p:sp>
      <p:sp>
        <p:nvSpPr>
          <p:cNvPr id="1025" name="TextBox 1"/>
          <p:cNvSpPr txBox="1"/>
          <p:nvPr/>
        </p:nvSpPr>
        <p:spPr>
          <a:xfrm>
            <a:off x="5397500" y="7162800"/>
            <a:ext cx="169918" cy="35394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/>
            </a:pPr>
            <a:r>
              <a:rPr lang="en-US" altLang="zh-CN" sz="2200" b="1" dirty="0" smtClean="0">
                <a:latin typeface="Courier New" pitchFamily="18" charset="0"/>
                <a:cs typeface="Courier New" pitchFamily="18" charset="0"/>
              </a:rPr>
              <a:t>g</a:t>
            </a:r>
          </a:p>
        </p:txBody>
      </p:sp>
      <p:sp>
        <p:nvSpPr>
          <p:cNvPr id="1026" name="TextBox 1"/>
          <p:cNvSpPr txBox="1"/>
          <p:nvPr/>
        </p:nvSpPr>
        <p:spPr>
          <a:xfrm>
            <a:off x="6311900" y="6705600"/>
            <a:ext cx="158698" cy="35394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/>
            </a:pPr>
            <a:r>
              <a:rPr lang="en-US" altLang="zh-CN" sz="2200" dirty="0" smtClean="0">
                <a:latin typeface="Times New Roman" pitchFamily="18" charset="0"/>
                <a:cs typeface="Times New Roman" pitchFamily="18" charset="0"/>
              </a:rPr>
              <a:t>=</a:t>
            </a:r>
          </a:p>
        </p:txBody>
      </p:sp>
      <p:sp>
        <p:nvSpPr>
          <p:cNvPr id="1028" name="TextBox 1"/>
          <p:cNvSpPr txBox="1"/>
          <p:nvPr/>
        </p:nvSpPr>
        <p:spPr>
          <a:xfrm>
            <a:off x="7010400" y="6705600"/>
            <a:ext cx="564257" cy="35394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/>
            </a:pPr>
            <a:r>
              <a:rPr lang="en-US" altLang="zh-CN" sz="2200" dirty="0" smtClean="0">
                <a:latin typeface="Times New Roman" pitchFamily="18" charset="0"/>
                <a:cs typeface="Times New Roman" pitchFamily="18" charset="0"/>
              </a:rPr>
              <a:t>ident</a:t>
            </a:r>
          </a:p>
        </p:txBody>
      </p:sp>
      <p:sp>
        <p:nvSpPr>
          <p:cNvPr id="1029" name="TextBox 1"/>
          <p:cNvSpPr txBox="1"/>
          <p:nvPr/>
        </p:nvSpPr>
        <p:spPr>
          <a:xfrm>
            <a:off x="7226300" y="7162800"/>
            <a:ext cx="169918" cy="35394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/>
            </a:pPr>
            <a:r>
              <a:rPr lang="en-US" altLang="zh-CN" sz="2200" b="1" dirty="0" smtClean="0">
                <a:latin typeface="Courier New" pitchFamily="18" charset="0"/>
                <a:cs typeface="Courier New" pitchFamily="18" charset="0"/>
              </a:rPr>
              <a:t>h</a:t>
            </a:r>
          </a:p>
        </p:txBody>
      </p:sp>
      <p:sp>
        <p:nvSpPr>
          <p:cNvPr id="1030" name="TextBox 1"/>
          <p:cNvSpPr txBox="1"/>
          <p:nvPr/>
        </p:nvSpPr>
        <p:spPr>
          <a:xfrm>
            <a:off x="8153400" y="6705600"/>
            <a:ext cx="1287212" cy="35394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/>
            </a:pPr>
            <a:r>
              <a:rPr lang="en-US" altLang="zh-CN" sz="2200" dirty="0" smtClean="0">
                <a:latin typeface="Times New Roman" pitchFamily="18" charset="0"/>
                <a:cs typeface="Times New Roman" pitchFamily="18" charset="0"/>
              </a:rPr>
              <a:t>NEWLINE</a:t>
            </a:r>
          </a:p>
        </p:txBody>
      </p:sp>
      <p:sp>
        <p:nvSpPr>
          <p:cNvPr id="1031" name="TextBox 1"/>
          <p:cNvSpPr txBox="1"/>
          <p:nvPr/>
        </p:nvSpPr>
        <p:spPr>
          <a:xfrm>
            <a:off x="3106105" y="203200"/>
            <a:ext cx="3840795" cy="70019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100"/>
              </a:lnSpc>
              <a:tabLst/>
            </a:pP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Scanning Python</a:t>
            </a:r>
          </a:p>
        </p:txBody>
      </p:sp>
      <p:sp>
        <p:nvSpPr>
          <p:cNvPr id="1032" name="TextBox 1"/>
          <p:cNvSpPr txBox="1"/>
          <p:nvPr/>
        </p:nvSpPr>
        <p:spPr>
          <a:xfrm>
            <a:off x="6781800" y="4648200"/>
            <a:ext cx="1287212" cy="35394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/>
            </a:pPr>
            <a:r>
              <a:rPr lang="en-US" altLang="zh-CN" sz="2200" dirty="0" smtClean="0">
                <a:latin typeface="Times New Roman" pitchFamily="18" charset="0"/>
                <a:cs typeface="Times New Roman" pitchFamily="18" charset="0"/>
              </a:rPr>
              <a:t>NEWLINE</a:t>
            </a:r>
          </a:p>
        </p:txBody>
      </p:sp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330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 smtClean="0">
                <a:latin typeface="Times New Roman" pitchFamily="18" charset="0"/>
                <a:ea typeface="+mn-ea"/>
                <a:cs typeface="Times New Roman" pitchFamily="18" charset="0"/>
              </a:rPr>
              <a:t>The Scanning Process</a:t>
            </a:r>
          </a:p>
        </p:txBody>
      </p:sp>
      <p:sp>
        <p:nvSpPr>
          <p:cNvPr id="22733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898496" y="1992300"/>
            <a:ext cx="7678394" cy="466281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lnSpc>
                <a:spcPct val="90000"/>
              </a:lnSpc>
            </a:pPr>
            <a:r>
              <a:rPr lang="en-US" altLang="zh-CN" sz="2700" dirty="0" smtClean="0">
                <a:latin typeface="Times New Roman" pitchFamily="18" charset="0"/>
                <a:cs typeface="Times New Roman" pitchFamily="18" charset="0"/>
              </a:rPr>
              <a:t> The scanning is a special case of pattern match.</a:t>
            </a:r>
          </a:p>
        </p:txBody>
      </p:sp>
      <p:grpSp>
        <p:nvGrpSpPr>
          <p:cNvPr id="2" name="Group 16"/>
          <p:cNvGrpSpPr>
            <a:grpSpLocks/>
          </p:cNvGrpSpPr>
          <p:nvPr/>
        </p:nvGrpSpPr>
        <p:grpSpPr bwMode="auto">
          <a:xfrm>
            <a:off x="2421163" y="3222009"/>
            <a:ext cx="4714527" cy="1684471"/>
            <a:chOff x="1383" y="1842"/>
            <a:chExt cx="2693" cy="963"/>
          </a:xfrm>
        </p:grpSpPr>
        <p:sp>
          <p:nvSpPr>
            <p:cNvPr id="227332" name="Rectangle 4"/>
            <p:cNvSpPr>
              <a:spLocks noChangeArrowheads="1"/>
            </p:cNvSpPr>
            <p:nvPr/>
          </p:nvSpPr>
          <p:spPr bwMode="auto">
            <a:xfrm>
              <a:off x="1837" y="1842"/>
              <a:ext cx="1768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sz="2600" dirty="0">
                  <a:solidFill>
                    <a:srgbClr val="3333FF"/>
                  </a:solidFill>
                  <a:latin typeface="Comic Sans MS" pitchFamily="66" charset="0"/>
                </a:rPr>
                <a:t>This is a sentence.</a:t>
              </a:r>
              <a:endParaRPr lang="zh-CN" altLang="en-US" sz="2600" dirty="0">
                <a:solidFill>
                  <a:srgbClr val="3333FF"/>
                </a:solidFill>
                <a:latin typeface="Comic Sans MS" pitchFamily="66" charset="0"/>
              </a:endParaRPr>
            </a:p>
          </p:txBody>
        </p:sp>
        <p:sp>
          <p:nvSpPr>
            <p:cNvPr id="227334" name="Rectangle 6"/>
            <p:cNvSpPr>
              <a:spLocks noChangeArrowheads="1"/>
            </p:cNvSpPr>
            <p:nvPr/>
          </p:nvSpPr>
          <p:spPr bwMode="auto">
            <a:xfrm>
              <a:off x="1383" y="2432"/>
              <a:ext cx="490" cy="28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sz="2600" dirty="0">
                  <a:solidFill>
                    <a:schemeClr val="folHlink"/>
                  </a:solidFill>
                  <a:latin typeface="Comic Sans MS" pitchFamily="66" charset="0"/>
                </a:rPr>
                <a:t>This</a:t>
              </a:r>
              <a:endParaRPr lang="zh-CN" altLang="en-US" sz="2600" dirty="0">
                <a:solidFill>
                  <a:schemeClr val="folHlink"/>
                </a:solidFill>
                <a:latin typeface="Comic Sans MS" pitchFamily="66" charset="0"/>
              </a:endParaRPr>
            </a:p>
          </p:txBody>
        </p:sp>
        <p:sp>
          <p:nvSpPr>
            <p:cNvPr id="227335" name="Rectangle 7"/>
            <p:cNvSpPr>
              <a:spLocks noChangeArrowheads="1"/>
            </p:cNvSpPr>
            <p:nvPr/>
          </p:nvSpPr>
          <p:spPr bwMode="auto">
            <a:xfrm>
              <a:off x="2109" y="2478"/>
              <a:ext cx="251" cy="282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sz="2600" dirty="0">
                  <a:solidFill>
                    <a:schemeClr val="folHlink"/>
                  </a:solidFill>
                  <a:latin typeface="Comic Sans MS" pitchFamily="66" charset="0"/>
                </a:rPr>
                <a:t>is</a:t>
              </a:r>
              <a:endParaRPr lang="zh-CN" altLang="en-US" sz="2600" dirty="0">
                <a:solidFill>
                  <a:schemeClr val="folHlink"/>
                </a:solidFill>
                <a:latin typeface="Comic Sans MS" pitchFamily="66" charset="0"/>
              </a:endParaRPr>
            </a:p>
          </p:txBody>
        </p:sp>
        <p:sp>
          <p:nvSpPr>
            <p:cNvPr id="227336" name="Rectangle 8"/>
            <p:cNvSpPr>
              <a:spLocks noChangeArrowheads="1"/>
            </p:cNvSpPr>
            <p:nvPr/>
          </p:nvSpPr>
          <p:spPr bwMode="auto">
            <a:xfrm>
              <a:off x="2517" y="2478"/>
              <a:ext cx="203" cy="282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sz="2600" dirty="0">
                  <a:solidFill>
                    <a:schemeClr val="folHlink"/>
                  </a:solidFill>
                  <a:latin typeface="Comic Sans MS" pitchFamily="66" charset="0"/>
                </a:rPr>
                <a:t>a</a:t>
              </a:r>
              <a:endParaRPr lang="zh-CN" altLang="en-US" sz="2600" dirty="0">
                <a:solidFill>
                  <a:schemeClr val="folHlink"/>
                </a:solidFill>
                <a:latin typeface="Comic Sans MS" pitchFamily="66" charset="0"/>
              </a:endParaRPr>
            </a:p>
          </p:txBody>
        </p:sp>
        <p:sp>
          <p:nvSpPr>
            <p:cNvPr id="227337" name="Rectangle 9"/>
            <p:cNvSpPr>
              <a:spLocks noChangeArrowheads="1"/>
            </p:cNvSpPr>
            <p:nvPr/>
          </p:nvSpPr>
          <p:spPr bwMode="auto">
            <a:xfrm>
              <a:off x="2880" y="2523"/>
              <a:ext cx="898" cy="282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sz="2600" dirty="0">
                  <a:solidFill>
                    <a:schemeClr val="folHlink"/>
                  </a:solidFill>
                  <a:latin typeface="Comic Sans MS" pitchFamily="66" charset="0"/>
                </a:rPr>
                <a:t>sentence</a:t>
              </a:r>
              <a:endParaRPr lang="zh-CN" altLang="en-US" sz="2600" dirty="0">
                <a:solidFill>
                  <a:schemeClr val="folHlink"/>
                </a:solidFill>
                <a:latin typeface="Comic Sans MS" pitchFamily="66" charset="0"/>
              </a:endParaRPr>
            </a:p>
          </p:txBody>
        </p:sp>
        <p:sp>
          <p:nvSpPr>
            <p:cNvPr id="227338" name="Rectangle 10"/>
            <p:cNvSpPr>
              <a:spLocks noChangeArrowheads="1"/>
            </p:cNvSpPr>
            <p:nvPr/>
          </p:nvSpPr>
          <p:spPr bwMode="auto">
            <a:xfrm>
              <a:off x="3923" y="2432"/>
              <a:ext cx="153" cy="282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sz="2600" dirty="0">
                  <a:solidFill>
                    <a:schemeClr val="folHlink"/>
                  </a:solidFill>
                  <a:latin typeface="Comic Sans MS" pitchFamily="66" charset="0"/>
                </a:rPr>
                <a:t>.</a:t>
              </a:r>
              <a:endParaRPr lang="zh-CN" altLang="en-US" sz="2600" dirty="0">
                <a:solidFill>
                  <a:schemeClr val="folHlink"/>
                </a:solidFill>
                <a:latin typeface="Comic Sans MS" pitchFamily="66" charset="0"/>
              </a:endParaRPr>
            </a:p>
          </p:txBody>
        </p:sp>
        <p:sp>
          <p:nvSpPr>
            <p:cNvPr id="227339" name="Line 11"/>
            <p:cNvSpPr>
              <a:spLocks noChangeShapeType="1"/>
            </p:cNvSpPr>
            <p:nvPr/>
          </p:nvSpPr>
          <p:spPr bwMode="auto">
            <a:xfrm flipH="1">
              <a:off x="1746" y="2115"/>
              <a:ext cx="318" cy="31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oval" w="med" len="med"/>
              <a:tailEnd type="triangl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7340" name="Line 12"/>
            <p:cNvSpPr>
              <a:spLocks noChangeShapeType="1"/>
            </p:cNvSpPr>
            <p:nvPr/>
          </p:nvSpPr>
          <p:spPr bwMode="auto">
            <a:xfrm flipH="1">
              <a:off x="2290" y="2115"/>
              <a:ext cx="91" cy="3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oval" w="med" len="med"/>
              <a:tailEnd type="triangl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7341" name="Line 13"/>
            <p:cNvSpPr>
              <a:spLocks noChangeShapeType="1"/>
            </p:cNvSpPr>
            <p:nvPr/>
          </p:nvSpPr>
          <p:spPr bwMode="auto">
            <a:xfrm>
              <a:off x="2608" y="2115"/>
              <a:ext cx="0" cy="3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oval" w="med" len="med"/>
              <a:tailEnd type="triangl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7342" name="Line 14"/>
            <p:cNvSpPr>
              <a:spLocks noChangeShapeType="1"/>
            </p:cNvSpPr>
            <p:nvPr/>
          </p:nvSpPr>
          <p:spPr bwMode="auto">
            <a:xfrm>
              <a:off x="3061" y="2069"/>
              <a:ext cx="137" cy="45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oval" w="med" len="med"/>
              <a:tailEnd type="triangl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7343" name="Line 15"/>
            <p:cNvSpPr>
              <a:spLocks noChangeShapeType="1"/>
            </p:cNvSpPr>
            <p:nvPr/>
          </p:nvSpPr>
          <p:spPr bwMode="auto">
            <a:xfrm>
              <a:off x="3560" y="2069"/>
              <a:ext cx="409" cy="3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oval" w="med" len="med"/>
              <a:tailEnd type="triangl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0079990" cy="7559040"/>
          </a:xfrm>
          <a:custGeom>
            <a:avLst/>
            <a:gdLst>
              <a:gd name="connsiteX0" fmla="*/ 0 w 10079990"/>
              <a:gd name="connsiteY0" fmla="*/ 0 h 7559040"/>
              <a:gd name="connsiteX1" fmla="*/ 10079990 w 10079990"/>
              <a:gd name="connsiteY1" fmla="*/ 0 h 7559040"/>
              <a:gd name="connsiteX2" fmla="*/ 10079990 w 10079990"/>
              <a:gd name="connsiteY2" fmla="*/ 7559040 h 7559040"/>
              <a:gd name="connsiteX3" fmla="*/ 0 w 10079990"/>
              <a:gd name="connsiteY3" fmla="*/ 7559040 h 7559040"/>
              <a:gd name="connsiteX4" fmla="*/ 0 w 10079990"/>
              <a:gd name="connsiteY4" fmla="*/ 0 h 75590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079990" h="7559040">
                <a:moveTo>
                  <a:pt x="0" y="0"/>
                </a:moveTo>
                <a:lnTo>
                  <a:pt x="10079990" y="0"/>
                </a:lnTo>
                <a:lnTo>
                  <a:pt x="10079990" y="7559040"/>
                </a:lnTo>
                <a:lnTo>
                  <a:pt x="0" y="755904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2286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C0C0C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222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6858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C0C0C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6794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11430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C0C0C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11366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16002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C0C0C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15938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20574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C0C0C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20510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25146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C0C0C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25082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29718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C0C0C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29654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34290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FF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34226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48006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47942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52578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52514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57150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57086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61722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61658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66294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66230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70866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70802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75438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75374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84582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84518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89154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89090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93726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93662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38862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Freeform 3"/>
          <p:cNvSpPr/>
          <p:nvPr/>
        </p:nvSpPr>
        <p:spPr>
          <a:xfrm>
            <a:off x="38798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Freeform 3"/>
          <p:cNvSpPr/>
          <p:nvPr/>
        </p:nvSpPr>
        <p:spPr>
          <a:xfrm>
            <a:off x="80010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Freeform 3"/>
          <p:cNvSpPr/>
          <p:nvPr/>
        </p:nvSpPr>
        <p:spPr>
          <a:xfrm>
            <a:off x="79946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Freeform 3"/>
          <p:cNvSpPr/>
          <p:nvPr/>
        </p:nvSpPr>
        <p:spPr>
          <a:xfrm>
            <a:off x="84582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Freeform 3"/>
          <p:cNvSpPr/>
          <p:nvPr/>
        </p:nvSpPr>
        <p:spPr>
          <a:xfrm>
            <a:off x="84518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Freeform 3"/>
          <p:cNvSpPr/>
          <p:nvPr/>
        </p:nvSpPr>
        <p:spPr>
          <a:xfrm>
            <a:off x="457200" y="4114800"/>
            <a:ext cx="1371600" cy="685800"/>
          </a:xfrm>
          <a:custGeom>
            <a:avLst/>
            <a:gdLst>
              <a:gd name="connsiteX0" fmla="*/ 685800 w 1371600"/>
              <a:gd name="connsiteY0" fmla="*/ 685800 h 685800"/>
              <a:gd name="connsiteX1" fmla="*/ 0 w 1371600"/>
              <a:gd name="connsiteY1" fmla="*/ 685800 h 685800"/>
              <a:gd name="connsiteX2" fmla="*/ 0 w 1371600"/>
              <a:gd name="connsiteY2" fmla="*/ 0 h 685800"/>
              <a:gd name="connsiteX3" fmla="*/ 1371600 w 1371600"/>
              <a:gd name="connsiteY3" fmla="*/ 0 h 685800"/>
              <a:gd name="connsiteX4" fmla="*/ 1371600 w 1371600"/>
              <a:gd name="connsiteY4" fmla="*/ 685800 h 685800"/>
              <a:gd name="connsiteX5" fmla="*/ 685800 w 1371600"/>
              <a:gd name="connsiteY5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1371600" h="685800">
                <a:moveTo>
                  <a:pt x="685800" y="685800"/>
                </a:moveTo>
                <a:lnTo>
                  <a:pt x="0" y="685800"/>
                </a:lnTo>
                <a:lnTo>
                  <a:pt x="0" y="0"/>
                </a:lnTo>
                <a:lnTo>
                  <a:pt x="1371600" y="0"/>
                </a:lnTo>
                <a:lnTo>
                  <a:pt x="1371600" y="685800"/>
                </a:lnTo>
                <a:lnTo>
                  <a:pt x="685800" y="685800"/>
                </a:lnTo>
              </a:path>
            </a:pathLst>
          </a:custGeom>
          <a:solidFill>
            <a:srgbClr val="99CC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Freeform 3"/>
          <p:cNvSpPr/>
          <p:nvPr/>
        </p:nvSpPr>
        <p:spPr>
          <a:xfrm>
            <a:off x="450850" y="4108450"/>
            <a:ext cx="1384300" cy="698500"/>
          </a:xfrm>
          <a:custGeom>
            <a:avLst/>
            <a:gdLst>
              <a:gd name="connsiteX0" fmla="*/ 692150 w 1384300"/>
              <a:gd name="connsiteY0" fmla="*/ 692150 h 698500"/>
              <a:gd name="connsiteX1" fmla="*/ 6350 w 1384300"/>
              <a:gd name="connsiteY1" fmla="*/ 692150 h 698500"/>
              <a:gd name="connsiteX2" fmla="*/ 6350 w 1384300"/>
              <a:gd name="connsiteY2" fmla="*/ 6350 h 698500"/>
              <a:gd name="connsiteX3" fmla="*/ 1377950 w 1384300"/>
              <a:gd name="connsiteY3" fmla="*/ 6350 h 698500"/>
              <a:gd name="connsiteX4" fmla="*/ 1377950 w 1384300"/>
              <a:gd name="connsiteY4" fmla="*/ 692150 h 698500"/>
              <a:gd name="connsiteX5" fmla="*/ 692150 w 1384300"/>
              <a:gd name="connsiteY5" fmla="*/ 692150 h 6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1384300" h="698500">
                <a:moveTo>
                  <a:pt x="692150" y="692150"/>
                </a:moveTo>
                <a:lnTo>
                  <a:pt x="6350" y="692150"/>
                </a:lnTo>
                <a:lnTo>
                  <a:pt x="6350" y="6350"/>
                </a:lnTo>
                <a:lnTo>
                  <a:pt x="1377950" y="6350"/>
                </a:lnTo>
                <a:lnTo>
                  <a:pt x="1377950" y="692150"/>
                </a:lnTo>
                <a:lnTo>
                  <a:pt x="692150" y="692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Freeform 3"/>
          <p:cNvSpPr/>
          <p:nvPr/>
        </p:nvSpPr>
        <p:spPr>
          <a:xfrm>
            <a:off x="43434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Freeform 3"/>
          <p:cNvSpPr/>
          <p:nvPr/>
        </p:nvSpPr>
        <p:spPr>
          <a:xfrm>
            <a:off x="43370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Freeform 3"/>
          <p:cNvSpPr/>
          <p:nvPr/>
        </p:nvSpPr>
        <p:spPr>
          <a:xfrm>
            <a:off x="2057400" y="4114800"/>
            <a:ext cx="457200" cy="685800"/>
          </a:xfrm>
          <a:custGeom>
            <a:avLst/>
            <a:gdLst>
              <a:gd name="connsiteX0" fmla="*/ 228600 w 457200"/>
              <a:gd name="connsiteY0" fmla="*/ 685800 h 685800"/>
              <a:gd name="connsiteX1" fmla="*/ 0 w 457200"/>
              <a:gd name="connsiteY1" fmla="*/ 685800 h 685800"/>
              <a:gd name="connsiteX2" fmla="*/ 0 w 457200"/>
              <a:gd name="connsiteY2" fmla="*/ 0 h 685800"/>
              <a:gd name="connsiteX3" fmla="*/ 457200 w 457200"/>
              <a:gd name="connsiteY3" fmla="*/ 0 h 685800"/>
              <a:gd name="connsiteX4" fmla="*/ 457200 w 457200"/>
              <a:gd name="connsiteY4" fmla="*/ 685800 h 685800"/>
              <a:gd name="connsiteX5" fmla="*/ 228600 w 457200"/>
              <a:gd name="connsiteY5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685800">
                <a:moveTo>
                  <a:pt x="228600" y="685800"/>
                </a:moveTo>
                <a:lnTo>
                  <a:pt x="0" y="685800"/>
                </a:lnTo>
                <a:lnTo>
                  <a:pt x="0" y="0"/>
                </a:lnTo>
                <a:lnTo>
                  <a:pt x="457200" y="0"/>
                </a:lnTo>
                <a:lnTo>
                  <a:pt x="457200" y="685800"/>
                </a:lnTo>
                <a:lnTo>
                  <a:pt x="228600" y="685800"/>
                </a:lnTo>
              </a:path>
            </a:pathLst>
          </a:custGeom>
          <a:solidFill>
            <a:srgbClr val="99CC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Freeform 3"/>
          <p:cNvSpPr/>
          <p:nvPr/>
        </p:nvSpPr>
        <p:spPr>
          <a:xfrm>
            <a:off x="2051050" y="4108450"/>
            <a:ext cx="469900" cy="698500"/>
          </a:xfrm>
          <a:custGeom>
            <a:avLst/>
            <a:gdLst>
              <a:gd name="connsiteX0" fmla="*/ 234950 w 469900"/>
              <a:gd name="connsiteY0" fmla="*/ 692150 h 698500"/>
              <a:gd name="connsiteX1" fmla="*/ 6350 w 469900"/>
              <a:gd name="connsiteY1" fmla="*/ 692150 h 698500"/>
              <a:gd name="connsiteX2" fmla="*/ 6350 w 469900"/>
              <a:gd name="connsiteY2" fmla="*/ 6350 h 698500"/>
              <a:gd name="connsiteX3" fmla="*/ 463550 w 469900"/>
              <a:gd name="connsiteY3" fmla="*/ 6350 h 698500"/>
              <a:gd name="connsiteX4" fmla="*/ 463550 w 469900"/>
              <a:gd name="connsiteY4" fmla="*/ 692150 h 698500"/>
              <a:gd name="connsiteX5" fmla="*/ 234950 w 469900"/>
              <a:gd name="connsiteY5" fmla="*/ 692150 h 6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698500">
                <a:moveTo>
                  <a:pt x="234950" y="692150"/>
                </a:moveTo>
                <a:lnTo>
                  <a:pt x="6350" y="6921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692150"/>
                </a:lnTo>
                <a:lnTo>
                  <a:pt x="234950" y="692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TextBox 1"/>
          <p:cNvSpPr txBox="1"/>
          <p:nvPr/>
        </p:nvSpPr>
        <p:spPr>
          <a:xfrm>
            <a:off x="5384800" y="1651000"/>
            <a:ext cx="190500" cy="368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  <a:tabLst/>
            </a:pPr>
            <a:r>
              <a:rPr lang="en-US" altLang="zh-CN" sz="2600" b="1" dirty="0" smtClean="0">
                <a:solidFill>
                  <a:srgbClr val="3C3C3C"/>
                </a:solidFill>
                <a:latin typeface="Courier New" pitchFamily="18" charset="0"/>
                <a:cs typeface="Courier New" pitchFamily="18" charset="0"/>
              </a:rPr>
              <a:t>&lt;</a:t>
            </a:r>
          </a:p>
        </p:txBody>
      </p:sp>
      <p:sp>
        <p:nvSpPr>
          <p:cNvPr id="53" name="TextBox 1"/>
          <p:cNvSpPr txBox="1"/>
          <p:nvPr/>
        </p:nvSpPr>
        <p:spPr>
          <a:xfrm>
            <a:off x="6299200" y="1651000"/>
            <a:ext cx="3390900" cy="368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  <a:tabLst/>
            </a:pPr>
            <a:r>
              <a:rPr lang="en-US" altLang="zh-CN" sz="2600" b="1" dirty="0" smtClean="0">
                <a:solidFill>
                  <a:srgbClr val="3C3C3C"/>
                </a:solidFill>
                <a:latin typeface="Courier New" pitchFamily="18" charset="0"/>
                <a:cs typeface="Courier New" pitchFamily="18" charset="0"/>
              </a:rPr>
              <a:t>i</a:t>
            </a: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 smtClean="0">
                <a:solidFill>
                  <a:srgbClr val="3C3C3C"/>
                </a:solidFill>
                <a:latin typeface="Courier New" pitchFamily="18" charset="0"/>
                <a:cs typeface="Courier New" pitchFamily="18" charset="0"/>
              </a:rPr>
              <a:t>)</a:t>
            </a: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600" b="1" dirty="0" smtClean="0">
                <a:solidFill>
                  <a:srgbClr val="3C3C3C"/>
                </a:solidFill>
                <a:latin typeface="Courier New" pitchFamily="18" charset="0"/>
                <a:cs typeface="Courier New" pitchFamily="18" charset="0"/>
              </a:rPr>
              <a:t>\n\t</a:t>
            </a: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600" b="1" dirty="0" smtClean="0">
                <a:solidFill>
                  <a:srgbClr val="3C3C3C"/>
                </a:solidFill>
                <a:latin typeface="Courier New" pitchFamily="18" charset="0"/>
                <a:cs typeface="Courier New" pitchFamily="18" charset="0"/>
              </a:rPr>
              <a:t>+</a:t>
            </a: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 smtClean="0">
                <a:solidFill>
                  <a:srgbClr val="3C3C3C"/>
                </a:solidFill>
                <a:latin typeface="Courier New" pitchFamily="18" charset="0"/>
                <a:cs typeface="Courier New" pitchFamily="18" charset="0"/>
              </a:rPr>
              <a:t>+</a:t>
            </a: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 smtClean="0">
                <a:solidFill>
                  <a:srgbClr val="3C3C3C"/>
                </a:solidFill>
                <a:latin typeface="Courier New" pitchFamily="18" charset="0"/>
                <a:cs typeface="Courier New" pitchFamily="18" charset="0"/>
              </a:rPr>
              <a:t>i</a:t>
            </a: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 smtClean="0">
                <a:solidFill>
                  <a:srgbClr val="3C3C3C"/>
                </a:solidFill>
                <a:latin typeface="Courier New" pitchFamily="18" charset="0"/>
                <a:cs typeface="Courier New" pitchFamily="18" charset="0"/>
              </a:rPr>
              <a:t>;</a:t>
            </a:r>
          </a:p>
        </p:txBody>
      </p:sp>
      <p:sp>
        <p:nvSpPr>
          <p:cNvPr id="54" name="TextBox 1"/>
          <p:cNvSpPr txBox="1"/>
          <p:nvPr/>
        </p:nvSpPr>
        <p:spPr>
          <a:xfrm>
            <a:off x="3098800" y="1651000"/>
            <a:ext cx="1562100" cy="368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  <a:tabLst/>
            </a:pPr>
            <a:r>
              <a:rPr lang="en-US" altLang="zh-CN" sz="2600" b="1" dirty="0" smtClean="0">
                <a:solidFill>
                  <a:srgbClr val="3C3C3C"/>
                </a:solidFill>
                <a:latin typeface="Courier New" pitchFamily="18" charset="0"/>
                <a:cs typeface="Courier New" pitchFamily="18" charset="0"/>
              </a:rPr>
              <a:t>(</a:t>
            </a: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 smtClean="0">
                <a:solidFill>
                  <a:srgbClr val="3C3C3C"/>
                </a:solidFill>
                <a:latin typeface="Courier New" pitchFamily="18" charset="0"/>
                <a:cs typeface="Courier New" pitchFamily="18" charset="0"/>
              </a:rPr>
              <a:t>1</a:t>
            </a: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 smtClean="0">
                <a:solidFill>
                  <a:srgbClr val="3C3C3C"/>
                </a:solidFill>
                <a:latin typeface="Courier New" pitchFamily="18" charset="0"/>
                <a:cs typeface="Courier New" pitchFamily="18" charset="0"/>
              </a:rPr>
              <a:t>3</a:t>
            </a: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 smtClean="0">
                <a:solidFill>
                  <a:srgbClr val="3C3C3C"/>
                </a:solidFill>
                <a:latin typeface="Courier New" pitchFamily="18" charset="0"/>
                <a:cs typeface="Courier New" pitchFamily="18" charset="0"/>
              </a:rPr>
              <a:t>7</a:t>
            </a:r>
          </a:p>
        </p:txBody>
      </p:sp>
      <p:sp>
        <p:nvSpPr>
          <p:cNvPr id="55" name="TextBox 1"/>
          <p:cNvSpPr txBox="1"/>
          <p:nvPr/>
        </p:nvSpPr>
        <p:spPr>
          <a:xfrm>
            <a:off x="355600" y="1739900"/>
            <a:ext cx="2019300" cy="297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  <a:tabLst>
                <a:tab pos="190500" algn="l"/>
                <a:tab pos="1841500" algn="l"/>
              </a:tabLst>
            </a:pPr>
            <a:r>
              <a:rPr lang="en-US" altLang="zh-CN" sz="2600" b="1" dirty="0" smtClean="0">
                <a:solidFill>
                  <a:srgbClr val="3C3C3C"/>
                </a:solidFill>
                <a:latin typeface="Courier New" pitchFamily="18" charset="0"/>
                <a:cs typeface="Courier New" pitchFamily="18" charset="0"/>
              </a:rPr>
              <a:t>w</a:t>
            </a: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 smtClean="0">
                <a:solidFill>
                  <a:srgbClr val="3C3C3C"/>
                </a:solidFill>
                <a:latin typeface="Courier New" pitchFamily="18" charset="0"/>
                <a:cs typeface="Courier New" pitchFamily="18" charset="0"/>
              </a:rPr>
              <a:t>h</a:t>
            </a: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 smtClean="0">
                <a:solidFill>
                  <a:srgbClr val="3C3C3C"/>
                </a:solidFill>
                <a:latin typeface="Courier New" pitchFamily="18" charset="0"/>
                <a:cs typeface="Courier New" pitchFamily="18" charset="0"/>
              </a:rPr>
              <a:t>i</a:t>
            </a: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 smtClean="0">
                <a:solidFill>
                  <a:srgbClr val="3C3C3C"/>
                </a:solidFill>
                <a:latin typeface="Courier New" pitchFamily="18" charset="0"/>
                <a:cs typeface="Courier New" pitchFamily="18" charset="0"/>
              </a:rPr>
              <a:t>l</a:t>
            </a: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 smtClean="0">
                <a:solidFill>
                  <a:srgbClr val="3C3C3C"/>
                </a:solidFill>
                <a:latin typeface="Courier New" pitchFamily="18" charset="0"/>
                <a:cs typeface="Courier New" pitchFamily="18" charset="0"/>
              </a:rPr>
              <a:t>e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400"/>
              </a:lnSpc>
              <a:tabLst>
                <a:tab pos="190500" algn="l"/>
                <a:tab pos="1841500" algn="l"/>
              </a:tabLst>
            </a:pPr>
            <a:r>
              <a:rPr lang="en-US" altLang="zh-CN" dirty="0" smtClean="0"/>
              <a:t>	</a:t>
            </a:r>
            <a:r>
              <a:rPr lang="en-US" altLang="zh-CN" sz="2200" b="1" dirty="0" smtClean="0">
                <a:solidFill>
                  <a:srgbClr val="3C3C3C"/>
                </a:solidFill>
                <a:latin typeface="Courier New" pitchFamily="18" charset="0"/>
                <a:cs typeface="Courier New" pitchFamily="18" charset="0"/>
              </a:rPr>
              <a:t>T_While</a:t>
            </a:r>
          </a:p>
          <a:p>
            <a:pPr>
              <a:lnSpc>
                <a:spcPts val="0"/>
              </a:lnSpc>
              <a:tabLst>
                <a:tab pos="190500" algn="l"/>
                <a:tab pos="1841500" algn="l"/>
              </a:tabLst>
            </a:pPr>
            <a:r>
              <a:rPr lang="en-US" altLang="zh-CN" dirty="0" smtClean="0"/>
              <a:t>		</a:t>
            </a:r>
            <a:r>
              <a:rPr lang="en-US" altLang="zh-CN" sz="2200" b="1" dirty="0" smtClean="0">
                <a:solidFill>
                  <a:srgbClr val="3C3C3C"/>
                </a:solidFill>
                <a:latin typeface="Courier New" pitchFamily="18" charset="0"/>
                <a:cs typeface="Courier New" pitchFamily="18" charset="0"/>
              </a:rPr>
              <a:t>(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2262525" y="622300"/>
            <a:ext cx="5217775" cy="70019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100"/>
              </a:lnSpc>
              <a:tabLst/>
            </a:pP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Scanning a Source File</a:t>
            </a:r>
          </a:p>
        </p:txBody>
      </p:sp>
    </p:spTree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0083800" cy="75565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79400" y="1193800"/>
            <a:ext cx="2244204" cy="108491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  <a:tabLst>
                <a:tab pos="736600" algn="l"/>
              </a:tabLst>
            </a:pPr>
            <a:r>
              <a:rPr lang="en-US" altLang="zh-CN" sz="2400" dirty="0" smtClean="0">
                <a:latin typeface="Courier New" pitchFamily="18" charset="0"/>
                <a:cs typeface="Courier New" pitchFamily="18" charset="0"/>
              </a:rPr>
              <a:t>if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dirty="0" smtClean="0">
                <a:latin typeface="Courier New" pitchFamily="18" charset="0"/>
                <a:cs typeface="Courier New" pitchFamily="18" charset="0"/>
              </a:rPr>
              <a:t>w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dirty="0" smtClean="0">
                <a:latin typeface="Courier New" pitchFamily="18" charset="0"/>
                <a:cs typeface="Courier New" pitchFamily="18" charset="0"/>
              </a:rPr>
              <a:t>==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 smtClean="0">
                <a:latin typeface="Courier New" pitchFamily="18" charset="0"/>
                <a:cs typeface="Courier New" pitchFamily="18" charset="0"/>
              </a:rPr>
              <a:t>z: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{</a:t>
            </a:r>
          </a:p>
          <a:p>
            <a:pPr>
              <a:lnSpc>
                <a:spcPts val="2700"/>
              </a:lnSpc>
              <a:tabLst>
                <a:tab pos="736600" algn="l"/>
              </a:tabLst>
            </a:pPr>
            <a:r>
              <a:rPr lang="en-US" altLang="zh-CN" dirty="0" smtClean="0"/>
              <a:t>	</a:t>
            </a:r>
            <a:r>
              <a:rPr lang="en-US" altLang="zh-CN" sz="2400" dirty="0" smtClean="0">
                <a:latin typeface="Courier New" pitchFamily="18" charset="0"/>
                <a:cs typeface="Courier New" pitchFamily="18" charset="0"/>
              </a:rPr>
              <a:t>a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 smtClean="0"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dirty="0" smtClean="0">
                <a:latin typeface="Courier New" pitchFamily="18" charset="0"/>
                <a:cs typeface="Courier New" pitchFamily="18" charset="0"/>
              </a:rPr>
              <a:t>b</a:t>
            </a:r>
            <a:r>
              <a:rPr lang="en-US" altLang="zh-CN" sz="2400" b="1" dirty="0" smtClean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;</a:t>
            </a:r>
          </a:p>
          <a:p>
            <a:pPr>
              <a:lnSpc>
                <a:spcPts val="2700"/>
              </a:lnSpc>
              <a:tabLst>
                <a:tab pos="736600" algn="l"/>
              </a:tabLst>
            </a:pPr>
            <a:r>
              <a:rPr lang="en-US" altLang="zh-CN" dirty="0" smtClean="0"/>
              <a:t>	</a:t>
            </a:r>
            <a:r>
              <a:rPr lang="en-US" altLang="zh-CN" sz="2400" dirty="0" smtClean="0">
                <a:latin typeface="Courier New" pitchFamily="18" charset="0"/>
                <a:cs typeface="Courier New" pitchFamily="18" charset="0"/>
              </a:rPr>
              <a:t>c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 smtClean="0"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dirty="0" smtClean="0">
                <a:latin typeface="Courier New" pitchFamily="18" charset="0"/>
                <a:cs typeface="Courier New" pitchFamily="18" charset="0"/>
              </a:rPr>
              <a:t>d</a:t>
            </a:r>
            <a:r>
              <a:rPr lang="en-US" altLang="zh-CN" sz="2400" b="1" dirty="0" smtClean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;</a:t>
            </a:r>
          </a:p>
        </p:txBody>
      </p:sp>
      <p:sp>
        <p:nvSpPr>
          <p:cNvPr id="3" name="TextBox 1"/>
          <p:cNvSpPr txBox="1"/>
          <p:nvPr/>
        </p:nvSpPr>
        <p:spPr>
          <a:xfrm>
            <a:off x="279400" y="2247900"/>
            <a:ext cx="1865895" cy="143116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  <a:tabLst>
                <a:tab pos="736600" algn="l"/>
              </a:tabLst>
            </a:pPr>
            <a:r>
              <a:rPr lang="en-US" altLang="zh-CN" sz="2400" b="1" dirty="0" smtClean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}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dirty="0" smtClean="0">
                <a:latin typeface="Courier New" pitchFamily="18" charset="0"/>
                <a:cs typeface="Courier New" pitchFamily="18" charset="0"/>
              </a:rPr>
              <a:t>else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b="1" dirty="0" smtClean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{</a:t>
            </a:r>
          </a:p>
          <a:p>
            <a:pPr>
              <a:lnSpc>
                <a:spcPts val="2700"/>
              </a:lnSpc>
              <a:tabLst>
                <a:tab pos="736600" algn="l"/>
              </a:tabLst>
            </a:pPr>
            <a:r>
              <a:rPr lang="en-US" altLang="zh-CN" dirty="0" smtClean="0"/>
              <a:t>	</a:t>
            </a:r>
            <a:r>
              <a:rPr lang="en-US" altLang="zh-CN" sz="2400" dirty="0" smtClean="0">
                <a:latin typeface="Courier New" pitchFamily="18" charset="0"/>
                <a:cs typeface="Courier New" pitchFamily="18" charset="0"/>
              </a:rPr>
              <a:t>e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 smtClean="0"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dirty="0" smtClean="0">
                <a:latin typeface="Courier New" pitchFamily="18" charset="0"/>
                <a:cs typeface="Courier New" pitchFamily="18" charset="0"/>
              </a:rPr>
              <a:t>f</a:t>
            </a:r>
            <a:r>
              <a:rPr lang="en-US" altLang="zh-CN" sz="2400" b="1" dirty="0" smtClean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;</a:t>
            </a:r>
          </a:p>
          <a:p>
            <a:pPr>
              <a:lnSpc>
                <a:spcPts val="2700"/>
              </a:lnSpc>
              <a:tabLst>
                <a:tab pos="736600" algn="l"/>
              </a:tabLst>
            </a:pPr>
            <a:r>
              <a:rPr lang="en-US" altLang="zh-CN" sz="2400" b="1" dirty="0" smtClean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}</a:t>
            </a:r>
          </a:p>
          <a:p>
            <a:pPr>
              <a:lnSpc>
                <a:spcPts val="2700"/>
              </a:lnSpc>
              <a:tabLst>
                <a:tab pos="736600" algn="l"/>
              </a:tabLst>
            </a:pPr>
            <a:r>
              <a:rPr lang="en-US" altLang="zh-CN" sz="2400" dirty="0" smtClean="0">
                <a:latin typeface="Courier New" pitchFamily="18" charset="0"/>
                <a:cs typeface="Courier New" pitchFamily="18" charset="0"/>
              </a:rPr>
              <a:t>g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dirty="0" smtClean="0"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dirty="0" smtClean="0">
                <a:latin typeface="Courier New" pitchFamily="18" charset="0"/>
                <a:cs typeface="Courier New" pitchFamily="18" charset="0"/>
              </a:rPr>
              <a:t>h</a:t>
            </a:r>
            <a:r>
              <a:rPr lang="en-US" altLang="zh-CN" sz="2400" b="1" dirty="0" smtClean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;</a:t>
            </a:r>
          </a:p>
        </p:txBody>
      </p:sp>
      <p:sp>
        <p:nvSpPr>
          <p:cNvPr id="4" name="TextBox 1"/>
          <p:cNvSpPr txBox="1"/>
          <p:nvPr/>
        </p:nvSpPr>
        <p:spPr>
          <a:xfrm>
            <a:off x="3467100" y="1219200"/>
            <a:ext cx="173124" cy="35394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/>
            </a:pPr>
            <a:r>
              <a:rPr lang="en-US" altLang="zh-CN" sz="2200" dirty="0" smtClean="0">
                <a:latin typeface="Times New Roman" pitchFamily="18" charset="0"/>
                <a:cs typeface="Times New Roman" pitchFamily="18" charset="0"/>
              </a:rPr>
              <a:t>if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4267200" y="1231900"/>
            <a:ext cx="564257" cy="81560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>
                <a:tab pos="215900" algn="l"/>
              </a:tabLst>
            </a:pPr>
            <a:r>
              <a:rPr lang="en-US" altLang="zh-CN" sz="2200" dirty="0" smtClean="0">
                <a:latin typeface="Times New Roman" pitchFamily="18" charset="0"/>
                <a:cs typeface="Times New Roman" pitchFamily="18" charset="0"/>
              </a:rPr>
              <a:t>ident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600"/>
              </a:lnSpc>
              <a:tabLst>
                <a:tab pos="215900" algn="l"/>
              </a:tabLst>
            </a:pPr>
            <a:r>
              <a:rPr lang="en-US" altLang="zh-CN" dirty="0" smtClean="0"/>
              <a:t>	</a:t>
            </a:r>
            <a:r>
              <a:rPr lang="en-US" altLang="zh-CN" sz="2200" b="1" dirty="0" smtClean="0">
                <a:latin typeface="Courier New" pitchFamily="18" charset="0"/>
                <a:cs typeface="Courier New" pitchFamily="18" charset="0"/>
              </a:rPr>
              <a:t>w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5435600" y="1219200"/>
            <a:ext cx="317395" cy="35394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/>
            </a:pPr>
            <a:r>
              <a:rPr lang="en-US" altLang="zh-CN" sz="2200" dirty="0" smtClean="0">
                <a:latin typeface="Times New Roman" pitchFamily="18" charset="0"/>
                <a:cs typeface="Times New Roman" pitchFamily="18" charset="0"/>
              </a:rPr>
              <a:t>==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6324600" y="1231900"/>
            <a:ext cx="564257" cy="81560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>
                <a:tab pos="215900" algn="l"/>
              </a:tabLst>
            </a:pPr>
            <a:r>
              <a:rPr lang="en-US" altLang="zh-CN" sz="2200" dirty="0" smtClean="0">
                <a:latin typeface="Times New Roman" pitchFamily="18" charset="0"/>
                <a:cs typeface="Times New Roman" pitchFamily="18" charset="0"/>
              </a:rPr>
              <a:t>ident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600"/>
              </a:lnSpc>
              <a:tabLst>
                <a:tab pos="215900" algn="l"/>
              </a:tabLst>
            </a:pPr>
            <a:r>
              <a:rPr lang="en-US" altLang="zh-CN" dirty="0" smtClean="0"/>
              <a:t>	</a:t>
            </a:r>
            <a:r>
              <a:rPr lang="en-US" altLang="zh-CN" sz="2200" b="1" dirty="0" smtClean="0">
                <a:latin typeface="Courier New" pitchFamily="18" charset="0"/>
                <a:cs typeface="Courier New" pitchFamily="18" charset="0"/>
              </a:rPr>
              <a:t>z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7493000" y="1219200"/>
            <a:ext cx="78548" cy="35394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/>
            </a:pPr>
            <a:r>
              <a:rPr lang="en-US" altLang="zh-CN" sz="2200" dirty="0" smtClean="0">
                <a:latin typeface="Times New Roman" pitchFamily="18" charset="0"/>
                <a:cs typeface="Times New Roman" pitchFamily="18" charset="0"/>
              </a:rPr>
              <a:t>: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8153400" y="1219200"/>
            <a:ext cx="1287212" cy="35394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/>
            </a:pPr>
            <a:r>
              <a:rPr lang="en-US" altLang="zh-CN" sz="2200" dirty="0" smtClean="0">
                <a:latin typeface="Times New Roman" pitchFamily="18" charset="0"/>
                <a:cs typeface="Times New Roman" pitchFamily="18" charset="0"/>
              </a:rPr>
              <a:t>NEWLINE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3479800" y="2362200"/>
            <a:ext cx="1051570" cy="35394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/>
            </a:pPr>
            <a:r>
              <a:rPr lang="en-US" altLang="zh-CN" sz="2200" dirty="0" smtClean="0">
                <a:latin typeface="Times New Roman" pitchFamily="18" charset="0"/>
                <a:cs typeface="Times New Roman" pitchFamily="18" charset="0"/>
              </a:rPr>
              <a:t>INDENT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5181600" y="2400300"/>
            <a:ext cx="564257" cy="149528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>
                <a:tab pos="215900" algn="l"/>
              </a:tabLst>
            </a:pPr>
            <a:r>
              <a:rPr lang="en-US" altLang="zh-CN" sz="2200" dirty="0" smtClean="0">
                <a:latin typeface="Times New Roman" pitchFamily="18" charset="0"/>
                <a:cs typeface="Times New Roman" pitchFamily="18" charset="0"/>
              </a:rPr>
              <a:t>ident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600"/>
              </a:lnSpc>
              <a:tabLst>
                <a:tab pos="215900" algn="l"/>
              </a:tabLst>
            </a:pPr>
            <a:r>
              <a:rPr lang="en-US" altLang="zh-CN" dirty="0" smtClean="0"/>
              <a:t>	</a:t>
            </a:r>
            <a:r>
              <a:rPr lang="en-US" altLang="zh-CN" sz="2200" b="1" dirty="0" smtClean="0">
                <a:latin typeface="Courier New" pitchFamily="18" charset="0"/>
                <a:cs typeface="Courier New" pitchFamily="18" charset="0"/>
              </a:rPr>
              <a:t>a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300"/>
              </a:lnSpc>
              <a:tabLst>
                <a:tab pos="215900" algn="l"/>
              </a:tabLst>
            </a:pPr>
            <a:r>
              <a:rPr lang="en-US" altLang="zh-CN" sz="2200" dirty="0" smtClean="0">
                <a:latin typeface="Times New Roman" pitchFamily="18" charset="0"/>
                <a:cs typeface="Times New Roman" pitchFamily="18" charset="0"/>
              </a:rPr>
              <a:t>ident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5397500" y="3962400"/>
            <a:ext cx="169918" cy="35394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/>
            </a:pPr>
            <a:r>
              <a:rPr lang="en-US" altLang="zh-CN" sz="2200" b="1" dirty="0" smtClean="0">
                <a:latin typeface="Courier New" pitchFamily="18" charset="0"/>
                <a:cs typeface="Courier New" pitchFamily="18" charset="0"/>
              </a:rPr>
              <a:t>c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6311900" y="2400300"/>
            <a:ext cx="158698" cy="149528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/>
            </a:pPr>
            <a:r>
              <a:rPr lang="en-US" altLang="zh-CN" sz="2200" dirty="0" smtClean="0">
                <a:latin typeface="Times New Roman" pitchFamily="18" charset="0"/>
                <a:cs typeface="Times New Roman" pitchFamily="18" charset="0"/>
              </a:rPr>
              <a:t>=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900"/>
              </a:lnSpc>
              <a:tabLst/>
            </a:pPr>
            <a:r>
              <a:rPr lang="en-US" altLang="zh-CN" sz="2200" dirty="0" smtClean="0">
                <a:latin typeface="Times New Roman" pitchFamily="18" charset="0"/>
                <a:cs typeface="Times New Roman" pitchFamily="18" charset="0"/>
              </a:rPr>
              <a:t>=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7010400" y="2400300"/>
            <a:ext cx="564257" cy="149528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>
                <a:tab pos="215900" algn="l"/>
              </a:tabLst>
            </a:pPr>
            <a:r>
              <a:rPr lang="en-US" altLang="zh-CN" sz="2200" dirty="0" smtClean="0">
                <a:latin typeface="Times New Roman" pitchFamily="18" charset="0"/>
                <a:cs typeface="Times New Roman" pitchFamily="18" charset="0"/>
              </a:rPr>
              <a:t>ident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600"/>
              </a:lnSpc>
              <a:tabLst>
                <a:tab pos="215900" algn="l"/>
              </a:tabLst>
            </a:pPr>
            <a:r>
              <a:rPr lang="en-US" altLang="zh-CN" dirty="0" smtClean="0"/>
              <a:t>	</a:t>
            </a:r>
            <a:r>
              <a:rPr lang="en-US" altLang="zh-CN" sz="2200" b="1" dirty="0" smtClean="0">
                <a:latin typeface="Courier New" pitchFamily="18" charset="0"/>
                <a:cs typeface="Courier New" pitchFamily="18" charset="0"/>
              </a:rPr>
              <a:t>b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300"/>
              </a:lnSpc>
              <a:tabLst>
                <a:tab pos="215900" algn="l"/>
              </a:tabLst>
            </a:pPr>
            <a:r>
              <a:rPr lang="en-US" altLang="zh-CN" sz="2200" dirty="0" smtClean="0">
                <a:latin typeface="Times New Roman" pitchFamily="18" charset="0"/>
                <a:cs typeface="Times New Roman" pitchFamily="18" charset="0"/>
              </a:rPr>
              <a:t>ident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7226300" y="3962400"/>
            <a:ext cx="169918" cy="35394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/>
            </a:pPr>
            <a:r>
              <a:rPr lang="en-US" altLang="zh-CN" sz="2200" b="1" dirty="0" smtClean="0">
                <a:latin typeface="Courier New" pitchFamily="18" charset="0"/>
                <a:cs typeface="Courier New" pitchFamily="18" charset="0"/>
              </a:rPr>
              <a:t>d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8153400" y="2400300"/>
            <a:ext cx="1287212" cy="149528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/>
            </a:pPr>
            <a:r>
              <a:rPr lang="en-US" altLang="zh-CN" sz="2200" dirty="0" smtClean="0">
                <a:latin typeface="Times New Roman" pitchFamily="18" charset="0"/>
                <a:cs typeface="Times New Roman" pitchFamily="18" charset="0"/>
              </a:rPr>
              <a:t>NEWLINE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900"/>
              </a:lnSpc>
              <a:tabLst/>
            </a:pPr>
            <a:r>
              <a:rPr lang="en-US" altLang="zh-CN" sz="2200" dirty="0" smtClean="0">
                <a:latin typeface="Times New Roman" pitchFamily="18" charset="0"/>
                <a:cs typeface="Times New Roman" pitchFamily="18" charset="0"/>
              </a:rPr>
              <a:t>NEWLINE</a:t>
            </a:r>
          </a:p>
        </p:txBody>
      </p:sp>
      <p:sp>
        <p:nvSpPr>
          <p:cNvPr id="17" name="TextBox 1"/>
          <p:cNvSpPr txBox="1"/>
          <p:nvPr/>
        </p:nvSpPr>
        <p:spPr>
          <a:xfrm>
            <a:off x="3416300" y="4648200"/>
            <a:ext cx="1130118" cy="35394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/>
            </a:pPr>
            <a:r>
              <a:rPr lang="en-US" altLang="zh-CN" sz="2200" dirty="0" smtClean="0">
                <a:latin typeface="Times New Roman" pitchFamily="18" charset="0"/>
                <a:cs typeface="Times New Roman" pitchFamily="18" charset="0"/>
              </a:rPr>
              <a:t>DEDENT</a:t>
            </a:r>
          </a:p>
        </p:txBody>
      </p:sp>
      <p:sp>
        <p:nvSpPr>
          <p:cNvPr id="18" name="TextBox 1"/>
          <p:cNvSpPr txBox="1"/>
          <p:nvPr/>
        </p:nvSpPr>
        <p:spPr>
          <a:xfrm>
            <a:off x="5105400" y="4648200"/>
            <a:ext cx="437620" cy="35394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/>
            </a:pPr>
            <a:r>
              <a:rPr lang="en-US" altLang="zh-CN" sz="2200" dirty="0" smtClean="0">
                <a:latin typeface="Times New Roman" pitchFamily="18" charset="0"/>
                <a:cs typeface="Times New Roman" pitchFamily="18" charset="0"/>
              </a:rPr>
              <a:t>else</a:t>
            </a:r>
          </a:p>
        </p:txBody>
      </p:sp>
      <p:sp>
        <p:nvSpPr>
          <p:cNvPr id="19" name="TextBox 1"/>
          <p:cNvSpPr txBox="1"/>
          <p:nvPr/>
        </p:nvSpPr>
        <p:spPr>
          <a:xfrm>
            <a:off x="6121400" y="4648200"/>
            <a:ext cx="78548" cy="35394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/>
            </a:pPr>
            <a:r>
              <a:rPr lang="en-US" altLang="zh-CN" sz="2200" dirty="0" smtClean="0">
                <a:latin typeface="Times New Roman" pitchFamily="18" charset="0"/>
                <a:cs typeface="Times New Roman" pitchFamily="18" charset="0"/>
              </a:rPr>
              <a:t>:</a:t>
            </a:r>
          </a:p>
        </p:txBody>
      </p:sp>
      <p:sp>
        <p:nvSpPr>
          <p:cNvPr id="20" name="TextBox 1"/>
          <p:cNvSpPr txBox="1"/>
          <p:nvPr/>
        </p:nvSpPr>
        <p:spPr>
          <a:xfrm>
            <a:off x="3479800" y="5562600"/>
            <a:ext cx="1051570" cy="35394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/>
            </a:pPr>
            <a:r>
              <a:rPr lang="en-US" altLang="zh-CN" sz="2200" dirty="0" smtClean="0">
                <a:latin typeface="Times New Roman" pitchFamily="18" charset="0"/>
                <a:cs typeface="Times New Roman" pitchFamily="18" charset="0"/>
              </a:rPr>
              <a:t>INDENT</a:t>
            </a:r>
          </a:p>
        </p:txBody>
      </p:sp>
      <p:sp>
        <p:nvSpPr>
          <p:cNvPr id="21" name="TextBox 1"/>
          <p:cNvSpPr txBox="1"/>
          <p:nvPr/>
        </p:nvSpPr>
        <p:spPr>
          <a:xfrm>
            <a:off x="5181600" y="5562600"/>
            <a:ext cx="564257" cy="35394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/>
            </a:pPr>
            <a:r>
              <a:rPr lang="en-US" altLang="zh-CN" sz="2200" dirty="0" smtClean="0">
                <a:latin typeface="Times New Roman" pitchFamily="18" charset="0"/>
                <a:cs typeface="Times New Roman" pitchFamily="18" charset="0"/>
              </a:rPr>
              <a:t>ident</a:t>
            </a:r>
          </a:p>
        </p:txBody>
      </p:sp>
      <p:sp>
        <p:nvSpPr>
          <p:cNvPr id="22" name="TextBox 1"/>
          <p:cNvSpPr txBox="1"/>
          <p:nvPr/>
        </p:nvSpPr>
        <p:spPr>
          <a:xfrm>
            <a:off x="5397500" y="6019800"/>
            <a:ext cx="169918" cy="35394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/>
            </a:pPr>
            <a:r>
              <a:rPr lang="en-US" altLang="zh-CN" sz="2200" b="1" dirty="0" smtClean="0">
                <a:latin typeface="Courier New" pitchFamily="18" charset="0"/>
                <a:cs typeface="Courier New" pitchFamily="18" charset="0"/>
              </a:rPr>
              <a:t>e</a:t>
            </a:r>
          </a:p>
        </p:txBody>
      </p:sp>
      <p:sp>
        <p:nvSpPr>
          <p:cNvPr id="23" name="TextBox 1"/>
          <p:cNvSpPr txBox="1"/>
          <p:nvPr/>
        </p:nvSpPr>
        <p:spPr>
          <a:xfrm>
            <a:off x="6311900" y="5562600"/>
            <a:ext cx="158698" cy="35394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/>
            </a:pPr>
            <a:r>
              <a:rPr lang="en-US" altLang="zh-CN" sz="2200" dirty="0" smtClean="0">
                <a:latin typeface="Times New Roman" pitchFamily="18" charset="0"/>
                <a:cs typeface="Times New Roman" pitchFamily="18" charset="0"/>
              </a:rPr>
              <a:t>=</a:t>
            </a:r>
          </a:p>
        </p:txBody>
      </p:sp>
      <p:sp>
        <p:nvSpPr>
          <p:cNvPr id="24" name="TextBox 1"/>
          <p:cNvSpPr txBox="1"/>
          <p:nvPr/>
        </p:nvSpPr>
        <p:spPr>
          <a:xfrm>
            <a:off x="7010400" y="5562600"/>
            <a:ext cx="564257" cy="35394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/>
            </a:pPr>
            <a:r>
              <a:rPr lang="en-US" altLang="zh-CN" sz="2200" dirty="0" smtClean="0">
                <a:latin typeface="Times New Roman" pitchFamily="18" charset="0"/>
                <a:cs typeface="Times New Roman" pitchFamily="18" charset="0"/>
              </a:rPr>
              <a:t>ident</a:t>
            </a:r>
          </a:p>
        </p:txBody>
      </p:sp>
      <p:sp>
        <p:nvSpPr>
          <p:cNvPr id="25" name="TextBox 1"/>
          <p:cNvSpPr txBox="1"/>
          <p:nvPr/>
        </p:nvSpPr>
        <p:spPr>
          <a:xfrm>
            <a:off x="7226300" y="6019800"/>
            <a:ext cx="169918" cy="35394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/>
            </a:pPr>
            <a:r>
              <a:rPr lang="en-US" altLang="zh-CN" sz="2200" b="1" dirty="0" smtClean="0">
                <a:latin typeface="Courier New" pitchFamily="18" charset="0"/>
                <a:cs typeface="Courier New" pitchFamily="18" charset="0"/>
              </a:rPr>
              <a:t>f</a:t>
            </a:r>
          </a:p>
        </p:txBody>
      </p:sp>
      <p:sp>
        <p:nvSpPr>
          <p:cNvPr id="26" name="TextBox 1"/>
          <p:cNvSpPr txBox="1"/>
          <p:nvPr/>
        </p:nvSpPr>
        <p:spPr>
          <a:xfrm>
            <a:off x="8153400" y="5562600"/>
            <a:ext cx="1287212" cy="35394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/>
            </a:pPr>
            <a:r>
              <a:rPr lang="en-US" altLang="zh-CN" sz="2200" dirty="0" smtClean="0">
                <a:latin typeface="Times New Roman" pitchFamily="18" charset="0"/>
                <a:cs typeface="Times New Roman" pitchFamily="18" charset="0"/>
              </a:rPr>
              <a:t>NEWLINE</a:t>
            </a:r>
          </a:p>
        </p:txBody>
      </p:sp>
      <p:sp>
        <p:nvSpPr>
          <p:cNvPr id="27" name="TextBox 1"/>
          <p:cNvSpPr txBox="1"/>
          <p:nvPr/>
        </p:nvSpPr>
        <p:spPr>
          <a:xfrm>
            <a:off x="3416300" y="6705600"/>
            <a:ext cx="1130118" cy="35394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/>
            </a:pPr>
            <a:r>
              <a:rPr lang="en-US" altLang="zh-CN" sz="2200" dirty="0" smtClean="0">
                <a:latin typeface="Times New Roman" pitchFamily="18" charset="0"/>
                <a:cs typeface="Times New Roman" pitchFamily="18" charset="0"/>
              </a:rPr>
              <a:t>DEDENT</a:t>
            </a:r>
          </a:p>
        </p:txBody>
      </p:sp>
      <p:sp>
        <p:nvSpPr>
          <p:cNvPr id="28" name="TextBox 1"/>
          <p:cNvSpPr txBox="1"/>
          <p:nvPr/>
        </p:nvSpPr>
        <p:spPr>
          <a:xfrm>
            <a:off x="5181600" y="6705600"/>
            <a:ext cx="564257" cy="35394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/>
            </a:pPr>
            <a:r>
              <a:rPr lang="en-US" altLang="zh-CN" sz="2200" dirty="0" smtClean="0">
                <a:latin typeface="Times New Roman" pitchFamily="18" charset="0"/>
                <a:cs typeface="Times New Roman" pitchFamily="18" charset="0"/>
              </a:rPr>
              <a:t>ident</a:t>
            </a:r>
          </a:p>
        </p:txBody>
      </p:sp>
      <p:sp>
        <p:nvSpPr>
          <p:cNvPr id="29" name="TextBox 1"/>
          <p:cNvSpPr txBox="1"/>
          <p:nvPr/>
        </p:nvSpPr>
        <p:spPr>
          <a:xfrm>
            <a:off x="5397500" y="7162800"/>
            <a:ext cx="169918" cy="35394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/>
            </a:pPr>
            <a:r>
              <a:rPr lang="en-US" altLang="zh-CN" sz="2200" b="1" dirty="0" smtClean="0">
                <a:latin typeface="Courier New" pitchFamily="18" charset="0"/>
                <a:cs typeface="Courier New" pitchFamily="18" charset="0"/>
              </a:rPr>
              <a:t>g</a:t>
            </a:r>
          </a:p>
        </p:txBody>
      </p:sp>
      <p:sp>
        <p:nvSpPr>
          <p:cNvPr id="30" name="TextBox 1"/>
          <p:cNvSpPr txBox="1"/>
          <p:nvPr/>
        </p:nvSpPr>
        <p:spPr>
          <a:xfrm>
            <a:off x="6311900" y="6705600"/>
            <a:ext cx="158698" cy="35394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/>
            </a:pPr>
            <a:r>
              <a:rPr lang="en-US" altLang="zh-CN" sz="2200" dirty="0" smtClean="0">
                <a:latin typeface="Times New Roman" pitchFamily="18" charset="0"/>
                <a:cs typeface="Times New Roman" pitchFamily="18" charset="0"/>
              </a:rPr>
              <a:t>=</a:t>
            </a:r>
          </a:p>
        </p:txBody>
      </p:sp>
      <p:sp>
        <p:nvSpPr>
          <p:cNvPr id="31" name="TextBox 1"/>
          <p:cNvSpPr txBox="1"/>
          <p:nvPr/>
        </p:nvSpPr>
        <p:spPr>
          <a:xfrm>
            <a:off x="7010400" y="6705600"/>
            <a:ext cx="564257" cy="35394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/>
            </a:pPr>
            <a:r>
              <a:rPr lang="en-US" altLang="zh-CN" sz="2200" dirty="0" smtClean="0">
                <a:latin typeface="Times New Roman" pitchFamily="18" charset="0"/>
                <a:cs typeface="Times New Roman" pitchFamily="18" charset="0"/>
              </a:rPr>
              <a:t>ident</a:t>
            </a:r>
          </a:p>
        </p:txBody>
      </p:sp>
      <p:sp>
        <p:nvSpPr>
          <p:cNvPr id="1024" name="TextBox 1"/>
          <p:cNvSpPr txBox="1"/>
          <p:nvPr/>
        </p:nvSpPr>
        <p:spPr>
          <a:xfrm>
            <a:off x="7226300" y="7162800"/>
            <a:ext cx="169918" cy="35394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/>
            </a:pPr>
            <a:r>
              <a:rPr lang="en-US" altLang="zh-CN" sz="2200" b="1" dirty="0" smtClean="0">
                <a:latin typeface="Courier New" pitchFamily="18" charset="0"/>
                <a:cs typeface="Courier New" pitchFamily="18" charset="0"/>
              </a:rPr>
              <a:t>h</a:t>
            </a:r>
          </a:p>
        </p:txBody>
      </p:sp>
      <p:sp>
        <p:nvSpPr>
          <p:cNvPr id="1025" name="TextBox 1"/>
          <p:cNvSpPr txBox="1"/>
          <p:nvPr/>
        </p:nvSpPr>
        <p:spPr>
          <a:xfrm>
            <a:off x="8153400" y="6705600"/>
            <a:ext cx="1287212" cy="35394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/>
            </a:pPr>
            <a:r>
              <a:rPr lang="en-US" altLang="zh-CN" sz="2200" dirty="0" smtClean="0">
                <a:latin typeface="Times New Roman" pitchFamily="18" charset="0"/>
                <a:cs typeface="Times New Roman" pitchFamily="18" charset="0"/>
              </a:rPr>
              <a:t>NEWLINE</a:t>
            </a:r>
          </a:p>
        </p:txBody>
      </p:sp>
      <p:sp>
        <p:nvSpPr>
          <p:cNvPr id="1026" name="TextBox 1"/>
          <p:cNvSpPr txBox="1"/>
          <p:nvPr/>
        </p:nvSpPr>
        <p:spPr>
          <a:xfrm>
            <a:off x="3106105" y="203200"/>
            <a:ext cx="3840795" cy="70019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100"/>
              </a:lnSpc>
              <a:tabLst/>
            </a:pP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Scanning Python</a:t>
            </a:r>
          </a:p>
        </p:txBody>
      </p:sp>
      <p:sp>
        <p:nvSpPr>
          <p:cNvPr id="1028" name="TextBox 1"/>
          <p:cNvSpPr txBox="1"/>
          <p:nvPr/>
        </p:nvSpPr>
        <p:spPr>
          <a:xfrm>
            <a:off x="6781800" y="4648200"/>
            <a:ext cx="1287212" cy="35394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/>
            </a:pPr>
            <a:r>
              <a:rPr lang="en-US" altLang="zh-CN" sz="2200" dirty="0" smtClean="0">
                <a:latin typeface="Times New Roman" pitchFamily="18" charset="0"/>
                <a:cs typeface="Times New Roman" pitchFamily="18" charset="0"/>
              </a:rPr>
              <a:t>NEWLINE</a:t>
            </a:r>
          </a:p>
        </p:txBody>
      </p:sp>
    </p:spTree>
  </p:cSld>
  <p:clrMapOvr>
    <a:masterClrMapping/>
  </p:clrMapOvr>
  <p:transition/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0083800" cy="75565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79400" y="1193800"/>
            <a:ext cx="2244204" cy="108491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  <a:tabLst>
                <a:tab pos="736600" algn="l"/>
              </a:tabLst>
            </a:pPr>
            <a:r>
              <a:rPr lang="en-US" altLang="zh-CN" sz="2400" dirty="0" smtClean="0">
                <a:latin typeface="Courier New" pitchFamily="18" charset="0"/>
                <a:cs typeface="Courier New" pitchFamily="18" charset="0"/>
              </a:rPr>
              <a:t>if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dirty="0" smtClean="0">
                <a:latin typeface="Courier New" pitchFamily="18" charset="0"/>
                <a:cs typeface="Courier New" pitchFamily="18" charset="0"/>
              </a:rPr>
              <a:t>w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dirty="0" smtClean="0">
                <a:latin typeface="Courier New" pitchFamily="18" charset="0"/>
                <a:cs typeface="Courier New" pitchFamily="18" charset="0"/>
              </a:rPr>
              <a:t>==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 smtClean="0">
                <a:latin typeface="Courier New" pitchFamily="18" charset="0"/>
                <a:cs typeface="Courier New" pitchFamily="18" charset="0"/>
              </a:rPr>
              <a:t>z: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{</a:t>
            </a:r>
          </a:p>
          <a:p>
            <a:pPr>
              <a:lnSpc>
                <a:spcPts val="2700"/>
              </a:lnSpc>
              <a:tabLst>
                <a:tab pos="736600" algn="l"/>
              </a:tabLst>
            </a:pPr>
            <a:r>
              <a:rPr lang="en-US" altLang="zh-CN" dirty="0" smtClean="0"/>
              <a:t>	</a:t>
            </a:r>
            <a:r>
              <a:rPr lang="en-US" altLang="zh-CN" sz="2400" dirty="0" smtClean="0">
                <a:latin typeface="Courier New" pitchFamily="18" charset="0"/>
                <a:cs typeface="Courier New" pitchFamily="18" charset="0"/>
              </a:rPr>
              <a:t>a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 smtClean="0"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dirty="0" smtClean="0">
                <a:latin typeface="Courier New" pitchFamily="18" charset="0"/>
                <a:cs typeface="Courier New" pitchFamily="18" charset="0"/>
              </a:rPr>
              <a:t>b</a:t>
            </a:r>
            <a:r>
              <a:rPr lang="en-US" altLang="zh-CN" sz="2400" b="1" dirty="0" smtClean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;</a:t>
            </a:r>
          </a:p>
          <a:p>
            <a:pPr>
              <a:lnSpc>
                <a:spcPts val="2700"/>
              </a:lnSpc>
              <a:tabLst>
                <a:tab pos="736600" algn="l"/>
              </a:tabLst>
            </a:pPr>
            <a:r>
              <a:rPr lang="en-US" altLang="zh-CN" dirty="0" smtClean="0"/>
              <a:t>	</a:t>
            </a:r>
            <a:r>
              <a:rPr lang="en-US" altLang="zh-CN" sz="2400" dirty="0" smtClean="0">
                <a:latin typeface="Courier New" pitchFamily="18" charset="0"/>
                <a:cs typeface="Courier New" pitchFamily="18" charset="0"/>
              </a:rPr>
              <a:t>c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 smtClean="0"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dirty="0" smtClean="0">
                <a:latin typeface="Courier New" pitchFamily="18" charset="0"/>
                <a:cs typeface="Courier New" pitchFamily="18" charset="0"/>
              </a:rPr>
              <a:t>d</a:t>
            </a:r>
            <a:r>
              <a:rPr lang="en-US" altLang="zh-CN" sz="2400" b="1" dirty="0" smtClean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;</a:t>
            </a:r>
          </a:p>
        </p:txBody>
      </p:sp>
      <p:sp>
        <p:nvSpPr>
          <p:cNvPr id="3" name="TextBox 1"/>
          <p:cNvSpPr txBox="1"/>
          <p:nvPr/>
        </p:nvSpPr>
        <p:spPr>
          <a:xfrm>
            <a:off x="279400" y="2247900"/>
            <a:ext cx="1865895" cy="143116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  <a:tabLst>
                <a:tab pos="736600" algn="l"/>
              </a:tabLst>
            </a:pPr>
            <a:r>
              <a:rPr lang="en-US" altLang="zh-CN" sz="2400" b="1" dirty="0" smtClean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}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dirty="0" smtClean="0">
                <a:latin typeface="Courier New" pitchFamily="18" charset="0"/>
                <a:cs typeface="Courier New" pitchFamily="18" charset="0"/>
              </a:rPr>
              <a:t>else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b="1" dirty="0" smtClean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{</a:t>
            </a:r>
          </a:p>
          <a:p>
            <a:pPr>
              <a:lnSpc>
                <a:spcPts val="2700"/>
              </a:lnSpc>
              <a:tabLst>
                <a:tab pos="736600" algn="l"/>
              </a:tabLst>
            </a:pPr>
            <a:r>
              <a:rPr lang="en-US" altLang="zh-CN" dirty="0" smtClean="0"/>
              <a:t>	</a:t>
            </a:r>
            <a:r>
              <a:rPr lang="en-US" altLang="zh-CN" sz="2400" dirty="0" smtClean="0">
                <a:latin typeface="Courier New" pitchFamily="18" charset="0"/>
                <a:cs typeface="Courier New" pitchFamily="18" charset="0"/>
              </a:rPr>
              <a:t>e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 smtClean="0"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dirty="0" smtClean="0">
                <a:latin typeface="Courier New" pitchFamily="18" charset="0"/>
                <a:cs typeface="Courier New" pitchFamily="18" charset="0"/>
              </a:rPr>
              <a:t>f</a:t>
            </a:r>
            <a:r>
              <a:rPr lang="en-US" altLang="zh-CN" sz="2400" b="1" dirty="0" smtClean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;</a:t>
            </a:r>
          </a:p>
          <a:p>
            <a:pPr>
              <a:lnSpc>
                <a:spcPts val="2700"/>
              </a:lnSpc>
              <a:tabLst>
                <a:tab pos="736600" algn="l"/>
              </a:tabLst>
            </a:pPr>
            <a:r>
              <a:rPr lang="en-US" altLang="zh-CN" sz="2400" b="1" dirty="0" smtClean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}</a:t>
            </a:r>
          </a:p>
          <a:p>
            <a:pPr>
              <a:lnSpc>
                <a:spcPts val="2700"/>
              </a:lnSpc>
              <a:tabLst>
                <a:tab pos="736600" algn="l"/>
              </a:tabLst>
            </a:pPr>
            <a:r>
              <a:rPr lang="en-US" altLang="zh-CN" sz="2400" dirty="0" smtClean="0">
                <a:latin typeface="Courier New" pitchFamily="18" charset="0"/>
                <a:cs typeface="Courier New" pitchFamily="18" charset="0"/>
              </a:rPr>
              <a:t>g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dirty="0" smtClean="0"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dirty="0" smtClean="0">
                <a:latin typeface="Courier New" pitchFamily="18" charset="0"/>
                <a:cs typeface="Courier New" pitchFamily="18" charset="0"/>
              </a:rPr>
              <a:t>h</a:t>
            </a:r>
            <a:r>
              <a:rPr lang="en-US" altLang="zh-CN" sz="2400" b="1" dirty="0" smtClean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;</a:t>
            </a:r>
          </a:p>
        </p:txBody>
      </p:sp>
      <p:sp>
        <p:nvSpPr>
          <p:cNvPr id="4" name="TextBox 1"/>
          <p:cNvSpPr txBox="1"/>
          <p:nvPr/>
        </p:nvSpPr>
        <p:spPr>
          <a:xfrm>
            <a:off x="3467100" y="1219200"/>
            <a:ext cx="173124" cy="35394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/>
            </a:pPr>
            <a:r>
              <a:rPr lang="en-US" altLang="zh-CN" sz="2200" dirty="0" smtClean="0">
                <a:latin typeface="Times New Roman" pitchFamily="18" charset="0"/>
                <a:cs typeface="Times New Roman" pitchFamily="18" charset="0"/>
              </a:rPr>
              <a:t>if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4267200" y="1231900"/>
            <a:ext cx="564257" cy="81560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>
                <a:tab pos="215900" algn="l"/>
              </a:tabLst>
            </a:pPr>
            <a:r>
              <a:rPr lang="en-US" altLang="zh-CN" sz="2200" dirty="0" smtClean="0">
                <a:latin typeface="Times New Roman" pitchFamily="18" charset="0"/>
                <a:cs typeface="Times New Roman" pitchFamily="18" charset="0"/>
              </a:rPr>
              <a:t>ident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600"/>
              </a:lnSpc>
              <a:tabLst>
                <a:tab pos="215900" algn="l"/>
              </a:tabLst>
            </a:pPr>
            <a:r>
              <a:rPr lang="en-US" altLang="zh-CN" dirty="0" smtClean="0"/>
              <a:t>	</a:t>
            </a:r>
            <a:r>
              <a:rPr lang="en-US" altLang="zh-CN" sz="2200" b="1" dirty="0" smtClean="0">
                <a:latin typeface="Courier New" pitchFamily="18" charset="0"/>
                <a:cs typeface="Courier New" pitchFamily="18" charset="0"/>
              </a:rPr>
              <a:t>w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5435600" y="1219200"/>
            <a:ext cx="317395" cy="35394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/>
            </a:pPr>
            <a:r>
              <a:rPr lang="en-US" altLang="zh-CN" sz="2200" dirty="0" smtClean="0">
                <a:latin typeface="Times New Roman" pitchFamily="18" charset="0"/>
                <a:cs typeface="Times New Roman" pitchFamily="18" charset="0"/>
              </a:rPr>
              <a:t>==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6324600" y="1231900"/>
            <a:ext cx="564257" cy="81560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>
                <a:tab pos="215900" algn="l"/>
              </a:tabLst>
            </a:pPr>
            <a:r>
              <a:rPr lang="en-US" altLang="zh-CN" sz="2200" dirty="0" smtClean="0">
                <a:latin typeface="Times New Roman" pitchFamily="18" charset="0"/>
                <a:cs typeface="Times New Roman" pitchFamily="18" charset="0"/>
              </a:rPr>
              <a:t>ident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600"/>
              </a:lnSpc>
              <a:tabLst>
                <a:tab pos="215900" algn="l"/>
              </a:tabLst>
            </a:pPr>
            <a:r>
              <a:rPr lang="en-US" altLang="zh-CN" dirty="0" smtClean="0"/>
              <a:t>	</a:t>
            </a:r>
            <a:r>
              <a:rPr lang="en-US" altLang="zh-CN" sz="2200" b="1" dirty="0" smtClean="0">
                <a:latin typeface="Courier New" pitchFamily="18" charset="0"/>
                <a:cs typeface="Courier New" pitchFamily="18" charset="0"/>
              </a:rPr>
              <a:t>z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7493000" y="1219200"/>
            <a:ext cx="78548" cy="35394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/>
            </a:pPr>
            <a:r>
              <a:rPr lang="en-US" altLang="zh-CN" sz="2200" dirty="0" smtClean="0">
                <a:latin typeface="Times New Roman" pitchFamily="18" charset="0"/>
                <a:cs typeface="Times New Roman" pitchFamily="18" charset="0"/>
              </a:rPr>
              <a:t>: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3949700" y="2362200"/>
            <a:ext cx="134652" cy="35394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/>
            </a:pPr>
            <a:r>
              <a:rPr lang="en-US" altLang="zh-CN" sz="2200" dirty="0" smtClean="0">
                <a:latin typeface="Times New Roman" pitchFamily="18" charset="0"/>
                <a:cs typeface="Times New Roman" pitchFamily="18" charset="0"/>
              </a:rPr>
              <a:t>{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5181600" y="2400300"/>
            <a:ext cx="564257" cy="149528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>
                <a:tab pos="215900" algn="l"/>
              </a:tabLst>
            </a:pPr>
            <a:r>
              <a:rPr lang="en-US" altLang="zh-CN" sz="2200" dirty="0" smtClean="0">
                <a:latin typeface="Times New Roman" pitchFamily="18" charset="0"/>
                <a:cs typeface="Times New Roman" pitchFamily="18" charset="0"/>
              </a:rPr>
              <a:t>ident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600"/>
              </a:lnSpc>
              <a:tabLst>
                <a:tab pos="215900" algn="l"/>
              </a:tabLst>
            </a:pPr>
            <a:r>
              <a:rPr lang="en-US" altLang="zh-CN" dirty="0" smtClean="0"/>
              <a:t>	</a:t>
            </a:r>
            <a:r>
              <a:rPr lang="en-US" altLang="zh-CN" sz="2200" b="1" dirty="0" smtClean="0">
                <a:latin typeface="Courier New" pitchFamily="18" charset="0"/>
                <a:cs typeface="Courier New" pitchFamily="18" charset="0"/>
              </a:rPr>
              <a:t>a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300"/>
              </a:lnSpc>
              <a:tabLst>
                <a:tab pos="215900" algn="l"/>
              </a:tabLst>
            </a:pPr>
            <a:r>
              <a:rPr lang="en-US" altLang="zh-CN" sz="2200" dirty="0" smtClean="0">
                <a:latin typeface="Times New Roman" pitchFamily="18" charset="0"/>
                <a:cs typeface="Times New Roman" pitchFamily="18" charset="0"/>
              </a:rPr>
              <a:t>ident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5397500" y="3962400"/>
            <a:ext cx="169918" cy="35394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/>
            </a:pPr>
            <a:r>
              <a:rPr lang="en-US" altLang="zh-CN" sz="2200" b="1" dirty="0" smtClean="0">
                <a:latin typeface="Courier New" pitchFamily="18" charset="0"/>
                <a:cs typeface="Courier New" pitchFamily="18" charset="0"/>
              </a:rPr>
              <a:t>c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6311900" y="2400300"/>
            <a:ext cx="158698" cy="149528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/>
            </a:pPr>
            <a:r>
              <a:rPr lang="en-US" altLang="zh-CN" sz="2200" dirty="0" smtClean="0">
                <a:latin typeface="Times New Roman" pitchFamily="18" charset="0"/>
                <a:cs typeface="Times New Roman" pitchFamily="18" charset="0"/>
              </a:rPr>
              <a:t>=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900"/>
              </a:lnSpc>
              <a:tabLst/>
            </a:pPr>
            <a:r>
              <a:rPr lang="en-US" altLang="zh-CN" sz="2200" dirty="0" smtClean="0">
                <a:latin typeface="Times New Roman" pitchFamily="18" charset="0"/>
                <a:cs typeface="Times New Roman" pitchFamily="18" charset="0"/>
              </a:rPr>
              <a:t>=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7010400" y="2400300"/>
            <a:ext cx="564257" cy="14556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>
                <a:tab pos="215900" algn="l"/>
              </a:tabLst>
            </a:pPr>
            <a:r>
              <a:rPr lang="en-US" altLang="zh-CN" sz="2200" dirty="0" smtClean="0">
                <a:latin typeface="Times New Roman" pitchFamily="18" charset="0"/>
                <a:cs typeface="Times New Roman" pitchFamily="18" charset="0"/>
              </a:rPr>
              <a:t>ident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600"/>
              </a:lnSpc>
              <a:tabLst>
                <a:tab pos="215900" algn="l"/>
              </a:tabLst>
            </a:pPr>
            <a:r>
              <a:rPr lang="en-US" altLang="zh-CN" dirty="0" smtClean="0"/>
              <a:t>	</a:t>
            </a:r>
            <a:r>
              <a:rPr lang="en-US" altLang="zh-CN" sz="2200" b="1" dirty="0" smtClean="0">
                <a:latin typeface="Courier New" pitchFamily="18" charset="0"/>
                <a:cs typeface="Courier New" pitchFamily="18" charset="0"/>
              </a:rPr>
              <a:t>b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300"/>
              </a:lnSpc>
              <a:tabLst>
                <a:tab pos="215900" algn="l"/>
              </a:tabLst>
            </a:pPr>
            <a:r>
              <a:rPr lang="en-US" altLang="zh-CN" sz="2200" dirty="0" smtClean="0">
                <a:latin typeface="Times New Roman" pitchFamily="18" charset="0"/>
                <a:cs typeface="Times New Roman" pitchFamily="18" charset="0"/>
              </a:rPr>
              <a:t>ident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7226300" y="3962400"/>
            <a:ext cx="169918" cy="35394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/>
            </a:pPr>
            <a:r>
              <a:rPr lang="en-US" altLang="zh-CN" sz="2200" b="1" dirty="0" smtClean="0">
                <a:latin typeface="Courier New" pitchFamily="18" charset="0"/>
                <a:cs typeface="Courier New" pitchFamily="18" charset="0"/>
              </a:rPr>
              <a:t>d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8750300" y="2400300"/>
            <a:ext cx="78548" cy="149528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/>
            </a:pPr>
            <a:r>
              <a:rPr lang="en-US" altLang="zh-CN" sz="2200" dirty="0" smtClean="0">
                <a:latin typeface="Times New Roman" pitchFamily="18" charset="0"/>
                <a:cs typeface="Times New Roman" pitchFamily="18" charset="0"/>
              </a:rPr>
              <a:t>;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900"/>
              </a:lnSpc>
              <a:tabLst/>
            </a:pPr>
            <a:r>
              <a:rPr lang="en-US" altLang="zh-CN" sz="2200" dirty="0" smtClean="0">
                <a:latin typeface="Times New Roman" pitchFamily="18" charset="0"/>
                <a:cs typeface="Times New Roman" pitchFamily="18" charset="0"/>
              </a:rPr>
              <a:t>;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3949700" y="4648200"/>
            <a:ext cx="134652" cy="35394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/>
            </a:pPr>
            <a:r>
              <a:rPr lang="en-US" altLang="zh-CN" sz="2200" dirty="0" smtClean="0">
                <a:latin typeface="Times New Roman" pitchFamily="18" charset="0"/>
                <a:cs typeface="Times New Roman" pitchFamily="18" charset="0"/>
              </a:rPr>
              <a:t>}</a:t>
            </a:r>
          </a:p>
        </p:txBody>
      </p:sp>
      <p:sp>
        <p:nvSpPr>
          <p:cNvPr id="17" name="TextBox 1"/>
          <p:cNvSpPr txBox="1"/>
          <p:nvPr/>
        </p:nvSpPr>
        <p:spPr>
          <a:xfrm>
            <a:off x="5105400" y="4648200"/>
            <a:ext cx="437620" cy="35394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/>
            </a:pPr>
            <a:r>
              <a:rPr lang="en-US" altLang="zh-CN" sz="2200" dirty="0" smtClean="0">
                <a:latin typeface="Times New Roman" pitchFamily="18" charset="0"/>
                <a:cs typeface="Times New Roman" pitchFamily="18" charset="0"/>
              </a:rPr>
              <a:t>else</a:t>
            </a:r>
          </a:p>
        </p:txBody>
      </p:sp>
      <p:sp>
        <p:nvSpPr>
          <p:cNvPr id="18" name="TextBox 1"/>
          <p:cNvSpPr txBox="1"/>
          <p:nvPr/>
        </p:nvSpPr>
        <p:spPr>
          <a:xfrm>
            <a:off x="6121400" y="4648200"/>
            <a:ext cx="78548" cy="35394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/>
            </a:pPr>
            <a:r>
              <a:rPr lang="en-US" altLang="zh-CN" sz="2200" dirty="0" smtClean="0">
                <a:latin typeface="Times New Roman" pitchFamily="18" charset="0"/>
                <a:cs typeface="Times New Roman" pitchFamily="18" charset="0"/>
              </a:rPr>
              <a:t>:</a:t>
            </a:r>
          </a:p>
        </p:txBody>
      </p:sp>
      <p:sp>
        <p:nvSpPr>
          <p:cNvPr id="19" name="TextBox 1"/>
          <p:cNvSpPr txBox="1"/>
          <p:nvPr/>
        </p:nvSpPr>
        <p:spPr>
          <a:xfrm>
            <a:off x="5181600" y="5562600"/>
            <a:ext cx="564257" cy="35394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/>
            </a:pPr>
            <a:r>
              <a:rPr lang="en-US" altLang="zh-CN" sz="2200" dirty="0" smtClean="0">
                <a:latin typeface="Times New Roman" pitchFamily="18" charset="0"/>
                <a:cs typeface="Times New Roman" pitchFamily="18" charset="0"/>
              </a:rPr>
              <a:t>ident</a:t>
            </a:r>
          </a:p>
        </p:txBody>
      </p:sp>
      <p:sp>
        <p:nvSpPr>
          <p:cNvPr id="20" name="TextBox 1"/>
          <p:cNvSpPr txBox="1"/>
          <p:nvPr/>
        </p:nvSpPr>
        <p:spPr>
          <a:xfrm>
            <a:off x="5397500" y="6019800"/>
            <a:ext cx="169918" cy="35394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/>
            </a:pPr>
            <a:r>
              <a:rPr lang="en-US" altLang="zh-CN" sz="2200" b="1" dirty="0" smtClean="0">
                <a:latin typeface="Courier New" pitchFamily="18" charset="0"/>
                <a:cs typeface="Courier New" pitchFamily="18" charset="0"/>
              </a:rPr>
              <a:t>e</a:t>
            </a:r>
          </a:p>
        </p:txBody>
      </p:sp>
      <p:sp>
        <p:nvSpPr>
          <p:cNvPr id="21" name="TextBox 1"/>
          <p:cNvSpPr txBox="1"/>
          <p:nvPr/>
        </p:nvSpPr>
        <p:spPr>
          <a:xfrm>
            <a:off x="6311900" y="5562600"/>
            <a:ext cx="158698" cy="35394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/>
            </a:pPr>
            <a:r>
              <a:rPr lang="en-US" altLang="zh-CN" sz="2200" dirty="0" smtClean="0">
                <a:latin typeface="Times New Roman" pitchFamily="18" charset="0"/>
                <a:cs typeface="Times New Roman" pitchFamily="18" charset="0"/>
              </a:rPr>
              <a:t>=</a:t>
            </a:r>
          </a:p>
        </p:txBody>
      </p:sp>
      <p:sp>
        <p:nvSpPr>
          <p:cNvPr id="22" name="TextBox 1"/>
          <p:cNvSpPr txBox="1"/>
          <p:nvPr/>
        </p:nvSpPr>
        <p:spPr>
          <a:xfrm>
            <a:off x="7010400" y="5562600"/>
            <a:ext cx="564257" cy="35394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/>
            </a:pPr>
            <a:r>
              <a:rPr lang="en-US" altLang="zh-CN" sz="2200" dirty="0" smtClean="0">
                <a:latin typeface="Times New Roman" pitchFamily="18" charset="0"/>
                <a:cs typeface="Times New Roman" pitchFamily="18" charset="0"/>
              </a:rPr>
              <a:t>ident</a:t>
            </a:r>
          </a:p>
        </p:txBody>
      </p:sp>
      <p:sp>
        <p:nvSpPr>
          <p:cNvPr id="23" name="TextBox 1"/>
          <p:cNvSpPr txBox="1"/>
          <p:nvPr/>
        </p:nvSpPr>
        <p:spPr>
          <a:xfrm>
            <a:off x="7226300" y="6019800"/>
            <a:ext cx="169918" cy="35394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/>
            </a:pPr>
            <a:r>
              <a:rPr lang="en-US" altLang="zh-CN" sz="2200" b="1" dirty="0" smtClean="0">
                <a:latin typeface="Courier New" pitchFamily="18" charset="0"/>
                <a:cs typeface="Courier New" pitchFamily="18" charset="0"/>
              </a:rPr>
              <a:t>f</a:t>
            </a:r>
          </a:p>
        </p:txBody>
      </p:sp>
      <p:sp>
        <p:nvSpPr>
          <p:cNvPr id="24" name="TextBox 1"/>
          <p:cNvSpPr txBox="1"/>
          <p:nvPr/>
        </p:nvSpPr>
        <p:spPr>
          <a:xfrm>
            <a:off x="8750300" y="5562600"/>
            <a:ext cx="78548" cy="35394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/>
            </a:pPr>
            <a:r>
              <a:rPr lang="en-US" altLang="zh-CN" sz="2200" dirty="0" smtClean="0">
                <a:latin typeface="Times New Roman" pitchFamily="18" charset="0"/>
                <a:cs typeface="Times New Roman" pitchFamily="18" charset="0"/>
              </a:rPr>
              <a:t>;</a:t>
            </a:r>
          </a:p>
        </p:txBody>
      </p:sp>
      <p:sp>
        <p:nvSpPr>
          <p:cNvPr id="25" name="TextBox 1"/>
          <p:cNvSpPr txBox="1"/>
          <p:nvPr/>
        </p:nvSpPr>
        <p:spPr>
          <a:xfrm>
            <a:off x="3949700" y="6705600"/>
            <a:ext cx="134652" cy="35394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/>
            </a:pPr>
            <a:r>
              <a:rPr lang="en-US" altLang="zh-CN" sz="2200" dirty="0" smtClean="0">
                <a:latin typeface="Times New Roman" pitchFamily="18" charset="0"/>
                <a:cs typeface="Times New Roman" pitchFamily="18" charset="0"/>
              </a:rPr>
              <a:t>}</a:t>
            </a:r>
          </a:p>
        </p:txBody>
      </p:sp>
      <p:sp>
        <p:nvSpPr>
          <p:cNvPr id="26" name="TextBox 1"/>
          <p:cNvSpPr txBox="1"/>
          <p:nvPr/>
        </p:nvSpPr>
        <p:spPr>
          <a:xfrm>
            <a:off x="5181600" y="6705600"/>
            <a:ext cx="564257" cy="35394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/>
            </a:pPr>
            <a:r>
              <a:rPr lang="en-US" altLang="zh-CN" sz="2200" dirty="0" smtClean="0">
                <a:latin typeface="Times New Roman" pitchFamily="18" charset="0"/>
                <a:cs typeface="Times New Roman" pitchFamily="18" charset="0"/>
              </a:rPr>
              <a:t>ident</a:t>
            </a:r>
          </a:p>
        </p:txBody>
      </p:sp>
      <p:sp>
        <p:nvSpPr>
          <p:cNvPr id="27" name="TextBox 1"/>
          <p:cNvSpPr txBox="1"/>
          <p:nvPr/>
        </p:nvSpPr>
        <p:spPr>
          <a:xfrm>
            <a:off x="5397500" y="7162800"/>
            <a:ext cx="169918" cy="35394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/>
            </a:pPr>
            <a:r>
              <a:rPr lang="en-US" altLang="zh-CN" sz="2200" b="1" dirty="0" smtClean="0">
                <a:latin typeface="Courier New" pitchFamily="18" charset="0"/>
                <a:cs typeface="Courier New" pitchFamily="18" charset="0"/>
              </a:rPr>
              <a:t>g</a:t>
            </a:r>
          </a:p>
        </p:txBody>
      </p:sp>
      <p:sp>
        <p:nvSpPr>
          <p:cNvPr id="28" name="TextBox 1"/>
          <p:cNvSpPr txBox="1"/>
          <p:nvPr/>
        </p:nvSpPr>
        <p:spPr>
          <a:xfrm>
            <a:off x="6311900" y="6705600"/>
            <a:ext cx="158698" cy="35394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/>
            </a:pPr>
            <a:r>
              <a:rPr lang="en-US" altLang="zh-CN" sz="2200" dirty="0" smtClean="0">
                <a:latin typeface="Times New Roman" pitchFamily="18" charset="0"/>
                <a:cs typeface="Times New Roman" pitchFamily="18" charset="0"/>
              </a:rPr>
              <a:t>=</a:t>
            </a:r>
          </a:p>
        </p:txBody>
      </p:sp>
      <p:sp>
        <p:nvSpPr>
          <p:cNvPr id="29" name="TextBox 1"/>
          <p:cNvSpPr txBox="1"/>
          <p:nvPr/>
        </p:nvSpPr>
        <p:spPr>
          <a:xfrm>
            <a:off x="7010400" y="6705600"/>
            <a:ext cx="564257" cy="35394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/>
            </a:pPr>
            <a:r>
              <a:rPr lang="en-US" altLang="zh-CN" sz="2200" dirty="0" smtClean="0">
                <a:latin typeface="Times New Roman" pitchFamily="18" charset="0"/>
                <a:cs typeface="Times New Roman" pitchFamily="18" charset="0"/>
              </a:rPr>
              <a:t>ident</a:t>
            </a:r>
          </a:p>
        </p:txBody>
      </p:sp>
      <p:sp>
        <p:nvSpPr>
          <p:cNvPr id="30" name="TextBox 1"/>
          <p:cNvSpPr txBox="1"/>
          <p:nvPr/>
        </p:nvSpPr>
        <p:spPr>
          <a:xfrm>
            <a:off x="7226300" y="7162800"/>
            <a:ext cx="169918" cy="35394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/>
            </a:pPr>
            <a:r>
              <a:rPr lang="en-US" altLang="zh-CN" sz="2200" b="1" dirty="0" smtClean="0">
                <a:latin typeface="Courier New" pitchFamily="18" charset="0"/>
                <a:cs typeface="Courier New" pitchFamily="18" charset="0"/>
              </a:rPr>
              <a:t>h</a:t>
            </a:r>
          </a:p>
        </p:txBody>
      </p:sp>
      <p:sp>
        <p:nvSpPr>
          <p:cNvPr id="31" name="TextBox 1"/>
          <p:cNvSpPr txBox="1"/>
          <p:nvPr/>
        </p:nvSpPr>
        <p:spPr>
          <a:xfrm>
            <a:off x="8750300" y="6705600"/>
            <a:ext cx="78548" cy="35394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/>
            </a:pPr>
            <a:r>
              <a:rPr lang="en-US" altLang="zh-CN" sz="2200" dirty="0" smtClean="0">
                <a:latin typeface="Times New Roman" pitchFamily="18" charset="0"/>
                <a:cs typeface="Times New Roman" pitchFamily="18" charset="0"/>
              </a:rPr>
              <a:t>;</a:t>
            </a:r>
          </a:p>
        </p:txBody>
      </p:sp>
      <p:sp>
        <p:nvSpPr>
          <p:cNvPr id="1024" name="TextBox 1"/>
          <p:cNvSpPr txBox="1"/>
          <p:nvPr/>
        </p:nvSpPr>
        <p:spPr>
          <a:xfrm>
            <a:off x="3106105" y="203200"/>
            <a:ext cx="3840795" cy="70019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100"/>
              </a:lnSpc>
              <a:tabLst/>
            </a:pP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Scanning Python</a:t>
            </a:r>
          </a:p>
        </p:txBody>
      </p:sp>
      <p:sp>
        <p:nvSpPr>
          <p:cNvPr id="1025" name="TextBox 1"/>
          <p:cNvSpPr txBox="1"/>
          <p:nvPr/>
        </p:nvSpPr>
        <p:spPr>
          <a:xfrm>
            <a:off x="3949700" y="5562600"/>
            <a:ext cx="134652" cy="35394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/>
            </a:pPr>
            <a:r>
              <a:rPr lang="en-US" altLang="zh-CN" sz="2200" dirty="0" smtClean="0">
                <a:latin typeface="Times New Roman" pitchFamily="18" charset="0"/>
                <a:cs typeface="Times New Roman" pitchFamily="18" charset="0"/>
              </a:rPr>
              <a:t>{</a:t>
            </a:r>
          </a:p>
        </p:txBody>
      </p:sp>
    </p:spTree>
  </p:cSld>
  <p:clrMapOvr>
    <a:masterClrMapping/>
  </p:clrMapOvr>
  <p:transition/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9004300" cy="1143000"/>
          </a:xfrm>
        </p:spPr>
        <p:txBody>
          <a:bodyPr>
            <a:normAutofit/>
          </a:bodyPr>
          <a:lstStyle/>
          <a:p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Where to INDENT/DEDENT?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9004300" cy="5530850"/>
          </a:xfrm>
        </p:spPr>
        <p:txBody>
          <a:bodyPr>
            <a:normAutofit/>
          </a:bodyPr>
          <a:lstStyle/>
          <a:p>
            <a:pPr>
              <a:lnSpc>
                <a:spcPts val="2800"/>
              </a:lnSpc>
              <a:tabLst/>
            </a:pP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Scanner maintains a stack of line indentations</a:t>
            </a:r>
            <a:r>
              <a:rPr lang="zh-CN" alt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keeping track of all indented contexts so far.</a:t>
            </a:r>
            <a:endParaRPr lang="en-US" altLang="zh-CN" dirty="0" smtClean="0"/>
          </a:p>
          <a:p>
            <a:pPr>
              <a:lnSpc>
                <a:spcPts val="3000"/>
              </a:lnSpc>
              <a:tabLst/>
            </a:pP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Initially, this stack contains 0, since initially the</a:t>
            </a:r>
            <a:r>
              <a:rPr lang="zh-CN" alt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contents of the file aren't indented.</a:t>
            </a:r>
            <a:endParaRPr lang="en-US" altLang="zh-CN" dirty="0" smtClean="0"/>
          </a:p>
          <a:p>
            <a:pPr>
              <a:lnSpc>
                <a:spcPts val="2900"/>
              </a:lnSpc>
              <a:tabLst/>
            </a:pP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On a newline:</a:t>
            </a:r>
          </a:p>
          <a:p>
            <a:pPr lvl="1">
              <a:lnSpc>
                <a:spcPts val="2500"/>
              </a:lnSpc>
            </a:pP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See how much whitespace is at the start of the line.</a:t>
            </a:r>
          </a:p>
          <a:p>
            <a:pPr lvl="1">
              <a:lnSpc>
                <a:spcPts val="2500"/>
              </a:lnSpc>
            </a:pP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If this value exceeds the top of the stack:</a:t>
            </a:r>
          </a:p>
          <a:p>
            <a:pPr lvl="2">
              <a:lnSpc>
                <a:spcPts val="2100"/>
              </a:lnSpc>
            </a:pP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Push the value onto the stack.</a:t>
            </a:r>
          </a:p>
          <a:p>
            <a:pPr lvl="2">
              <a:lnSpc>
                <a:spcPts val="2800"/>
              </a:lnSpc>
            </a:pP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Emit an INDENT token.</a:t>
            </a:r>
          </a:p>
          <a:p>
            <a:pPr lvl="1">
              <a:lnSpc>
                <a:spcPts val="2500"/>
              </a:lnSpc>
            </a:pP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Otherwise, while the value is less than the top of the stack:</a:t>
            </a:r>
          </a:p>
          <a:p>
            <a:pPr lvl="2">
              <a:lnSpc>
                <a:spcPts val="2100"/>
              </a:lnSpc>
              <a:tabLst>
                <a:tab pos="2260600" algn="l"/>
              </a:tabLst>
            </a:pP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Pop the stack.</a:t>
            </a:r>
          </a:p>
          <a:p>
            <a:pPr lvl="2">
              <a:lnSpc>
                <a:spcPts val="2800"/>
              </a:lnSpc>
              <a:tabLst>
                <a:tab pos="2260600" algn="l"/>
              </a:tabLst>
            </a:pP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Emit a DEDENT token.</a:t>
            </a:r>
          </a:p>
          <a:p>
            <a:pPr>
              <a:lnSpc>
                <a:spcPts val="2900"/>
              </a:lnSpc>
              <a:tabLst/>
            </a:pP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3352800" y="6990318"/>
            <a:ext cx="59563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srgbClr val="3C3C3C"/>
                </a:solidFill>
                <a:latin typeface="Times New Roman" pitchFamily="18" charset="0"/>
                <a:cs typeface="Times New Roman" pitchFamily="18" charset="0"/>
              </a:rPr>
              <a:t>Source: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 smtClean="0">
                <a:solidFill>
                  <a:srgbClr val="DD4814"/>
                </a:solidFill>
                <a:latin typeface="Times New Roman" pitchFamily="18" charset="0"/>
                <a:cs typeface="Times New Roman" pitchFamily="18" charset="0"/>
                <a:hlinkClick r:id="rId2"/>
              </a:rPr>
              <a:t>http://docs.python.org/reference/lexical_analysis.html</a:t>
            </a:r>
            <a:endParaRPr lang="zh-CN" altLang="en-US" dirty="0"/>
          </a:p>
        </p:txBody>
      </p:sp>
    </p:spTree>
  </p:cSld>
  <p:clrMapOvr>
    <a:masterClrMapping/>
  </p:clrMapOvr>
  <p:transition/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928100" cy="1143000"/>
          </a:xfrm>
        </p:spPr>
        <p:txBody>
          <a:bodyPr>
            <a:normAutofit/>
          </a:bodyPr>
          <a:lstStyle/>
          <a:p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Interesting Observation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928100" cy="5956300"/>
          </a:xfrm>
        </p:spPr>
        <p:txBody>
          <a:bodyPr>
            <a:normAutofit/>
          </a:bodyPr>
          <a:lstStyle/>
          <a:p>
            <a:pPr>
              <a:lnSpc>
                <a:spcPts val="3700"/>
              </a:lnSpc>
              <a:tabLst>
                <a:tab pos="1447800" algn="l"/>
                <a:tab pos="2171700" algn="l"/>
                <a:tab pos="2908300" algn="l"/>
                <a:tab pos="3632200" algn="l"/>
                <a:tab pos="4368800" algn="l"/>
                <a:tab pos="5105400" algn="l"/>
              </a:tabLst>
            </a:pP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Normally, more text on a line translates</a:t>
            </a:r>
            <a:r>
              <a:rPr lang="zh-CN" alt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into more tokens.</a:t>
            </a:r>
          </a:p>
          <a:p>
            <a:pPr>
              <a:lnSpc>
                <a:spcPts val="3700"/>
              </a:lnSpc>
              <a:tabLst>
                <a:tab pos="1447800" algn="l"/>
                <a:tab pos="2171700" algn="l"/>
                <a:tab pos="2908300" algn="l"/>
                <a:tab pos="3632200" algn="l"/>
                <a:tab pos="4368800" algn="l"/>
                <a:tab pos="5105400" algn="l"/>
              </a:tabLst>
            </a:pP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With DEDENT, </a:t>
            </a:r>
            <a:r>
              <a:rPr lang="en-US" altLang="zh-CN" i="1" dirty="0" smtClean="0">
                <a:latin typeface="Times New Roman" pitchFamily="18" charset="0"/>
                <a:cs typeface="Times New Roman" pitchFamily="18" charset="0"/>
              </a:rPr>
              <a:t>less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 text on a line often</a:t>
            </a:r>
            <a:r>
              <a:rPr lang="zh-CN" alt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means more tokens:</a:t>
            </a:r>
          </a:p>
          <a:p>
            <a:pPr>
              <a:lnSpc>
                <a:spcPts val="3400"/>
              </a:lnSpc>
              <a:buNone/>
              <a:tabLst>
                <a:tab pos="1447800" algn="l"/>
                <a:tab pos="2171700" algn="l"/>
                <a:tab pos="2908300" algn="l"/>
                <a:tab pos="3632200" algn="l"/>
                <a:tab pos="4368800" algn="l"/>
                <a:tab pos="5105400" algn="l"/>
              </a:tabLst>
            </a:pPr>
            <a:r>
              <a:rPr lang="en-US" altLang="zh-CN" sz="2400" dirty="0" smtClean="0">
                <a:latin typeface="Courier New" pitchFamily="18" charset="0"/>
                <a:cs typeface="Courier New" pitchFamily="18" charset="0"/>
              </a:rPr>
              <a:t>		if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i="1" dirty="0" smtClean="0">
                <a:latin typeface="Courier New" pitchFamily="18" charset="0"/>
                <a:cs typeface="Courier New" pitchFamily="18" charset="0"/>
              </a:rPr>
              <a:t>cond1</a:t>
            </a:r>
            <a:r>
              <a:rPr lang="en-US" altLang="zh-CN" sz="2400" dirty="0" smtClean="0">
                <a:latin typeface="Courier New" pitchFamily="18" charset="0"/>
                <a:cs typeface="Courier New" pitchFamily="18" charset="0"/>
              </a:rPr>
              <a:t>:</a:t>
            </a:r>
          </a:p>
          <a:p>
            <a:pPr>
              <a:lnSpc>
                <a:spcPts val="3400"/>
              </a:lnSpc>
              <a:buNone/>
              <a:tabLst>
                <a:tab pos="1447800" algn="l"/>
                <a:tab pos="2171700" algn="l"/>
                <a:tab pos="2908300" algn="l"/>
                <a:tab pos="3632200" algn="l"/>
                <a:tab pos="4368800" algn="l"/>
                <a:tab pos="5105400" algn="l"/>
              </a:tabLst>
            </a:pPr>
            <a:r>
              <a:rPr lang="en-US" altLang="zh-CN" sz="2400" dirty="0" smtClean="0">
                <a:latin typeface="Courier New" pitchFamily="18" charset="0"/>
                <a:cs typeface="Courier New" pitchFamily="18" charset="0"/>
              </a:rPr>
              <a:t>	</a:t>
            </a:r>
            <a:r>
              <a:rPr lang="en-US" altLang="zh-CN" dirty="0" smtClean="0"/>
              <a:t>		</a:t>
            </a:r>
            <a:r>
              <a:rPr lang="en-US" altLang="zh-CN" sz="2400" dirty="0" smtClean="0">
                <a:latin typeface="Courier New" pitchFamily="18" charset="0"/>
                <a:cs typeface="Courier New" pitchFamily="18" charset="0"/>
              </a:rPr>
              <a:t>if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i="1" dirty="0" smtClean="0">
                <a:latin typeface="Courier New" pitchFamily="18" charset="0"/>
                <a:cs typeface="Courier New" pitchFamily="18" charset="0"/>
              </a:rPr>
              <a:t>cond2</a:t>
            </a:r>
            <a:r>
              <a:rPr lang="en-US" altLang="zh-CN" sz="2400" dirty="0" smtClean="0">
                <a:latin typeface="Courier New" pitchFamily="18" charset="0"/>
                <a:cs typeface="Courier New" pitchFamily="18" charset="0"/>
              </a:rPr>
              <a:t>:</a:t>
            </a:r>
          </a:p>
          <a:p>
            <a:pPr>
              <a:lnSpc>
                <a:spcPts val="2700"/>
              </a:lnSpc>
              <a:buNone/>
              <a:tabLst>
                <a:tab pos="1447800" algn="l"/>
                <a:tab pos="2171700" algn="l"/>
                <a:tab pos="2908300" algn="l"/>
                <a:tab pos="3632200" algn="l"/>
                <a:tab pos="4368800" algn="l"/>
                <a:tab pos="5105400" algn="l"/>
              </a:tabLst>
            </a:pPr>
            <a:r>
              <a:rPr lang="en-US" altLang="zh-CN" sz="2400" dirty="0" smtClean="0">
                <a:latin typeface="Courier New" pitchFamily="18" charset="0"/>
                <a:cs typeface="Courier New" pitchFamily="18" charset="0"/>
              </a:rPr>
              <a:t>				if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i="1" dirty="0" smtClean="0">
                <a:latin typeface="Courier New" pitchFamily="18" charset="0"/>
                <a:cs typeface="Courier New" pitchFamily="18" charset="0"/>
              </a:rPr>
              <a:t>cond3</a:t>
            </a:r>
            <a:r>
              <a:rPr lang="en-US" altLang="zh-CN" sz="2400" dirty="0" smtClean="0">
                <a:latin typeface="Courier New" pitchFamily="18" charset="0"/>
                <a:cs typeface="Courier New" pitchFamily="18" charset="0"/>
              </a:rPr>
              <a:t>:</a:t>
            </a:r>
          </a:p>
          <a:p>
            <a:pPr>
              <a:lnSpc>
                <a:spcPts val="2700"/>
              </a:lnSpc>
              <a:buNone/>
              <a:tabLst>
                <a:tab pos="1447800" algn="l"/>
                <a:tab pos="2171700" algn="l"/>
                <a:tab pos="2908300" algn="l"/>
                <a:tab pos="3632200" algn="l"/>
                <a:tab pos="4368800" algn="l"/>
                <a:tab pos="5105400" algn="l"/>
              </a:tabLst>
            </a:pPr>
            <a:r>
              <a:rPr lang="en-US" altLang="zh-CN" sz="2400" dirty="0" smtClean="0">
                <a:latin typeface="Courier New" pitchFamily="18" charset="0"/>
                <a:cs typeface="Courier New" pitchFamily="18" charset="0"/>
              </a:rPr>
              <a:t>					if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i="1" dirty="0" smtClean="0">
                <a:latin typeface="Courier New" pitchFamily="18" charset="0"/>
                <a:cs typeface="Courier New" pitchFamily="18" charset="0"/>
              </a:rPr>
              <a:t>cond4</a:t>
            </a:r>
            <a:r>
              <a:rPr lang="en-US" altLang="zh-CN" sz="2400" dirty="0" smtClean="0">
                <a:latin typeface="Courier New" pitchFamily="18" charset="0"/>
                <a:cs typeface="Courier New" pitchFamily="18" charset="0"/>
              </a:rPr>
              <a:t>:</a:t>
            </a:r>
          </a:p>
          <a:p>
            <a:pPr>
              <a:lnSpc>
                <a:spcPts val="2700"/>
              </a:lnSpc>
              <a:buNone/>
              <a:tabLst>
                <a:tab pos="1447800" algn="l"/>
                <a:tab pos="2171700" algn="l"/>
                <a:tab pos="2908300" algn="l"/>
                <a:tab pos="3632200" algn="l"/>
                <a:tab pos="4368800" algn="l"/>
                <a:tab pos="5105400" algn="l"/>
              </a:tabLst>
            </a:pPr>
            <a:r>
              <a:rPr lang="en-US" altLang="zh-CN" sz="2400" dirty="0" smtClean="0">
                <a:latin typeface="Courier New" pitchFamily="18" charset="0"/>
                <a:cs typeface="Courier New" pitchFamily="18" charset="0"/>
              </a:rPr>
              <a:t>						if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i="1" dirty="0" smtClean="0">
                <a:latin typeface="Courier New" pitchFamily="18" charset="0"/>
                <a:cs typeface="Courier New" pitchFamily="18" charset="0"/>
              </a:rPr>
              <a:t>cond5</a:t>
            </a:r>
            <a:r>
              <a:rPr lang="en-US" altLang="zh-CN" sz="2400" dirty="0" smtClean="0">
                <a:latin typeface="Courier New" pitchFamily="18" charset="0"/>
                <a:cs typeface="Courier New" pitchFamily="18" charset="0"/>
              </a:rPr>
              <a:t>:</a:t>
            </a:r>
          </a:p>
          <a:p>
            <a:pPr>
              <a:lnSpc>
                <a:spcPts val="2700"/>
              </a:lnSpc>
              <a:buNone/>
              <a:tabLst>
                <a:tab pos="1447800" algn="l"/>
                <a:tab pos="2171700" algn="l"/>
                <a:tab pos="2908300" algn="l"/>
                <a:tab pos="3632200" algn="l"/>
                <a:tab pos="4368800" algn="l"/>
                <a:tab pos="5105400" algn="l"/>
              </a:tabLst>
            </a:pPr>
            <a:r>
              <a:rPr lang="en-US" altLang="zh-CN" sz="2400" dirty="0" smtClean="0">
                <a:latin typeface="Courier New" pitchFamily="18" charset="0"/>
                <a:cs typeface="Courier New" pitchFamily="18" charset="0"/>
              </a:rPr>
              <a:t>							s</a:t>
            </a:r>
            <a:r>
              <a:rPr lang="en-US" altLang="zh-CN" sz="2400" i="1" dirty="0" smtClean="0">
                <a:latin typeface="Courier New" pitchFamily="18" charset="0"/>
                <a:cs typeface="Courier New" pitchFamily="18" charset="0"/>
              </a:rPr>
              <a:t>tatement1</a:t>
            </a:r>
          </a:p>
          <a:p>
            <a:pPr>
              <a:lnSpc>
                <a:spcPts val="2700"/>
              </a:lnSpc>
              <a:buNone/>
              <a:tabLst>
                <a:tab pos="1447800" algn="l"/>
                <a:tab pos="2171700" algn="l"/>
                <a:tab pos="2908300" algn="l"/>
                <a:tab pos="3632200" algn="l"/>
                <a:tab pos="4368800" algn="l"/>
                <a:tab pos="5105400" algn="l"/>
              </a:tabLst>
            </a:pPr>
            <a:r>
              <a:rPr lang="en-US" altLang="zh-CN" sz="2400" i="1" dirty="0" smtClean="0">
                <a:latin typeface="Courier New" pitchFamily="18" charset="0"/>
                <a:cs typeface="Courier New" pitchFamily="18" charset="0"/>
              </a:rPr>
              <a:t>		statement2</a:t>
            </a:r>
            <a:endParaRPr lang="zh-CN" alt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928100" cy="1143000"/>
          </a:xfrm>
        </p:spPr>
        <p:txBody>
          <a:bodyPr>
            <a:normAutofit/>
          </a:bodyPr>
          <a:lstStyle/>
          <a:p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Summary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928100" cy="4525963"/>
          </a:xfrm>
        </p:spPr>
        <p:txBody>
          <a:bodyPr>
            <a:normAutofit/>
          </a:bodyPr>
          <a:lstStyle/>
          <a:p>
            <a:pPr>
              <a:lnSpc>
                <a:spcPts val="3400"/>
              </a:lnSpc>
              <a:tabLst/>
            </a:pP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Lexical analysis splits input text into </a:t>
            </a:r>
            <a:r>
              <a:rPr lang="en-US" altLang="zh-CN" b="1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tokens</a:t>
            </a:r>
            <a:r>
              <a:rPr lang="zh-CN" altLang="en-US" b="1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holding a </a:t>
            </a:r>
            <a:r>
              <a:rPr lang="en-US" altLang="zh-CN" b="1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lexeme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 and an </a:t>
            </a:r>
            <a:r>
              <a:rPr lang="en-US" altLang="zh-CN" b="1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attribute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>
              <a:lnSpc>
                <a:spcPts val="3400"/>
              </a:lnSpc>
              <a:tabLst/>
            </a:pP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Lexemes are sets of strings often defined</a:t>
            </a:r>
            <a:r>
              <a:rPr lang="zh-CN" alt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with </a:t>
            </a:r>
            <a:r>
              <a:rPr lang="en-US" altLang="zh-CN" b="1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regular expressions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.</a:t>
            </a:r>
            <a:endParaRPr lang="en-US" altLang="zh-CN" dirty="0" smtClean="0"/>
          </a:p>
          <a:p>
            <a:pPr>
              <a:lnSpc>
                <a:spcPts val="3600"/>
              </a:lnSpc>
              <a:tabLst/>
            </a:pP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Regular expressions can be converted to</a:t>
            </a:r>
            <a:r>
              <a:rPr lang="zh-CN" alt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NFAs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 and from there to </a:t>
            </a:r>
            <a:r>
              <a:rPr lang="en-US" altLang="zh-CN" b="1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DFAs.</a:t>
            </a:r>
          </a:p>
          <a:p>
            <a:pPr>
              <a:lnSpc>
                <a:spcPts val="3700"/>
              </a:lnSpc>
              <a:tabLst/>
            </a:pPr>
            <a:r>
              <a:rPr lang="en-US" altLang="zh-CN" b="1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Maximal-munch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 using an automaton allows</a:t>
            </a:r>
            <a:r>
              <a:rPr lang="zh-CN" altLang="en-US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for fast scanning.</a:t>
            </a:r>
            <a:endParaRPr lang="en-US" altLang="zh-CN" dirty="0" smtClean="0"/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Exercises</a:t>
            </a:r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p166 exercise 3.7.3: Convert the RE to NFA, then to DFA, finally minimize the DFA</a:t>
            </a:r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3657600" y="1828800"/>
            <a:ext cx="2743200" cy="685800"/>
          </a:xfrm>
          <a:custGeom>
            <a:avLst/>
            <a:gdLst>
              <a:gd name="connsiteX0" fmla="*/ 1371600 w 2743200"/>
              <a:gd name="connsiteY0" fmla="*/ 685800 h 685800"/>
              <a:gd name="connsiteX1" fmla="*/ 0 w 2743200"/>
              <a:gd name="connsiteY1" fmla="*/ 685800 h 685800"/>
              <a:gd name="connsiteX2" fmla="*/ 0 w 2743200"/>
              <a:gd name="connsiteY2" fmla="*/ 0 h 685800"/>
              <a:gd name="connsiteX3" fmla="*/ 2743200 w 2743200"/>
              <a:gd name="connsiteY3" fmla="*/ 0 h 685800"/>
              <a:gd name="connsiteX4" fmla="*/ 2743200 w 2743200"/>
              <a:gd name="connsiteY4" fmla="*/ 685800 h 685800"/>
              <a:gd name="connsiteX5" fmla="*/ 1371600 w 2743200"/>
              <a:gd name="connsiteY5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2743200" h="685800">
                <a:moveTo>
                  <a:pt x="1371600" y="685800"/>
                </a:moveTo>
                <a:lnTo>
                  <a:pt x="0" y="685800"/>
                </a:lnTo>
                <a:lnTo>
                  <a:pt x="0" y="0"/>
                </a:lnTo>
                <a:lnTo>
                  <a:pt x="2743200" y="0"/>
                </a:lnTo>
                <a:lnTo>
                  <a:pt x="2743200" y="685800"/>
                </a:lnTo>
                <a:lnTo>
                  <a:pt x="1371600" y="685800"/>
                </a:lnTo>
              </a:path>
            </a:pathLst>
          </a:custGeom>
          <a:solidFill>
            <a:srgbClr val="E6E6E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600"/>
          </a:p>
        </p:txBody>
      </p:sp>
      <p:sp>
        <p:nvSpPr>
          <p:cNvPr id="5" name="Freeform 3"/>
          <p:cNvSpPr/>
          <p:nvPr/>
        </p:nvSpPr>
        <p:spPr>
          <a:xfrm>
            <a:off x="3651250" y="1822450"/>
            <a:ext cx="2755900" cy="698500"/>
          </a:xfrm>
          <a:custGeom>
            <a:avLst/>
            <a:gdLst>
              <a:gd name="connsiteX0" fmla="*/ 1377950 w 2755900"/>
              <a:gd name="connsiteY0" fmla="*/ 692150 h 698500"/>
              <a:gd name="connsiteX1" fmla="*/ 6350 w 2755900"/>
              <a:gd name="connsiteY1" fmla="*/ 692150 h 698500"/>
              <a:gd name="connsiteX2" fmla="*/ 6350 w 2755900"/>
              <a:gd name="connsiteY2" fmla="*/ 6350 h 698500"/>
              <a:gd name="connsiteX3" fmla="*/ 2749550 w 2755900"/>
              <a:gd name="connsiteY3" fmla="*/ 6350 h 698500"/>
              <a:gd name="connsiteX4" fmla="*/ 2749550 w 2755900"/>
              <a:gd name="connsiteY4" fmla="*/ 692150 h 698500"/>
              <a:gd name="connsiteX5" fmla="*/ 1377950 w 2755900"/>
              <a:gd name="connsiteY5" fmla="*/ 692150 h 6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2755900" h="698500">
                <a:moveTo>
                  <a:pt x="1377950" y="692150"/>
                </a:moveTo>
                <a:lnTo>
                  <a:pt x="6350" y="692150"/>
                </a:lnTo>
                <a:lnTo>
                  <a:pt x="6350" y="6350"/>
                </a:lnTo>
                <a:lnTo>
                  <a:pt x="2749550" y="6350"/>
                </a:lnTo>
                <a:lnTo>
                  <a:pt x="2749550" y="692150"/>
                </a:lnTo>
                <a:lnTo>
                  <a:pt x="1377950" y="692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600"/>
          </a:p>
        </p:txBody>
      </p:sp>
      <p:sp>
        <p:nvSpPr>
          <p:cNvPr id="6" name="Freeform 3"/>
          <p:cNvSpPr/>
          <p:nvPr/>
        </p:nvSpPr>
        <p:spPr>
          <a:xfrm>
            <a:off x="3657600" y="2514600"/>
            <a:ext cx="2743200" cy="685800"/>
          </a:xfrm>
          <a:custGeom>
            <a:avLst/>
            <a:gdLst>
              <a:gd name="connsiteX0" fmla="*/ 1371600 w 2743200"/>
              <a:gd name="connsiteY0" fmla="*/ 685800 h 685800"/>
              <a:gd name="connsiteX1" fmla="*/ 0 w 2743200"/>
              <a:gd name="connsiteY1" fmla="*/ 685800 h 685800"/>
              <a:gd name="connsiteX2" fmla="*/ 0 w 2743200"/>
              <a:gd name="connsiteY2" fmla="*/ 0 h 685800"/>
              <a:gd name="connsiteX3" fmla="*/ 2743200 w 2743200"/>
              <a:gd name="connsiteY3" fmla="*/ 0 h 685800"/>
              <a:gd name="connsiteX4" fmla="*/ 2743200 w 2743200"/>
              <a:gd name="connsiteY4" fmla="*/ 685800 h 685800"/>
              <a:gd name="connsiteX5" fmla="*/ 1371600 w 2743200"/>
              <a:gd name="connsiteY5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2743200" h="685800">
                <a:moveTo>
                  <a:pt x="1371600" y="685800"/>
                </a:moveTo>
                <a:lnTo>
                  <a:pt x="0" y="685800"/>
                </a:lnTo>
                <a:lnTo>
                  <a:pt x="0" y="0"/>
                </a:lnTo>
                <a:lnTo>
                  <a:pt x="2743200" y="0"/>
                </a:lnTo>
                <a:lnTo>
                  <a:pt x="2743200" y="685800"/>
                </a:lnTo>
                <a:lnTo>
                  <a:pt x="1371600" y="685800"/>
                </a:lnTo>
              </a:path>
            </a:pathLst>
          </a:custGeom>
          <a:solidFill>
            <a:srgbClr val="FFD32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600"/>
          </a:p>
        </p:txBody>
      </p:sp>
      <p:sp>
        <p:nvSpPr>
          <p:cNvPr id="7" name="Freeform 3"/>
          <p:cNvSpPr/>
          <p:nvPr/>
        </p:nvSpPr>
        <p:spPr>
          <a:xfrm>
            <a:off x="3651250" y="2508250"/>
            <a:ext cx="2755900" cy="698500"/>
          </a:xfrm>
          <a:custGeom>
            <a:avLst/>
            <a:gdLst>
              <a:gd name="connsiteX0" fmla="*/ 1377950 w 2755900"/>
              <a:gd name="connsiteY0" fmla="*/ 692150 h 698500"/>
              <a:gd name="connsiteX1" fmla="*/ 6350 w 2755900"/>
              <a:gd name="connsiteY1" fmla="*/ 692150 h 698500"/>
              <a:gd name="connsiteX2" fmla="*/ 6350 w 2755900"/>
              <a:gd name="connsiteY2" fmla="*/ 6350 h 698500"/>
              <a:gd name="connsiteX3" fmla="*/ 2749550 w 2755900"/>
              <a:gd name="connsiteY3" fmla="*/ 6350 h 698500"/>
              <a:gd name="connsiteX4" fmla="*/ 2749550 w 2755900"/>
              <a:gd name="connsiteY4" fmla="*/ 692150 h 698500"/>
              <a:gd name="connsiteX5" fmla="*/ 1377950 w 2755900"/>
              <a:gd name="connsiteY5" fmla="*/ 692150 h 6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2755900" h="698500">
                <a:moveTo>
                  <a:pt x="1377950" y="692150"/>
                </a:moveTo>
                <a:lnTo>
                  <a:pt x="6350" y="692150"/>
                </a:lnTo>
                <a:lnTo>
                  <a:pt x="6350" y="6350"/>
                </a:lnTo>
                <a:lnTo>
                  <a:pt x="2749550" y="6350"/>
                </a:lnTo>
                <a:lnTo>
                  <a:pt x="2749550" y="692150"/>
                </a:lnTo>
                <a:lnTo>
                  <a:pt x="1377950" y="692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600"/>
          </a:p>
        </p:txBody>
      </p:sp>
      <p:sp>
        <p:nvSpPr>
          <p:cNvPr id="8" name="Freeform 3"/>
          <p:cNvSpPr/>
          <p:nvPr/>
        </p:nvSpPr>
        <p:spPr>
          <a:xfrm>
            <a:off x="3657600" y="3200400"/>
            <a:ext cx="2743200" cy="685800"/>
          </a:xfrm>
          <a:custGeom>
            <a:avLst/>
            <a:gdLst>
              <a:gd name="connsiteX0" fmla="*/ 1371600 w 2743200"/>
              <a:gd name="connsiteY0" fmla="*/ 685800 h 685800"/>
              <a:gd name="connsiteX1" fmla="*/ 0 w 2743200"/>
              <a:gd name="connsiteY1" fmla="*/ 685800 h 685800"/>
              <a:gd name="connsiteX2" fmla="*/ 0 w 2743200"/>
              <a:gd name="connsiteY2" fmla="*/ 0 h 685800"/>
              <a:gd name="connsiteX3" fmla="*/ 2743200 w 2743200"/>
              <a:gd name="connsiteY3" fmla="*/ 0 h 685800"/>
              <a:gd name="connsiteX4" fmla="*/ 2743200 w 2743200"/>
              <a:gd name="connsiteY4" fmla="*/ 685800 h 685800"/>
              <a:gd name="connsiteX5" fmla="*/ 1371600 w 2743200"/>
              <a:gd name="connsiteY5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2743200" h="685800">
                <a:moveTo>
                  <a:pt x="1371600" y="685800"/>
                </a:moveTo>
                <a:lnTo>
                  <a:pt x="0" y="685800"/>
                </a:lnTo>
                <a:lnTo>
                  <a:pt x="0" y="0"/>
                </a:lnTo>
                <a:lnTo>
                  <a:pt x="2743200" y="0"/>
                </a:lnTo>
                <a:lnTo>
                  <a:pt x="2743200" y="685800"/>
                </a:lnTo>
                <a:lnTo>
                  <a:pt x="1371600" y="685800"/>
                </a:lnTo>
              </a:path>
            </a:pathLst>
          </a:custGeom>
          <a:solidFill>
            <a:srgbClr val="E6E6E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600"/>
          </a:p>
        </p:txBody>
      </p:sp>
      <p:sp>
        <p:nvSpPr>
          <p:cNvPr id="9" name="Freeform 3"/>
          <p:cNvSpPr/>
          <p:nvPr/>
        </p:nvSpPr>
        <p:spPr>
          <a:xfrm>
            <a:off x="3651250" y="3194050"/>
            <a:ext cx="2755900" cy="698500"/>
          </a:xfrm>
          <a:custGeom>
            <a:avLst/>
            <a:gdLst>
              <a:gd name="connsiteX0" fmla="*/ 1377950 w 2755900"/>
              <a:gd name="connsiteY0" fmla="*/ 692150 h 698500"/>
              <a:gd name="connsiteX1" fmla="*/ 6350 w 2755900"/>
              <a:gd name="connsiteY1" fmla="*/ 692150 h 698500"/>
              <a:gd name="connsiteX2" fmla="*/ 6350 w 2755900"/>
              <a:gd name="connsiteY2" fmla="*/ 6350 h 698500"/>
              <a:gd name="connsiteX3" fmla="*/ 2749550 w 2755900"/>
              <a:gd name="connsiteY3" fmla="*/ 6350 h 698500"/>
              <a:gd name="connsiteX4" fmla="*/ 2749550 w 2755900"/>
              <a:gd name="connsiteY4" fmla="*/ 692150 h 698500"/>
              <a:gd name="connsiteX5" fmla="*/ 1377950 w 2755900"/>
              <a:gd name="connsiteY5" fmla="*/ 692150 h 6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2755900" h="698500">
                <a:moveTo>
                  <a:pt x="1377950" y="692150"/>
                </a:moveTo>
                <a:lnTo>
                  <a:pt x="6350" y="692150"/>
                </a:lnTo>
                <a:lnTo>
                  <a:pt x="6350" y="6350"/>
                </a:lnTo>
                <a:lnTo>
                  <a:pt x="2749550" y="6350"/>
                </a:lnTo>
                <a:lnTo>
                  <a:pt x="2749550" y="692150"/>
                </a:lnTo>
                <a:lnTo>
                  <a:pt x="1377950" y="692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600"/>
          </a:p>
        </p:txBody>
      </p:sp>
      <p:sp>
        <p:nvSpPr>
          <p:cNvPr id="10" name="Freeform 3"/>
          <p:cNvSpPr/>
          <p:nvPr/>
        </p:nvSpPr>
        <p:spPr>
          <a:xfrm>
            <a:off x="3657600" y="3886200"/>
            <a:ext cx="2743200" cy="685800"/>
          </a:xfrm>
          <a:custGeom>
            <a:avLst/>
            <a:gdLst>
              <a:gd name="connsiteX0" fmla="*/ 1371600 w 2743200"/>
              <a:gd name="connsiteY0" fmla="*/ 685800 h 685800"/>
              <a:gd name="connsiteX1" fmla="*/ 0 w 2743200"/>
              <a:gd name="connsiteY1" fmla="*/ 685800 h 685800"/>
              <a:gd name="connsiteX2" fmla="*/ 0 w 2743200"/>
              <a:gd name="connsiteY2" fmla="*/ 0 h 685800"/>
              <a:gd name="connsiteX3" fmla="*/ 2743200 w 2743200"/>
              <a:gd name="connsiteY3" fmla="*/ 0 h 685800"/>
              <a:gd name="connsiteX4" fmla="*/ 2743200 w 2743200"/>
              <a:gd name="connsiteY4" fmla="*/ 685800 h 685800"/>
              <a:gd name="connsiteX5" fmla="*/ 1371600 w 2743200"/>
              <a:gd name="connsiteY5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2743200" h="685800">
                <a:moveTo>
                  <a:pt x="1371600" y="685800"/>
                </a:moveTo>
                <a:lnTo>
                  <a:pt x="0" y="685800"/>
                </a:lnTo>
                <a:lnTo>
                  <a:pt x="0" y="0"/>
                </a:lnTo>
                <a:lnTo>
                  <a:pt x="2743200" y="0"/>
                </a:lnTo>
                <a:lnTo>
                  <a:pt x="2743200" y="685800"/>
                </a:lnTo>
                <a:lnTo>
                  <a:pt x="1371600" y="685800"/>
                </a:lnTo>
              </a:path>
            </a:pathLst>
          </a:custGeom>
          <a:solidFill>
            <a:srgbClr val="E6E6E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600"/>
          </a:p>
        </p:txBody>
      </p:sp>
      <p:sp>
        <p:nvSpPr>
          <p:cNvPr id="11" name="Freeform 3"/>
          <p:cNvSpPr/>
          <p:nvPr/>
        </p:nvSpPr>
        <p:spPr>
          <a:xfrm>
            <a:off x="3651250" y="3879850"/>
            <a:ext cx="2755900" cy="698500"/>
          </a:xfrm>
          <a:custGeom>
            <a:avLst/>
            <a:gdLst>
              <a:gd name="connsiteX0" fmla="*/ 1377950 w 2755900"/>
              <a:gd name="connsiteY0" fmla="*/ 692150 h 698500"/>
              <a:gd name="connsiteX1" fmla="*/ 6350 w 2755900"/>
              <a:gd name="connsiteY1" fmla="*/ 692150 h 698500"/>
              <a:gd name="connsiteX2" fmla="*/ 6350 w 2755900"/>
              <a:gd name="connsiteY2" fmla="*/ 6350 h 698500"/>
              <a:gd name="connsiteX3" fmla="*/ 2749550 w 2755900"/>
              <a:gd name="connsiteY3" fmla="*/ 6350 h 698500"/>
              <a:gd name="connsiteX4" fmla="*/ 2749550 w 2755900"/>
              <a:gd name="connsiteY4" fmla="*/ 692150 h 698500"/>
              <a:gd name="connsiteX5" fmla="*/ 1377950 w 2755900"/>
              <a:gd name="connsiteY5" fmla="*/ 692150 h 6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2755900" h="698500">
                <a:moveTo>
                  <a:pt x="1377950" y="692150"/>
                </a:moveTo>
                <a:lnTo>
                  <a:pt x="6350" y="692150"/>
                </a:lnTo>
                <a:lnTo>
                  <a:pt x="6350" y="6350"/>
                </a:lnTo>
                <a:lnTo>
                  <a:pt x="2749550" y="6350"/>
                </a:lnTo>
                <a:lnTo>
                  <a:pt x="2749550" y="692150"/>
                </a:lnTo>
                <a:lnTo>
                  <a:pt x="1377950" y="692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600"/>
          </a:p>
        </p:txBody>
      </p:sp>
      <p:sp>
        <p:nvSpPr>
          <p:cNvPr id="12" name="Freeform 3"/>
          <p:cNvSpPr/>
          <p:nvPr/>
        </p:nvSpPr>
        <p:spPr>
          <a:xfrm>
            <a:off x="3657600" y="4572000"/>
            <a:ext cx="2743200" cy="685800"/>
          </a:xfrm>
          <a:custGeom>
            <a:avLst/>
            <a:gdLst>
              <a:gd name="connsiteX0" fmla="*/ 1371600 w 2743200"/>
              <a:gd name="connsiteY0" fmla="*/ 685800 h 685800"/>
              <a:gd name="connsiteX1" fmla="*/ 0 w 2743200"/>
              <a:gd name="connsiteY1" fmla="*/ 685800 h 685800"/>
              <a:gd name="connsiteX2" fmla="*/ 0 w 2743200"/>
              <a:gd name="connsiteY2" fmla="*/ 0 h 685800"/>
              <a:gd name="connsiteX3" fmla="*/ 2743200 w 2743200"/>
              <a:gd name="connsiteY3" fmla="*/ 0 h 685800"/>
              <a:gd name="connsiteX4" fmla="*/ 2743200 w 2743200"/>
              <a:gd name="connsiteY4" fmla="*/ 685800 h 685800"/>
              <a:gd name="connsiteX5" fmla="*/ 1371600 w 2743200"/>
              <a:gd name="connsiteY5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2743200" h="685800">
                <a:moveTo>
                  <a:pt x="1371600" y="685800"/>
                </a:moveTo>
                <a:lnTo>
                  <a:pt x="0" y="685800"/>
                </a:lnTo>
                <a:lnTo>
                  <a:pt x="0" y="0"/>
                </a:lnTo>
                <a:lnTo>
                  <a:pt x="2743200" y="0"/>
                </a:lnTo>
                <a:lnTo>
                  <a:pt x="2743200" y="685800"/>
                </a:lnTo>
                <a:lnTo>
                  <a:pt x="1371600" y="685800"/>
                </a:lnTo>
              </a:path>
            </a:pathLst>
          </a:custGeom>
          <a:solidFill>
            <a:srgbClr val="E6E6E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600"/>
          </a:p>
        </p:txBody>
      </p:sp>
      <p:sp>
        <p:nvSpPr>
          <p:cNvPr id="13" name="Freeform 3"/>
          <p:cNvSpPr/>
          <p:nvPr/>
        </p:nvSpPr>
        <p:spPr>
          <a:xfrm>
            <a:off x="3651250" y="4565650"/>
            <a:ext cx="2755900" cy="698500"/>
          </a:xfrm>
          <a:custGeom>
            <a:avLst/>
            <a:gdLst>
              <a:gd name="connsiteX0" fmla="*/ 1377950 w 2755900"/>
              <a:gd name="connsiteY0" fmla="*/ 692150 h 698500"/>
              <a:gd name="connsiteX1" fmla="*/ 6350 w 2755900"/>
              <a:gd name="connsiteY1" fmla="*/ 692150 h 698500"/>
              <a:gd name="connsiteX2" fmla="*/ 6350 w 2755900"/>
              <a:gd name="connsiteY2" fmla="*/ 6350 h 698500"/>
              <a:gd name="connsiteX3" fmla="*/ 2749550 w 2755900"/>
              <a:gd name="connsiteY3" fmla="*/ 6350 h 698500"/>
              <a:gd name="connsiteX4" fmla="*/ 2749550 w 2755900"/>
              <a:gd name="connsiteY4" fmla="*/ 692150 h 698500"/>
              <a:gd name="connsiteX5" fmla="*/ 1377950 w 2755900"/>
              <a:gd name="connsiteY5" fmla="*/ 692150 h 6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2755900" h="698500">
                <a:moveTo>
                  <a:pt x="1377950" y="692150"/>
                </a:moveTo>
                <a:lnTo>
                  <a:pt x="6350" y="692150"/>
                </a:lnTo>
                <a:lnTo>
                  <a:pt x="6350" y="6350"/>
                </a:lnTo>
                <a:lnTo>
                  <a:pt x="2749550" y="6350"/>
                </a:lnTo>
                <a:lnTo>
                  <a:pt x="2749550" y="692150"/>
                </a:lnTo>
                <a:lnTo>
                  <a:pt x="1377950" y="692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600"/>
          </a:p>
        </p:txBody>
      </p:sp>
      <p:sp>
        <p:nvSpPr>
          <p:cNvPr id="14" name="Freeform 3"/>
          <p:cNvSpPr/>
          <p:nvPr/>
        </p:nvSpPr>
        <p:spPr>
          <a:xfrm>
            <a:off x="3657600" y="5257800"/>
            <a:ext cx="2743200" cy="685800"/>
          </a:xfrm>
          <a:custGeom>
            <a:avLst/>
            <a:gdLst>
              <a:gd name="connsiteX0" fmla="*/ 1371600 w 2743200"/>
              <a:gd name="connsiteY0" fmla="*/ 685800 h 685800"/>
              <a:gd name="connsiteX1" fmla="*/ 0 w 2743200"/>
              <a:gd name="connsiteY1" fmla="*/ 685800 h 685800"/>
              <a:gd name="connsiteX2" fmla="*/ 0 w 2743200"/>
              <a:gd name="connsiteY2" fmla="*/ 0 h 685800"/>
              <a:gd name="connsiteX3" fmla="*/ 2743200 w 2743200"/>
              <a:gd name="connsiteY3" fmla="*/ 0 h 685800"/>
              <a:gd name="connsiteX4" fmla="*/ 2743200 w 2743200"/>
              <a:gd name="connsiteY4" fmla="*/ 685800 h 685800"/>
              <a:gd name="connsiteX5" fmla="*/ 1371600 w 2743200"/>
              <a:gd name="connsiteY5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2743200" h="685800">
                <a:moveTo>
                  <a:pt x="1371600" y="685800"/>
                </a:moveTo>
                <a:lnTo>
                  <a:pt x="0" y="685800"/>
                </a:lnTo>
                <a:lnTo>
                  <a:pt x="0" y="0"/>
                </a:lnTo>
                <a:lnTo>
                  <a:pt x="2743200" y="0"/>
                </a:lnTo>
                <a:lnTo>
                  <a:pt x="2743200" y="685800"/>
                </a:lnTo>
                <a:lnTo>
                  <a:pt x="1371600" y="685800"/>
                </a:lnTo>
              </a:path>
            </a:pathLst>
          </a:custGeom>
          <a:solidFill>
            <a:srgbClr val="E6E6E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600"/>
          </a:p>
        </p:txBody>
      </p:sp>
      <p:sp>
        <p:nvSpPr>
          <p:cNvPr id="15" name="Freeform 3"/>
          <p:cNvSpPr/>
          <p:nvPr/>
        </p:nvSpPr>
        <p:spPr>
          <a:xfrm>
            <a:off x="3651250" y="5251450"/>
            <a:ext cx="2755900" cy="698500"/>
          </a:xfrm>
          <a:custGeom>
            <a:avLst/>
            <a:gdLst>
              <a:gd name="connsiteX0" fmla="*/ 1377950 w 2755900"/>
              <a:gd name="connsiteY0" fmla="*/ 692150 h 698500"/>
              <a:gd name="connsiteX1" fmla="*/ 6350 w 2755900"/>
              <a:gd name="connsiteY1" fmla="*/ 692150 h 698500"/>
              <a:gd name="connsiteX2" fmla="*/ 6350 w 2755900"/>
              <a:gd name="connsiteY2" fmla="*/ 6350 h 698500"/>
              <a:gd name="connsiteX3" fmla="*/ 2749550 w 2755900"/>
              <a:gd name="connsiteY3" fmla="*/ 6350 h 698500"/>
              <a:gd name="connsiteX4" fmla="*/ 2749550 w 2755900"/>
              <a:gd name="connsiteY4" fmla="*/ 692150 h 698500"/>
              <a:gd name="connsiteX5" fmla="*/ 1377950 w 2755900"/>
              <a:gd name="connsiteY5" fmla="*/ 692150 h 6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2755900" h="698500">
                <a:moveTo>
                  <a:pt x="1377950" y="692150"/>
                </a:moveTo>
                <a:lnTo>
                  <a:pt x="6350" y="692150"/>
                </a:lnTo>
                <a:lnTo>
                  <a:pt x="6350" y="6350"/>
                </a:lnTo>
                <a:lnTo>
                  <a:pt x="2749550" y="6350"/>
                </a:lnTo>
                <a:lnTo>
                  <a:pt x="2749550" y="692150"/>
                </a:lnTo>
                <a:lnTo>
                  <a:pt x="1377950" y="692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600"/>
          </a:p>
        </p:txBody>
      </p:sp>
      <p:sp>
        <p:nvSpPr>
          <p:cNvPr id="16" name="Freeform 3"/>
          <p:cNvSpPr/>
          <p:nvPr/>
        </p:nvSpPr>
        <p:spPr>
          <a:xfrm>
            <a:off x="3657600" y="5943600"/>
            <a:ext cx="2743200" cy="685800"/>
          </a:xfrm>
          <a:custGeom>
            <a:avLst/>
            <a:gdLst>
              <a:gd name="connsiteX0" fmla="*/ 1371600 w 2743200"/>
              <a:gd name="connsiteY0" fmla="*/ 685800 h 685800"/>
              <a:gd name="connsiteX1" fmla="*/ 0 w 2743200"/>
              <a:gd name="connsiteY1" fmla="*/ 685800 h 685800"/>
              <a:gd name="connsiteX2" fmla="*/ 0 w 2743200"/>
              <a:gd name="connsiteY2" fmla="*/ 0 h 685800"/>
              <a:gd name="connsiteX3" fmla="*/ 2743200 w 2743200"/>
              <a:gd name="connsiteY3" fmla="*/ 0 h 685800"/>
              <a:gd name="connsiteX4" fmla="*/ 2743200 w 2743200"/>
              <a:gd name="connsiteY4" fmla="*/ 685800 h 685800"/>
              <a:gd name="connsiteX5" fmla="*/ 1371600 w 2743200"/>
              <a:gd name="connsiteY5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2743200" h="685800">
                <a:moveTo>
                  <a:pt x="1371600" y="685800"/>
                </a:moveTo>
                <a:lnTo>
                  <a:pt x="0" y="685800"/>
                </a:lnTo>
                <a:lnTo>
                  <a:pt x="0" y="0"/>
                </a:lnTo>
                <a:lnTo>
                  <a:pt x="2743200" y="0"/>
                </a:lnTo>
                <a:lnTo>
                  <a:pt x="2743200" y="685800"/>
                </a:lnTo>
                <a:lnTo>
                  <a:pt x="1371600" y="685800"/>
                </a:lnTo>
              </a:path>
            </a:pathLst>
          </a:custGeom>
          <a:solidFill>
            <a:srgbClr val="E6E6E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600"/>
          </a:p>
        </p:txBody>
      </p:sp>
      <p:sp>
        <p:nvSpPr>
          <p:cNvPr id="17" name="Freeform 3"/>
          <p:cNvSpPr/>
          <p:nvPr/>
        </p:nvSpPr>
        <p:spPr>
          <a:xfrm>
            <a:off x="3651250" y="5937250"/>
            <a:ext cx="2755900" cy="698500"/>
          </a:xfrm>
          <a:custGeom>
            <a:avLst/>
            <a:gdLst>
              <a:gd name="connsiteX0" fmla="*/ 1377950 w 2755900"/>
              <a:gd name="connsiteY0" fmla="*/ 692150 h 698500"/>
              <a:gd name="connsiteX1" fmla="*/ 6350 w 2755900"/>
              <a:gd name="connsiteY1" fmla="*/ 692150 h 698500"/>
              <a:gd name="connsiteX2" fmla="*/ 6350 w 2755900"/>
              <a:gd name="connsiteY2" fmla="*/ 6350 h 698500"/>
              <a:gd name="connsiteX3" fmla="*/ 2749550 w 2755900"/>
              <a:gd name="connsiteY3" fmla="*/ 6350 h 698500"/>
              <a:gd name="connsiteX4" fmla="*/ 2749550 w 2755900"/>
              <a:gd name="connsiteY4" fmla="*/ 692150 h 698500"/>
              <a:gd name="connsiteX5" fmla="*/ 1377950 w 2755900"/>
              <a:gd name="connsiteY5" fmla="*/ 692150 h 6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2755900" h="698500">
                <a:moveTo>
                  <a:pt x="1377950" y="692150"/>
                </a:moveTo>
                <a:lnTo>
                  <a:pt x="6350" y="692150"/>
                </a:lnTo>
                <a:lnTo>
                  <a:pt x="6350" y="6350"/>
                </a:lnTo>
                <a:lnTo>
                  <a:pt x="2749550" y="6350"/>
                </a:lnTo>
                <a:lnTo>
                  <a:pt x="2749550" y="692150"/>
                </a:lnTo>
                <a:lnTo>
                  <a:pt x="1377950" y="692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600"/>
          </a:p>
        </p:txBody>
      </p:sp>
      <p:sp>
        <p:nvSpPr>
          <p:cNvPr id="18" name="Freeform 3"/>
          <p:cNvSpPr/>
          <p:nvPr/>
        </p:nvSpPr>
        <p:spPr>
          <a:xfrm>
            <a:off x="2286000" y="2057400"/>
            <a:ext cx="1143000" cy="228600"/>
          </a:xfrm>
          <a:custGeom>
            <a:avLst/>
            <a:gdLst>
              <a:gd name="connsiteX0" fmla="*/ 0 w 1143000"/>
              <a:gd name="connsiteY0" fmla="*/ 57150 h 228600"/>
              <a:gd name="connsiteX1" fmla="*/ 857250 w 1143000"/>
              <a:gd name="connsiteY1" fmla="*/ 57150 h 228600"/>
              <a:gd name="connsiteX2" fmla="*/ 857250 w 1143000"/>
              <a:gd name="connsiteY2" fmla="*/ 0 h 228600"/>
              <a:gd name="connsiteX3" fmla="*/ 1143000 w 1143000"/>
              <a:gd name="connsiteY3" fmla="*/ 114300 h 228600"/>
              <a:gd name="connsiteX4" fmla="*/ 857250 w 1143000"/>
              <a:gd name="connsiteY4" fmla="*/ 228600 h 228600"/>
              <a:gd name="connsiteX5" fmla="*/ 857250 w 1143000"/>
              <a:gd name="connsiteY5" fmla="*/ 171450 h 228600"/>
              <a:gd name="connsiteX6" fmla="*/ 0 w 1143000"/>
              <a:gd name="connsiteY6" fmla="*/ 171450 h 228600"/>
              <a:gd name="connsiteX7" fmla="*/ 0 w 1143000"/>
              <a:gd name="connsiteY7" fmla="*/ 5715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143000" h="228600">
                <a:moveTo>
                  <a:pt x="0" y="57150"/>
                </a:moveTo>
                <a:lnTo>
                  <a:pt x="857250" y="57150"/>
                </a:lnTo>
                <a:lnTo>
                  <a:pt x="857250" y="0"/>
                </a:lnTo>
                <a:lnTo>
                  <a:pt x="1143000" y="114300"/>
                </a:lnTo>
                <a:lnTo>
                  <a:pt x="857250" y="228600"/>
                </a:lnTo>
                <a:lnTo>
                  <a:pt x="857250" y="171450"/>
                </a:lnTo>
                <a:lnTo>
                  <a:pt x="0" y="171450"/>
                </a:lnTo>
                <a:lnTo>
                  <a:pt x="0" y="57150"/>
                </a:lnTo>
              </a:path>
            </a:pathLst>
          </a:custGeom>
          <a:solidFill>
            <a:srgbClr val="99CC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2279650" y="2051050"/>
            <a:ext cx="1155700" cy="241300"/>
          </a:xfrm>
          <a:custGeom>
            <a:avLst/>
            <a:gdLst>
              <a:gd name="connsiteX0" fmla="*/ 6350 w 1155700"/>
              <a:gd name="connsiteY0" fmla="*/ 63500 h 241300"/>
              <a:gd name="connsiteX1" fmla="*/ 863600 w 1155700"/>
              <a:gd name="connsiteY1" fmla="*/ 63500 h 241300"/>
              <a:gd name="connsiteX2" fmla="*/ 863600 w 1155700"/>
              <a:gd name="connsiteY2" fmla="*/ 6350 h 241300"/>
              <a:gd name="connsiteX3" fmla="*/ 1149350 w 1155700"/>
              <a:gd name="connsiteY3" fmla="*/ 120650 h 241300"/>
              <a:gd name="connsiteX4" fmla="*/ 863600 w 1155700"/>
              <a:gd name="connsiteY4" fmla="*/ 234950 h 241300"/>
              <a:gd name="connsiteX5" fmla="*/ 863600 w 1155700"/>
              <a:gd name="connsiteY5" fmla="*/ 177800 h 241300"/>
              <a:gd name="connsiteX6" fmla="*/ 6350 w 1155700"/>
              <a:gd name="connsiteY6" fmla="*/ 177800 h 241300"/>
              <a:gd name="connsiteX7" fmla="*/ 6350 w 1155700"/>
              <a:gd name="connsiteY7" fmla="*/ 63500 h 241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155700" h="241300">
                <a:moveTo>
                  <a:pt x="6350" y="63500"/>
                </a:moveTo>
                <a:lnTo>
                  <a:pt x="863600" y="63500"/>
                </a:lnTo>
                <a:lnTo>
                  <a:pt x="863600" y="6350"/>
                </a:lnTo>
                <a:lnTo>
                  <a:pt x="1149350" y="120650"/>
                </a:lnTo>
                <a:lnTo>
                  <a:pt x="863600" y="234950"/>
                </a:lnTo>
                <a:lnTo>
                  <a:pt x="863600" y="177800"/>
                </a:lnTo>
                <a:lnTo>
                  <a:pt x="6350" y="177800"/>
                </a:lnTo>
                <a:lnTo>
                  <a:pt x="6350" y="6350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6629400" y="6172200"/>
            <a:ext cx="1143000" cy="228600"/>
          </a:xfrm>
          <a:custGeom>
            <a:avLst/>
            <a:gdLst>
              <a:gd name="connsiteX0" fmla="*/ 0 w 1143000"/>
              <a:gd name="connsiteY0" fmla="*/ 57150 h 228600"/>
              <a:gd name="connsiteX1" fmla="*/ 857250 w 1143000"/>
              <a:gd name="connsiteY1" fmla="*/ 57150 h 228600"/>
              <a:gd name="connsiteX2" fmla="*/ 857250 w 1143000"/>
              <a:gd name="connsiteY2" fmla="*/ 0 h 228600"/>
              <a:gd name="connsiteX3" fmla="*/ 1143000 w 1143000"/>
              <a:gd name="connsiteY3" fmla="*/ 114300 h 228600"/>
              <a:gd name="connsiteX4" fmla="*/ 857250 w 1143000"/>
              <a:gd name="connsiteY4" fmla="*/ 228600 h 228600"/>
              <a:gd name="connsiteX5" fmla="*/ 857250 w 1143000"/>
              <a:gd name="connsiteY5" fmla="*/ 171450 h 228600"/>
              <a:gd name="connsiteX6" fmla="*/ 0 w 1143000"/>
              <a:gd name="connsiteY6" fmla="*/ 171450 h 228600"/>
              <a:gd name="connsiteX7" fmla="*/ 0 w 1143000"/>
              <a:gd name="connsiteY7" fmla="*/ 5715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143000" h="228600">
                <a:moveTo>
                  <a:pt x="0" y="57150"/>
                </a:moveTo>
                <a:lnTo>
                  <a:pt x="857250" y="57150"/>
                </a:lnTo>
                <a:lnTo>
                  <a:pt x="857250" y="0"/>
                </a:lnTo>
                <a:lnTo>
                  <a:pt x="1143000" y="114300"/>
                </a:lnTo>
                <a:lnTo>
                  <a:pt x="857250" y="228600"/>
                </a:lnTo>
                <a:lnTo>
                  <a:pt x="857250" y="171450"/>
                </a:lnTo>
                <a:lnTo>
                  <a:pt x="0" y="171450"/>
                </a:lnTo>
                <a:lnTo>
                  <a:pt x="0" y="57150"/>
                </a:lnTo>
              </a:path>
            </a:pathLst>
          </a:custGeom>
          <a:solidFill>
            <a:srgbClr val="99CC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6623050" y="6165850"/>
            <a:ext cx="1155700" cy="241300"/>
          </a:xfrm>
          <a:custGeom>
            <a:avLst/>
            <a:gdLst>
              <a:gd name="connsiteX0" fmla="*/ 6350 w 1155700"/>
              <a:gd name="connsiteY0" fmla="*/ 63500 h 241300"/>
              <a:gd name="connsiteX1" fmla="*/ 863600 w 1155700"/>
              <a:gd name="connsiteY1" fmla="*/ 63500 h 241300"/>
              <a:gd name="connsiteX2" fmla="*/ 863600 w 1155700"/>
              <a:gd name="connsiteY2" fmla="*/ 6350 h 241300"/>
              <a:gd name="connsiteX3" fmla="*/ 1149350 w 1155700"/>
              <a:gd name="connsiteY3" fmla="*/ 120650 h 241300"/>
              <a:gd name="connsiteX4" fmla="*/ 863600 w 1155700"/>
              <a:gd name="connsiteY4" fmla="*/ 234950 h 241300"/>
              <a:gd name="connsiteX5" fmla="*/ 863600 w 1155700"/>
              <a:gd name="connsiteY5" fmla="*/ 177800 h 241300"/>
              <a:gd name="connsiteX6" fmla="*/ 6350 w 1155700"/>
              <a:gd name="connsiteY6" fmla="*/ 177800 h 241300"/>
              <a:gd name="connsiteX7" fmla="*/ 6350 w 1155700"/>
              <a:gd name="connsiteY7" fmla="*/ 63500 h 241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155700" h="241300">
                <a:moveTo>
                  <a:pt x="6350" y="63500"/>
                </a:moveTo>
                <a:lnTo>
                  <a:pt x="863600" y="63500"/>
                </a:lnTo>
                <a:lnTo>
                  <a:pt x="863600" y="6350"/>
                </a:lnTo>
                <a:lnTo>
                  <a:pt x="1149350" y="120650"/>
                </a:lnTo>
                <a:lnTo>
                  <a:pt x="863600" y="234950"/>
                </a:lnTo>
                <a:lnTo>
                  <a:pt x="863600" y="177800"/>
                </a:lnTo>
                <a:lnTo>
                  <a:pt x="6350" y="177800"/>
                </a:lnTo>
                <a:lnTo>
                  <a:pt x="6350" y="6350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914400" y="1600200"/>
            <a:ext cx="1371600" cy="1371600"/>
          </a:xfrm>
          <a:custGeom>
            <a:avLst/>
            <a:gdLst>
              <a:gd name="connsiteX0" fmla="*/ 85089 w 1371600"/>
              <a:gd name="connsiteY0" fmla="*/ 1371600 h 1371600"/>
              <a:gd name="connsiteX1" fmla="*/ 0 w 1371600"/>
              <a:gd name="connsiteY1" fmla="*/ 1286510 h 1371600"/>
              <a:gd name="connsiteX2" fmla="*/ 85089 w 1371600"/>
              <a:gd name="connsiteY2" fmla="*/ 1200150 h 1371600"/>
              <a:gd name="connsiteX3" fmla="*/ 171450 w 1371600"/>
              <a:gd name="connsiteY3" fmla="*/ 1200150 h 1371600"/>
              <a:gd name="connsiteX4" fmla="*/ 171450 w 1371600"/>
              <a:gd name="connsiteY4" fmla="*/ 85089 h 1371600"/>
              <a:gd name="connsiteX5" fmla="*/ 256539 w 1371600"/>
              <a:gd name="connsiteY5" fmla="*/ 0 h 1371600"/>
              <a:gd name="connsiteX6" fmla="*/ 1286510 w 1371600"/>
              <a:gd name="connsiteY6" fmla="*/ 0 h 1371600"/>
              <a:gd name="connsiteX7" fmla="*/ 1371600 w 1371600"/>
              <a:gd name="connsiteY7" fmla="*/ 85089 h 1371600"/>
              <a:gd name="connsiteX8" fmla="*/ 1286510 w 1371600"/>
              <a:gd name="connsiteY8" fmla="*/ 171450 h 1371600"/>
              <a:gd name="connsiteX9" fmla="*/ 1200150 w 1371600"/>
              <a:gd name="connsiteY9" fmla="*/ 171450 h 1371600"/>
              <a:gd name="connsiteX10" fmla="*/ 1200150 w 1371600"/>
              <a:gd name="connsiteY10" fmla="*/ 1286510 h 1371600"/>
              <a:gd name="connsiteX11" fmla="*/ 1115060 w 1371600"/>
              <a:gd name="connsiteY11" fmla="*/ 1371600 h 1371600"/>
              <a:gd name="connsiteX12" fmla="*/ 85089 w 1371600"/>
              <a:gd name="connsiteY12" fmla="*/ 1371600 h 1371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1371600" h="1371600">
                <a:moveTo>
                  <a:pt x="85089" y="1371600"/>
                </a:moveTo>
                <a:cubicBezTo>
                  <a:pt x="43180" y="1371600"/>
                  <a:pt x="0" y="1328420"/>
                  <a:pt x="0" y="1286510"/>
                </a:cubicBezTo>
                <a:cubicBezTo>
                  <a:pt x="0" y="1243329"/>
                  <a:pt x="43180" y="1200150"/>
                  <a:pt x="85089" y="1200150"/>
                </a:cubicBezTo>
                <a:lnTo>
                  <a:pt x="171450" y="1200150"/>
                </a:lnTo>
                <a:lnTo>
                  <a:pt x="171450" y="85089"/>
                </a:lnTo>
                <a:cubicBezTo>
                  <a:pt x="171450" y="43179"/>
                  <a:pt x="214630" y="0"/>
                  <a:pt x="256539" y="0"/>
                </a:cubicBezTo>
                <a:lnTo>
                  <a:pt x="1286510" y="0"/>
                </a:lnTo>
                <a:cubicBezTo>
                  <a:pt x="1328420" y="0"/>
                  <a:pt x="1371600" y="43179"/>
                  <a:pt x="1371600" y="85089"/>
                </a:cubicBezTo>
                <a:cubicBezTo>
                  <a:pt x="1371600" y="128270"/>
                  <a:pt x="1328420" y="171450"/>
                  <a:pt x="1286510" y="171450"/>
                </a:cubicBezTo>
                <a:lnTo>
                  <a:pt x="1200150" y="171450"/>
                </a:lnTo>
                <a:lnTo>
                  <a:pt x="1200150" y="1286510"/>
                </a:lnTo>
                <a:cubicBezTo>
                  <a:pt x="1200150" y="1328420"/>
                  <a:pt x="1156970" y="1371600"/>
                  <a:pt x="1115060" y="1371600"/>
                </a:cubicBezTo>
                <a:lnTo>
                  <a:pt x="85089" y="1371600"/>
                </a:lnTo>
              </a:path>
            </a:pathLst>
          </a:custGeom>
          <a:solidFill>
            <a:srgbClr val="FFFFC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908050" y="1593850"/>
            <a:ext cx="1384300" cy="1384300"/>
          </a:xfrm>
          <a:custGeom>
            <a:avLst/>
            <a:gdLst>
              <a:gd name="connsiteX0" fmla="*/ 91439 w 1384300"/>
              <a:gd name="connsiteY0" fmla="*/ 1377950 h 1384300"/>
              <a:gd name="connsiteX1" fmla="*/ 6350 w 1384300"/>
              <a:gd name="connsiteY1" fmla="*/ 1292860 h 1384300"/>
              <a:gd name="connsiteX2" fmla="*/ 91439 w 1384300"/>
              <a:gd name="connsiteY2" fmla="*/ 1206500 h 1384300"/>
              <a:gd name="connsiteX3" fmla="*/ 177800 w 1384300"/>
              <a:gd name="connsiteY3" fmla="*/ 1206500 h 1384300"/>
              <a:gd name="connsiteX4" fmla="*/ 177800 w 1384300"/>
              <a:gd name="connsiteY4" fmla="*/ 91439 h 1384300"/>
              <a:gd name="connsiteX5" fmla="*/ 262889 w 1384300"/>
              <a:gd name="connsiteY5" fmla="*/ 6350 h 1384300"/>
              <a:gd name="connsiteX6" fmla="*/ 1292860 w 1384300"/>
              <a:gd name="connsiteY6" fmla="*/ 6350 h 1384300"/>
              <a:gd name="connsiteX7" fmla="*/ 1377950 w 1384300"/>
              <a:gd name="connsiteY7" fmla="*/ 91439 h 1384300"/>
              <a:gd name="connsiteX8" fmla="*/ 1292860 w 1384300"/>
              <a:gd name="connsiteY8" fmla="*/ 177800 h 1384300"/>
              <a:gd name="connsiteX9" fmla="*/ 1206500 w 1384300"/>
              <a:gd name="connsiteY9" fmla="*/ 177800 h 1384300"/>
              <a:gd name="connsiteX10" fmla="*/ 1206500 w 1384300"/>
              <a:gd name="connsiteY10" fmla="*/ 1292860 h 1384300"/>
              <a:gd name="connsiteX11" fmla="*/ 1121410 w 1384300"/>
              <a:gd name="connsiteY11" fmla="*/ 1377950 h 1384300"/>
              <a:gd name="connsiteX12" fmla="*/ 91439 w 1384300"/>
              <a:gd name="connsiteY12" fmla="*/ 1377950 h 1384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1384300" h="1384300">
                <a:moveTo>
                  <a:pt x="91439" y="1377950"/>
                </a:moveTo>
                <a:cubicBezTo>
                  <a:pt x="49530" y="1377950"/>
                  <a:pt x="6350" y="1334770"/>
                  <a:pt x="6350" y="1292860"/>
                </a:cubicBezTo>
                <a:cubicBezTo>
                  <a:pt x="6350" y="1249679"/>
                  <a:pt x="49530" y="1206500"/>
                  <a:pt x="91439" y="1206500"/>
                </a:cubicBezTo>
                <a:lnTo>
                  <a:pt x="177800" y="1206500"/>
                </a:lnTo>
                <a:lnTo>
                  <a:pt x="177800" y="91439"/>
                </a:lnTo>
                <a:cubicBezTo>
                  <a:pt x="177800" y="49529"/>
                  <a:pt x="220980" y="6350"/>
                  <a:pt x="262889" y="6350"/>
                </a:cubicBezTo>
                <a:lnTo>
                  <a:pt x="1292860" y="6350"/>
                </a:lnTo>
                <a:cubicBezTo>
                  <a:pt x="1334770" y="6350"/>
                  <a:pt x="1377950" y="49529"/>
                  <a:pt x="1377950" y="91439"/>
                </a:cubicBezTo>
                <a:cubicBezTo>
                  <a:pt x="1377950" y="134620"/>
                  <a:pt x="1334770" y="177800"/>
                  <a:pt x="1292860" y="177800"/>
                </a:cubicBezTo>
                <a:lnTo>
                  <a:pt x="1206500" y="177800"/>
                </a:lnTo>
                <a:lnTo>
                  <a:pt x="1206500" y="1292860"/>
                </a:lnTo>
                <a:cubicBezTo>
                  <a:pt x="1206500" y="1334770"/>
                  <a:pt x="1163320" y="1377950"/>
                  <a:pt x="1121410" y="1377950"/>
                </a:cubicBezTo>
                <a:lnTo>
                  <a:pt x="91439" y="13779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1129030" y="1685289"/>
            <a:ext cx="128269" cy="86360"/>
          </a:xfrm>
          <a:custGeom>
            <a:avLst/>
            <a:gdLst>
              <a:gd name="connsiteX0" fmla="*/ 128269 w 128269"/>
              <a:gd name="connsiteY0" fmla="*/ 0 h 86360"/>
              <a:gd name="connsiteX1" fmla="*/ 41909 w 128269"/>
              <a:gd name="connsiteY1" fmla="*/ 86360 h 86360"/>
              <a:gd name="connsiteX2" fmla="*/ 0 w 128269"/>
              <a:gd name="connsiteY2" fmla="*/ 43180 h 86360"/>
              <a:gd name="connsiteX3" fmla="*/ 41909 w 128269"/>
              <a:gd name="connsiteY3" fmla="*/ 0 h 86360"/>
              <a:gd name="connsiteX4" fmla="*/ 128269 w 128269"/>
              <a:gd name="connsiteY4" fmla="*/ 0 h 863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8269" h="86360">
                <a:moveTo>
                  <a:pt x="128269" y="0"/>
                </a:moveTo>
                <a:cubicBezTo>
                  <a:pt x="128269" y="43180"/>
                  <a:pt x="85089" y="86360"/>
                  <a:pt x="41909" y="86360"/>
                </a:cubicBezTo>
                <a:cubicBezTo>
                  <a:pt x="20319" y="86360"/>
                  <a:pt x="0" y="64770"/>
                  <a:pt x="0" y="43180"/>
                </a:cubicBezTo>
                <a:cubicBezTo>
                  <a:pt x="0" y="21589"/>
                  <a:pt x="20319" y="0"/>
                  <a:pt x="41909" y="0"/>
                </a:cubicBezTo>
                <a:lnTo>
                  <a:pt x="128269" y="0"/>
                </a:lnTo>
              </a:path>
            </a:pathLst>
          </a:custGeom>
          <a:solidFill>
            <a:srgbClr val="CCCCA3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1122680" y="1678939"/>
            <a:ext cx="140969" cy="99060"/>
          </a:xfrm>
          <a:custGeom>
            <a:avLst/>
            <a:gdLst>
              <a:gd name="connsiteX0" fmla="*/ 134619 w 140969"/>
              <a:gd name="connsiteY0" fmla="*/ 6350 h 99060"/>
              <a:gd name="connsiteX1" fmla="*/ 48259 w 140969"/>
              <a:gd name="connsiteY1" fmla="*/ 92710 h 99060"/>
              <a:gd name="connsiteX2" fmla="*/ 6350 w 140969"/>
              <a:gd name="connsiteY2" fmla="*/ 49530 h 99060"/>
              <a:gd name="connsiteX3" fmla="*/ 48259 w 140969"/>
              <a:gd name="connsiteY3" fmla="*/ 6350 h 99060"/>
              <a:gd name="connsiteX4" fmla="*/ 134619 w 140969"/>
              <a:gd name="connsiteY4" fmla="*/ 6350 h 990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40969" h="99060">
                <a:moveTo>
                  <a:pt x="134619" y="6350"/>
                </a:moveTo>
                <a:cubicBezTo>
                  <a:pt x="134619" y="49530"/>
                  <a:pt x="91439" y="92710"/>
                  <a:pt x="48259" y="92710"/>
                </a:cubicBezTo>
                <a:cubicBezTo>
                  <a:pt x="26669" y="92710"/>
                  <a:pt x="6350" y="71120"/>
                  <a:pt x="6350" y="49530"/>
                </a:cubicBezTo>
                <a:cubicBezTo>
                  <a:pt x="6350" y="27939"/>
                  <a:pt x="26669" y="6350"/>
                  <a:pt x="48259" y="6350"/>
                </a:cubicBezTo>
                <a:lnTo>
                  <a:pt x="134619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914400" y="2800350"/>
            <a:ext cx="171450" cy="171450"/>
          </a:xfrm>
          <a:custGeom>
            <a:avLst/>
            <a:gdLst>
              <a:gd name="connsiteX0" fmla="*/ 171450 w 171450"/>
              <a:gd name="connsiteY0" fmla="*/ 86360 h 171450"/>
              <a:gd name="connsiteX1" fmla="*/ 85089 w 171450"/>
              <a:gd name="connsiteY1" fmla="*/ 171450 h 171450"/>
              <a:gd name="connsiteX2" fmla="*/ 0 w 171450"/>
              <a:gd name="connsiteY2" fmla="*/ 86360 h 171450"/>
              <a:gd name="connsiteX3" fmla="*/ 85089 w 171450"/>
              <a:gd name="connsiteY3" fmla="*/ 0 h 171450"/>
              <a:gd name="connsiteX4" fmla="*/ 128269 w 171450"/>
              <a:gd name="connsiteY4" fmla="*/ 43179 h 171450"/>
              <a:gd name="connsiteX5" fmla="*/ 85089 w 171450"/>
              <a:gd name="connsiteY5" fmla="*/ 86360 h 171450"/>
              <a:gd name="connsiteX6" fmla="*/ 171450 w 171450"/>
              <a:gd name="connsiteY6" fmla="*/ 86360 h 1714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71450" h="171450">
                <a:moveTo>
                  <a:pt x="171450" y="86360"/>
                </a:moveTo>
                <a:cubicBezTo>
                  <a:pt x="171450" y="128270"/>
                  <a:pt x="128269" y="171450"/>
                  <a:pt x="85089" y="171450"/>
                </a:cubicBezTo>
                <a:cubicBezTo>
                  <a:pt x="43180" y="171450"/>
                  <a:pt x="0" y="128270"/>
                  <a:pt x="0" y="86360"/>
                </a:cubicBezTo>
                <a:cubicBezTo>
                  <a:pt x="0" y="43179"/>
                  <a:pt x="43180" y="0"/>
                  <a:pt x="85089" y="0"/>
                </a:cubicBezTo>
                <a:cubicBezTo>
                  <a:pt x="106680" y="0"/>
                  <a:pt x="128269" y="21589"/>
                  <a:pt x="128269" y="43179"/>
                </a:cubicBezTo>
                <a:cubicBezTo>
                  <a:pt x="128269" y="64770"/>
                  <a:pt x="106680" y="86360"/>
                  <a:pt x="85089" y="86360"/>
                </a:cubicBezTo>
                <a:lnTo>
                  <a:pt x="171450" y="86360"/>
                </a:lnTo>
              </a:path>
            </a:pathLst>
          </a:custGeom>
          <a:solidFill>
            <a:srgbClr val="CCCCA3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908050" y="2794000"/>
            <a:ext cx="184150" cy="184150"/>
          </a:xfrm>
          <a:custGeom>
            <a:avLst/>
            <a:gdLst>
              <a:gd name="connsiteX0" fmla="*/ 177800 w 184150"/>
              <a:gd name="connsiteY0" fmla="*/ 92710 h 184150"/>
              <a:gd name="connsiteX1" fmla="*/ 91439 w 184150"/>
              <a:gd name="connsiteY1" fmla="*/ 177800 h 184150"/>
              <a:gd name="connsiteX2" fmla="*/ 6350 w 184150"/>
              <a:gd name="connsiteY2" fmla="*/ 92710 h 184150"/>
              <a:gd name="connsiteX3" fmla="*/ 91439 w 184150"/>
              <a:gd name="connsiteY3" fmla="*/ 6350 h 184150"/>
              <a:gd name="connsiteX4" fmla="*/ 134619 w 184150"/>
              <a:gd name="connsiteY4" fmla="*/ 49529 h 184150"/>
              <a:gd name="connsiteX5" fmla="*/ 91439 w 184150"/>
              <a:gd name="connsiteY5" fmla="*/ 92710 h 184150"/>
              <a:gd name="connsiteX6" fmla="*/ 177800 w 184150"/>
              <a:gd name="connsiteY6" fmla="*/ 92710 h 1841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84150" h="184150">
                <a:moveTo>
                  <a:pt x="177800" y="92710"/>
                </a:moveTo>
                <a:cubicBezTo>
                  <a:pt x="177800" y="134620"/>
                  <a:pt x="134619" y="177800"/>
                  <a:pt x="91439" y="177800"/>
                </a:cubicBezTo>
                <a:cubicBezTo>
                  <a:pt x="49530" y="177800"/>
                  <a:pt x="6350" y="134620"/>
                  <a:pt x="6350" y="92710"/>
                </a:cubicBezTo>
                <a:cubicBezTo>
                  <a:pt x="6350" y="49529"/>
                  <a:pt x="49530" y="6350"/>
                  <a:pt x="91439" y="6350"/>
                </a:cubicBezTo>
                <a:cubicBezTo>
                  <a:pt x="113030" y="6350"/>
                  <a:pt x="134619" y="27939"/>
                  <a:pt x="134619" y="49529"/>
                </a:cubicBezTo>
                <a:cubicBezTo>
                  <a:pt x="134619" y="71120"/>
                  <a:pt x="113030" y="92710"/>
                  <a:pt x="91439" y="92710"/>
                </a:cubicBezTo>
                <a:lnTo>
                  <a:pt x="177800" y="9271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1170939" y="1600200"/>
            <a:ext cx="86360" cy="85089"/>
          </a:xfrm>
          <a:custGeom>
            <a:avLst/>
            <a:gdLst>
              <a:gd name="connsiteX0" fmla="*/ 0 w 86360"/>
              <a:gd name="connsiteY0" fmla="*/ 0 h 85089"/>
              <a:gd name="connsiteX1" fmla="*/ 86360 w 86360"/>
              <a:gd name="connsiteY1" fmla="*/ 85089 h 85089"/>
              <a:gd name="connsiteX2" fmla="*/ 0 w 86360"/>
              <a:gd name="connsiteY2" fmla="*/ 0 h 8508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6360" h="85089">
                <a:moveTo>
                  <a:pt x="0" y="0"/>
                </a:moveTo>
                <a:cubicBezTo>
                  <a:pt x="43180" y="0"/>
                  <a:pt x="86360" y="43179"/>
                  <a:pt x="86360" y="85089"/>
                </a:cubicBezTo>
                <a:lnTo>
                  <a:pt x="0" y="0"/>
                </a:lnTo>
              </a:path>
            </a:pathLst>
          </a:custGeom>
          <a:solidFill>
            <a:srgbClr val="CCCCA3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1164589" y="1593850"/>
            <a:ext cx="99060" cy="97789"/>
          </a:xfrm>
          <a:custGeom>
            <a:avLst/>
            <a:gdLst>
              <a:gd name="connsiteX0" fmla="*/ 6350 w 99060"/>
              <a:gd name="connsiteY0" fmla="*/ 6350 h 97789"/>
              <a:gd name="connsiteX1" fmla="*/ 92710 w 99060"/>
              <a:gd name="connsiteY1" fmla="*/ 91439 h 9778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9060" h="97789">
                <a:moveTo>
                  <a:pt x="6350" y="6350"/>
                </a:moveTo>
                <a:cubicBezTo>
                  <a:pt x="49530" y="6350"/>
                  <a:pt x="92710" y="49529"/>
                  <a:pt x="92710" y="91439"/>
                </a:cubicBez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1085850" y="2800350"/>
            <a:ext cx="0" cy="86360"/>
          </a:xfrm>
          <a:custGeom>
            <a:avLst/>
            <a:gdLst>
              <a:gd name="connsiteX0" fmla="*/ 0 w 0"/>
              <a:gd name="connsiteY0" fmla="*/ 0 h 86360"/>
              <a:gd name="connsiteX1" fmla="*/ 0 w 0"/>
              <a:gd name="connsiteY1" fmla="*/ 86360 h 86360"/>
              <a:gd name="connsiteX2" fmla="*/ 0 w 0"/>
              <a:gd name="connsiteY2" fmla="*/ 0 h 863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h="86360">
                <a:moveTo>
                  <a:pt x="0" y="0"/>
                </a:moveTo>
                <a:lnTo>
                  <a:pt x="0" y="86360"/>
                </a:lnTo>
                <a:lnTo>
                  <a:pt x="0" y="0"/>
                </a:lnTo>
              </a:path>
            </a:pathLst>
          </a:custGeom>
          <a:solidFill>
            <a:srgbClr val="CCCCA3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1079500" y="2794000"/>
            <a:ext cx="12700" cy="99060"/>
          </a:xfrm>
          <a:custGeom>
            <a:avLst/>
            <a:gdLst>
              <a:gd name="connsiteX0" fmla="*/ 6350 w 12700"/>
              <a:gd name="connsiteY0" fmla="*/ 6350 h 99060"/>
              <a:gd name="connsiteX1" fmla="*/ 6350 w 12700"/>
              <a:gd name="connsiteY1" fmla="*/ 92710 h 990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2700" h="99060">
                <a:moveTo>
                  <a:pt x="6350" y="6350"/>
                </a:moveTo>
                <a:lnTo>
                  <a:pt x="6350" y="9271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1170939" y="1771650"/>
            <a:ext cx="1029969" cy="0"/>
          </a:xfrm>
          <a:custGeom>
            <a:avLst/>
            <a:gdLst>
              <a:gd name="connsiteX0" fmla="*/ 0 w 1029969"/>
              <a:gd name="connsiteY0" fmla="*/ 0 h 0"/>
              <a:gd name="connsiteX1" fmla="*/ 1029970 w 1029969"/>
              <a:gd name="connsiteY1" fmla="*/ 0 h 0"/>
              <a:gd name="connsiteX2" fmla="*/ 0 w 1029969"/>
              <a:gd name="connsiteY2" fmla="*/ 0 h 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1029969">
                <a:moveTo>
                  <a:pt x="0" y="0"/>
                </a:moveTo>
                <a:lnTo>
                  <a:pt x="1029970" y="0"/>
                </a:lnTo>
                <a:lnTo>
                  <a:pt x="0" y="0"/>
                </a:lnTo>
              </a:path>
            </a:pathLst>
          </a:custGeom>
          <a:solidFill>
            <a:srgbClr val="CCCCA3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1164589" y="1765300"/>
            <a:ext cx="1042669" cy="12700"/>
          </a:xfrm>
          <a:custGeom>
            <a:avLst/>
            <a:gdLst>
              <a:gd name="connsiteX0" fmla="*/ 6350 w 1042669"/>
              <a:gd name="connsiteY0" fmla="*/ 6350 h 12700"/>
              <a:gd name="connsiteX1" fmla="*/ 1036320 w 1042669"/>
              <a:gd name="connsiteY1" fmla="*/ 6350 h 127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42669" h="12700">
                <a:moveTo>
                  <a:pt x="6350" y="6350"/>
                </a:moveTo>
                <a:lnTo>
                  <a:pt x="1036320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8001000" y="5715000"/>
            <a:ext cx="1828800" cy="1371600"/>
          </a:xfrm>
          <a:custGeom>
            <a:avLst/>
            <a:gdLst>
              <a:gd name="connsiteX0" fmla="*/ 914400 w 1828800"/>
              <a:gd name="connsiteY0" fmla="*/ 1371600 h 1371600"/>
              <a:gd name="connsiteX1" fmla="*/ 0 w 1828800"/>
              <a:gd name="connsiteY1" fmla="*/ 1371600 h 1371600"/>
              <a:gd name="connsiteX2" fmla="*/ 0 w 1828800"/>
              <a:gd name="connsiteY2" fmla="*/ 0 h 1371600"/>
              <a:gd name="connsiteX3" fmla="*/ 1828800 w 1828800"/>
              <a:gd name="connsiteY3" fmla="*/ 0 h 1371600"/>
              <a:gd name="connsiteX4" fmla="*/ 1828800 w 1828800"/>
              <a:gd name="connsiteY4" fmla="*/ 1371600 h 1371600"/>
              <a:gd name="connsiteX5" fmla="*/ 914400 w 1828800"/>
              <a:gd name="connsiteY5" fmla="*/ 1371600 h 1371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1828800" h="1371600">
                <a:moveTo>
                  <a:pt x="914400" y="1371600"/>
                </a:moveTo>
                <a:lnTo>
                  <a:pt x="0" y="1371600"/>
                </a:lnTo>
                <a:lnTo>
                  <a:pt x="0" y="0"/>
                </a:lnTo>
                <a:lnTo>
                  <a:pt x="1828800" y="0"/>
                </a:lnTo>
                <a:lnTo>
                  <a:pt x="1828800" y="1371600"/>
                </a:lnTo>
                <a:lnTo>
                  <a:pt x="914400" y="137160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7994650" y="5708650"/>
            <a:ext cx="1841500" cy="1384300"/>
          </a:xfrm>
          <a:custGeom>
            <a:avLst/>
            <a:gdLst>
              <a:gd name="connsiteX0" fmla="*/ 920750 w 1841500"/>
              <a:gd name="connsiteY0" fmla="*/ 1377950 h 1384300"/>
              <a:gd name="connsiteX1" fmla="*/ 6350 w 1841500"/>
              <a:gd name="connsiteY1" fmla="*/ 1377950 h 1384300"/>
              <a:gd name="connsiteX2" fmla="*/ 6350 w 1841500"/>
              <a:gd name="connsiteY2" fmla="*/ 6350 h 1384300"/>
              <a:gd name="connsiteX3" fmla="*/ 1835150 w 1841500"/>
              <a:gd name="connsiteY3" fmla="*/ 6350 h 1384300"/>
              <a:gd name="connsiteX4" fmla="*/ 1835150 w 1841500"/>
              <a:gd name="connsiteY4" fmla="*/ 1377950 h 1384300"/>
              <a:gd name="connsiteX5" fmla="*/ 920750 w 1841500"/>
              <a:gd name="connsiteY5" fmla="*/ 1377950 h 1384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1841500" h="1384300">
                <a:moveTo>
                  <a:pt x="920750" y="1377950"/>
                </a:moveTo>
                <a:lnTo>
                  <a:pt x="6350" y="1377950"/>
                </a:lnTo>
                <a:lnTo>
                  <a:pt x="6350" y="6350"/>
                </a:lnTo>
                <a:lnTo>
                  <a:pt x="1835150" y="6350"/>
                </a:lnTo>
                <a:lnTo>
                  <a:pt x="1835150" y="1377950"/>
                </a:lnTo>
                <a:lnTo>
                  <a:pt x="920750" y="13779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3556000" y="622300"/>
            <a:ext cx="2398542" cy="70019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100"/>
              </a:lnSpc>
              <a:tabLst/>
            </a:pP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Next Time</a:t>
            </a:r>
          </a:p>
        </p:txBody>
      </p:sp>
      <p:sp>
        <p:nvSpPr>
          <p:cNvPr id="38" name="TextBox 1"/>
          <p:cNvSpPr txBox="1"/>
          <p:nvPr/>
        </p:nvSpPr>
        <p:spPr>
          <a:xfrm>
            <a:off x="3949700" y="2006600"/>
            <a:ext cx="2230611" cy="37959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/>
            </a:pPr>
            <a:r>
              <a:rPr lang="en-US" altLang="zh-CN" sz="2600" dirty="0" smtClean="0">
                <a:solidFill>
                  <a:srgbClr val="B3B3B3"/>
                </a:solidFill>
                <a:latin typeface="Times New Roman" pitchFamily="18" charset="0"/>
                <a:cs typeface="Times New Roman" pitchFamily="18" charset="0"/>
              </a:rPr>
              <a:t>Lexical</a:t>
            </a: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600" dirty="0" smtClean="0">
                <a:solidFill>
                  <a:srgbClr val="B3B3B3"/>
                </a:solidFill>
                <a:latin typeface="Times New Roman" pitchFamily="18" charset="0"/>
                <a:cs typeface="Times New Roman" pitchFamily="18" charset="0"/>
              </a:rPr>
              <a:t>Analysis</a:t>
            </a:r>
          </a:p>
        </p:txBody>
      </p:sp>
      <p:sp>
        <p:nvSpPr>
          <p:cNvPr id="39" name="TextBox 1"/>
          <p:cNvSpPr txBox="1"/>
          <p:nvPr/>
        </p:nvSpPr>
        <p:spPr>
          <a:xfrm>
            <a:off x="3784600" y="2711450"/>
            <a:ext cx="2472665" cy="384207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>
                <a:tab pos="76200" algn="l"/>
                <a:tab pos="177800" algn="l"/>
                <a:tab pos="203200" algn="l"/>
                <a:tab pos="292100" algn="l"/>
                <a:tab pos="393700" algn="l"/>
              </a:tabLst>
            </a:pPr>
            <a:r>
              <a:rPr lang="en-US" altLang="zh-CN" sz="2600" dirty="0" smtClean="0"/>
              <a:t>		</a:t>
            </a: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Syntax Analysis</a:t>
            </a:r>
          </a:p>
          <a:p>
            <a:pPr>
              <a:lnSpc>
                <a:spcPts val="1000"/>
              </a:lnSpc>
            </a:pPr>
            <a:endParaRPr lang="en-US" altLang="zh-CN" sz="2600" dirty="0" smtClean="0"/>
          </a:p>
          <a:p>
            <a:pPr>
              <a:lnSpc>
                <a:spcPts val="1000"/>
              </a:lnSpc>
            </a:pPr>
            <a:endParaRPr lang="en-US" altLang="zh-CN" sz="2600" dirty="0" smtClean="0"/>
          </a:p>
          <a:p>
            <a:pPr>
              <a:lnSpc>
                <a:spcPts val="3400"/>
              </a:lnSpc>
              <a:tabLst>
                <a:tab pos="76200" algn="l"/>
                <a:tab pos="177800" algn="l"/>
                <a:tab pos="203200" algn="l"/>
                <a:tab pos="292100" algn="l"/>
                <a:tab pos="393700" algn="l"/>
              </a:tabLst>
            </a:pPr>
            <a:r>
              <a:rPr lang="en-US" altLang="zh-CN" sz="2600" dirty="0" smtClean="0">
                <a:solidFill>
                  <a:srgbClr val="B3B3B3"/>
                </a:solidFill>
                <a:latin typeface="Times New Roman" pitchFamily="18" charset="0"/>
                <a:cs typeface="Times New Roman" pitchFamily="18" charset="0"/>
              </a:rPr>
              <a:t>Semantic</a:t>
            </a: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600" dirty="0" smtClean="0">
                <a:solidFill>
                  <a:srgbClr val="B3B3B3"/>
                </a:solidFill>
                <a:latin typeface="Times New Roman" pitchFamily="18" charset="0"/>
                <a:cs typeface="Times New Roman" pitchFamily="18" charset="0"/>
              </a:rPr>
              <a:t>Analysis</a:t>
            </a:r>
          </a:p>
          <a:p>
            <a:pPr>
              <a:lnSpc>
                <a:spcPts val="1000"/>
              </a:lnSpc>
            </a:pPr>
            <a:endParaRPr lang="en-US" altLang="zh-CN" sz="2600" dirty="0" smtClean="0"/>
          </a:p>
          <a:p>
            <a:pPr>
              <a:lnSpc>
                <a:spcPts val="1000"/>
              </a:lnSpc>
            </a:pPr>
            <a:endParaRPr lang="en-US" altLang="zh-CN" sz="2600" dirty="0" smtClean="0"/>
          </a:p>
          <a:p>
            <a:pPr>
              <a:lnSpc>
                <a:spcPts val="3400"/>
              </a:lnSpc>
              <a:tabLst>
                <a:tab pos="76200" algn="l"/>
                <a:tab pos="177800" algn="l"/>
                <a:tab pos="203200" algn="l"/>
                <a:tab pos="292100" algn="l"/>
                <a:tab pos="393700" algn="l"/>
              </a:tabLst>
            </a:pPr>
            <a:r>
              <a:rPr lang="en-US" altLang="zh-CN" sz="2600" dirty="0" smtClean="0"/>
              <a:t>				</a:t>
            </a:r>
            <a:r>
              <a:rPr lang="en-US" altLang="zh-CN" sz="2600" dirty="0" smtClean="0">
                <a:solidFill>
                  <a:srgbClr val="B3B3B3"/>
                </a:solidFill>
                <a:latin typeface="Times New Roman" pitchFamily="18" charset="0"/>
                <a:cs typeface="Times New Roman" pitchFamily="18" charset="0"/>
              </a:rPr>
              <a:t>IR</a:t>
            </a: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600" dirty="0" smtClean="0">
                <a:solidFill>
                  <a:srgbClr val="B3B3B3"/>
                </a:solidFill>
                <a:latin typeface="Times New Roman" pitchFamily="18" charset="0"/>
                <a:cs typeface="Times New Roman" pitchFamily="18" charset="0"/>
              </a:rPr>
              <a:t>Generation</a:t>
            </a:r>
          </a:p>
          <a:p>
            <a:pPr>
              <a:lnSpc>
                <a:spcPts val="1000"/>
              </a:lnSpc>
            </a:pPr>
            <a:endParaRPr lang="en-US" altLang="zh-CN" sz="2600" dirty="0" smtClean="0"/>
          </a:p>
          <a:p>
            <a:pPr>
              <a:lnSpc>
                <a:spcPts val="1000"/>
              </a:lnSpc>
            </a:pPr>
            <a:endParaRPr lang="en-US" altLang="zh-CN" sz="2600" dirty="0" smtClean="0"/>
          </a:p>
          <a:p>
            <a:pPr>
              <a:lnSpc>
                <a:spcPts val="3400"/>
              </a:lnSpc>
              <a:tabLst>
                <a:tab pos="76200" algn="l"/>
                <a:tab pos="177800" algn="l"/>
                <a:tab pos="203200" algn="l"/>
                <a:tab pos="292100" algn="l"/>
                <a:tab pos="393700" algn="l"/>
              </a:tabLst>
            </a:pPr>
            <a:r>
              <a:rPr lang="en-US" altLang="zh-CN" sz="2600" dirty="0" smtClean="0"/>
              <a:t>			</a:t>
            </a:r>
            <a:r>
              <a:rPr lang="en-US" altLang="zh-CN" sz="2600" dirty="0" smtClean="0">
                <a:solidFill>
                  <a:srgbClr val="B3B3B3"/>
                </a:solidFill>
                <a:latin typeface="Times New Roman" pitchFamily="18" charset="0"/>
                <a:cs typeface="Times New Roman" pitchFamily="18" charset="0"/>
              </a:rPr>
              <a:t>IR</a:t>
            </a: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600" dirty="0" smtClean="0">
                <a:solidFill>
                  <a:srgbClr val="B3B3B3"/>
                </a:solidFill>
                <a:latin typeface="Times New Roman" pitchFamily="18" charset="0"/>
                <a:cs typeface="Times New Roman" pitchFamily="18" charset="0"/>
              </a:rPr>
              <a:t>Optimization</a:t>
            </a:r>
          </a:p>
          <a:p>
            <a:pPr>
              <a:lnSpc>
                <a:spcPts val="1000"/>
              </a:lnSpc>
            </a:pPr>
            <a:endParaRPr lang="en-US" altLang="zh-CN" sz="2600" dirty="0" smtClean="0"/>
          </a:p>
          <a:p>
            <a:pPr>
              <a:lnSpc>
                <a:spcPts val="1000"/>
              </a:lnSpc>
            </a:pPr>
            <a:endParaRPr lang="en-US" altLang="zh-CN" sz="2600" dirty="0" smtClean="0"/>
          </a:p>
          <a:p>
            <a:pPr>
              <a:lnSpc>
                <a:spcPts val="3400"/>
              </a:lnSpc>
              <a:tabLst>
                <a:tab pos="76200" algn="l"/>
                <a:tab pos="177800" algn="l"/>
                <a:tab pos="203200" algn="l"/>
                <a:tab pos="292100" algn="l"/>
                <a:tab pos="393700" algn="l"/>
              </a:tabLst>
            </a:pPr>
            <a:r>
              <a:rPr lang="en-US" altLang="zh-CN" sz="2600" dirty="0" smtClean="0"/>
              <a:t>	</a:t>
            </a:r>
            <a:r>
              <a:rPr lang="en-US" altLang="zh-CN" sz="2600" dirty="0" smtClean="0">
                <a:solidFill>
                  <a:srgbClr val="B3B3B3"/>
                </a:solidFill>
                <a:latin typeface="Times New Roman" pitchFamily="18" charset="0"/>
                <a:cs typeface="Times New Roman" pitchFamily="18" charset="0"/>
              </a:rPr>
              <a:t>Code</a:t>
            </a: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600" dirty="0" smtClean="0">
                <a:solidFill>
                  <a:srgbClr val="B3B3B3"/>
                </a:solidFill>
                <a:latin typeface="Times New Roman" pitchFamily="18" charset="0"/>
                <a:cs typeface="Times New Roman" pitchFamily="18" charset="0"/>
              </a:rPr>
              <a:t>Generation</a:t>
            </a:r>
          </a:p>
          <a:p>
            <a:pPr>
              <a:lnSpc>
                <a:spcPts val="1000"/>
              </a:lnSpc>
            </a:pPr>
            <a:endParaRPr lang="en-US" altLang="zh-CN" sz="2600" dirty="0" smtClean="0"/>
          </a:p>
          <a:p>
            <a:pPr>
              <a:lnSpc>
                <a:spcPts val="1000"/>
              </a:lnSpc>
            </a:pPr>
            <a:endParaRPr lang="en-US" altLang="zh-CN" sz="2600" dirty="0" smtClean="0"/>
          </a:p>
          <a:p>
            <a:pPr>
              <a:lnSpc>
                <a:spcPts val="3400"/>
              </a:lnSpc>
              <a:tabLst>
                <a:tab pos="76200" algn="l"/>
                <a:tab pos="177800" algn="l"/>
                <a:tab pos="203200" algn="l"/>
                <a:tab pos="292100" algn="l"/>
                <a:tab pos="393700" algn="l"/>
              </a:tabLst>
            </a:pPr>
            <a:r>
              <a:rPr lang="en-US" altLang="zh-CN" sz="2600" dirty="0" smtClean="0"/>
              <a:t>					</a:t>
            </a:r>
            <a:r>
              <a:rPr lang="en-US" altLang="zh-CN" sz="2600" dirty="0" smtClean="0">
                <a:solidFill>
                  <a:srgbClr val="B3B3B3"/>
                </a:solidFill>
                <a:latin typeface="Times New Roman" pitchFamily="18" charset="0"/>
                <a:cs typeface="Times New Roman" pitchFamily="18" charset="0"/>
              </a:rPr>
              <a:t>Optimization</a:t>
            </a:r>
          </a:p>
        </p:txBody>
      </p:sp>
      <p:sp>
        <p:nvSpPr>
          <p:cNvPr id="40" name="TextBox 1"/>
          <p:cNvSpPr txBox="1"/>
          <p:nvPr/>
        </p:nvSpPr>
        <p:spPr>
          <a:xfrm>
            <a:off x="1155700" y="1993900"/>
            <a:ext cx="924933" cy="66172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>
                <a:tab pos="101600" algn="l"/>
              </a:tabLst>
            </a:pPr>
            <a:r>
              <a:rPr lang="en-US" altLang="zh-CN" sz="2600" dirty="0" smtClean="0">
                <a:solidFill>
                  <a:srgbClr val="3C3C3C"/>
                </a:solidFill>
                <a:latin typeface="Times New Roman" pitchFamily="18" charset="0"/>
                <a:cs typeface="Times New Roman" pitchFamily="18" charset="0"/>
              </a:rPr>
              <a:t>Source</a:t>
            </a:r>
          </a:p>
          <a:p>
            <a:pPr>
              <a:lnSpc>
                <a:spcPts val="2400"/>
              </a:lnSpc>
              <a:tabLst>
                <a:tab pos="101600" algn="l"/>
              </a:tabLst>
            </a:pPr>
            <a:r>
              <a:rPr lang="en-US" altLang="zh-CN" sz="2600" dirty="0" smtClean="0"/>
              <a:t>	</a:t>
            </a:r>
            <a:r>
              <a:rPr lang="en-US" altLang="zh-CN" sz="2600" dirty="0" smtClean="0">
                <a:solidFill>
                  <a:srgbClr val="3C3C3C"/>
                </a:solidFill>
                <a:latin typeface="Times New Roman" pitchFamily="18" charset="0"/>
                <a:cs typeface="Times New Roman" pitchFamily="18" charset="0"/>
              </a:rPr>
              <a:t>Code</a:t>
            </a:r>
          </a:p>
        </p:txBody>
      </p:sp>
      <p:sp>
        <p:nvSpPr>
          <p:cNvPr id="41" name="TextBox 1"/>
          <p:cNvSpPr txBox="1"/>
          <p:nvPr/>
        </p:nvSpPr>
        <p:spPr>
          <a:xfrm>
            <a:off x="6718300" y="5759450"/>
            <a:ext cx="2854949" cy="96949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500"/>
              </a:lnSpc>
              <a:tabLst>
                <a:tab pos="1549400" algn="l"/>
                <a:tab pos="1828800" algn="l"/>
              </a:tabLst>
            </a:pPr>
            <a:r>
              <a:rPr lang="en-US" altLang="zh-CN" dirty="0" smtClean="0"/>
              <a:t>	</a:t>
            </a:r>
            <a:r>
              <a:rPr lang="en-US" altLang="zh-CN" sz="2400" b="1" dirty="0" smtClean="0">
                <a:solidFill>
                  <a:srgbClr val="00FF00"/>
                </a:solidFill>
                <a:latin typeface="Courier New" pitchFamily="18" charset="0"/>
                <a:cs typeface="Courier New" pitchFamily="18" charset="0"/>
              </a:rPr>
              <a:t>Machine</a:t>
            </a:r>
          </a:p>
          <a:p>
            <a:pPr>
              <a:lnSpc>
                <a:spcPts val="2700"/>
              </a:lnSpc>
              <a:tabLst>
                <a:tab pos="1549400" algn="l"/>
                <a:tab pos="1828800" algn="l"/>
              </a:tabLst>
            </a:pPr>
            <a:r>
              <a:rPr lang="en-US" altLang="zh-CN" dirty="0" smtClean="0"/>
              <a:t>		</a:t>
            </a:r>
            <a:r>
              <a:rPr lang="en-US" altLang="zh-CN" sz="2400" b="1" dirty="0" smtClean="0">
                <a:solidFill>
                  <a:srgbClr val="00FF00"/>
                </a:solidFill>
                <a:latin typeface="Courier New" pitchFamily="18" charset="0"/>
                <a:cs typeface="Courier New" pitchFamily="18" charset="0"/>
              </a:rPr>
              <a:t>Code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0079990" cy="7559040"/>
          </a:xfrm>
          <a:custGeom>
            <a:avLst/>
            <a:gdLst>
              <a:gd name="connsiteX0" fmla="*/ 0 w 10079990"/>
              <a:gd name="connsiteY0" fmla="*/ 0 h 7559040"/>
              <a:gd name="connsiteX1" fmla="*/ 10079990 w 10079990"/>
              <a:gd name="connsiteY1" fmla="*/ 0 h 7559040"/>
              <a:gd name="connsiteX2" fmla="*/ 10079990 w 10079990"/>
              <a:gd name="connsiteY2" fmla="*/ 7559040 h 7559040"/>
              <a:gd name="connsiteX3" fmla="*/ 0 w 10079990"/>
              <a:gd name="connsiteY3" fmla="*/ 7559040 h 7559040"/>
              <a:gd name="connsiteX4" fmla="*/ 0 w 10079990"/>
              <a:gd name="connsiteY4" fmla="*/ 0 h 75590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079990" h="7559040">
                <a:moveTo>
                  <a:pt x="0" y="0"/>
                </a:moveTo>
                <a:lnTo>
                  <a:pt x="10079990" y="0"/>
                </a:lnTo>
                <a:lnTo>
                  <a:pt x="10079990" y="7559040"/>
                </a:lnTo>
                <a:lnTo>
                  <a:pt x="0" y="755904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2286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C0C0C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222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6858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C0C0C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6794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11430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C0C0C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11366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16002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C0C0C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15938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20574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C0C0C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20510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25146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C0C0C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25082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29718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C0C0C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29654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34290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FF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34226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48006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47942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52578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52514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57150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57086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61722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61658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66294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66230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70866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70802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75438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75374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84582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84518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89154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89090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93726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93662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38862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FF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Freeform 3"/>
          <p:cNvSpPr/>
          <p:nvPr/>
        </p:nvSpPr>
        <p:spPr>
          <a:xfrm>
            <a:off x="38798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Freeform 3"/>
          <p:cNvSpPr/>
          <p:nvPr/>
        </p:nvSpPr>
        <p:spPr>
          <a:xfrm>
            <a:off x="80010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Freeform 3"/>
          <p:cNvSpPr/>
          <p:nvPr/>
        </p:nvSpPr>
        <p:spPr>
          <a:xfrm>
            <a:off x="79946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Freeform 3"/>
          <p:cNvSpPr/>
          <p:nvPr/>
        </p:nvSpPr>
        <p:spPr>
          <a:xfrm>
            <a:off x="84582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Freeform 3"/>
          <p:cNvSpPr/>
          <p:nvPr/>
        </p:nvSpPr>
        <p:spPr>
          <a:xfrm>
            <a:off x="84518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Freeform 3"/>
          <p:cNvSpPr/>
          <p:nvPr/>
        </p:nvSpPr>
        <p:spPr>
          <a:xfrm>
            <a:off x="457200" y="4114800"/>
            <a:ext cx="1371600" cy="685800"/>
          </a:xfrm>
          <a:custGeom>
            <a:avLst/>
            <a:gdLst>
              <a:gd name="connsiteX0" fmla="*/ 685800 w 1371600"/>
              <a:gd name="connsiteY0" fmla="*/ 685800 h 685800"/>
              <a:gd name="connsiteX1" fmla="*/ 0 w 1371600"/>
              <a:gd name="connsiteY1" fmla="*/ 685800 h 685800"/>
              <a:gd name="connsiteX2" fmla="*/ 0 w 1371600"/>
              <a:gd name="connsiteY2" fmla="*/ 0 h 685800"/>
              <a:gd name="connsiteX3" fmla="*/ 1371600 w 1371600"/>
              <a:gd name="connsiteY3" fmla="*/ 0 h 685800"/>
              <a:gd name="connsiteX4" fmla="*/ 1371600 w 1371600"/>
              <a:gd name="connsiteY4" fmla="*/ 685800 h 685800"/>
              <a:gd name="connsiteX5" fmla="*/ 685800 w 1371600"/>
              <a:gd name="connsiteY5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1371600" h="685800">
                <a:moveTo>
                  <a:pt x="685800" y="685800"/>
                </a:moveTo>
                <a:lnTo>
                  <a:pt x="0" y="685800"/>
                </a:lnTo>
                <a:lnTo>
                  <a:pt x="0" y="0"/>
                </a:lnTo>
                <a:lnTo>
                  <a:pt x="1371600" y="0"/>
                </a:lnTo>
                <a:lnTo>
                  <a:pt x="1371600" y="685800"/>
                </a:lnTo>
                <a:lnTo>
                  <a:pt x="685800" y="685800"/>
                </a:lnTo>
              </a:path>
            </a:pathLst>
          </a:custGeom>
          <a:solidFill>
            <a:srgbClr val="99CC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Freeform 3"/>
          <p:cNvSpPr/>
          <p:nvPr/>
        </p:nvSpPr>
        <p:spPr>
          <a:xfrm>
            <a:off x="450850" y="4108450"/>
            <a:ext cx="1384300" cy="698500"/>
          </a:xfrm>
          <a:custGeom>
            <a:avLst/>
            <a:gdLst>
              <a:gd name="connsiteX0" fmla="*/ 692150 w 1384300"/>
              <a:gd name="connsiteY0" fmla="*/ 692150 h 698500"/>
              <a:gd name="connsiteX1" fmla="*/ 6350 w 1384300"/>
              <a:gd name="connsiteY1" fmla="*/ 692150 h 698500"/>
              <a:gd name="connsiteX2" fmla="*/ 6350 w 1384300"/>
              <a:gd name="connsiteY2" fmla="*/ 6350 h 698500"/>
              <a:gd name="connsiteX3" fmla="*/ 1377950 w 1384300"/>
              <a:gd name="connsiteY3" fmla="*/ 6350 h 698500"/>
              <a:gd name="connsiteX4" fmla="*/ 1377950 w 1384300"/>
              <a:gd name="connsiteY4" fmla="*/ 692150 h 698500"/>
              <a:gd name="connsiteX5" fmla="*/ 692150 w 1384300"/>
              <a:gd name="connsiteY5" fmla="*/ 692150 h 6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1384300" h="698500">
                <a:moveTo>
                  <a:pt x="692150" y="692150"/>
                </a:moveTo>
                <a:lnTo>
                  <a:pt x="6350" y="692150"/>
                </a:lnTo>
                <a:lnTo>
                  <a:pt x="6350" y="6350"/>
                </a:lnTo>
                <a:lnTo>
                  <a:pt x="1377950" y="6350"/>
                </a:lnTo>
                <a:lnTo>
                  <a:pt x="1377950" y="692150"/>
                </a:lnTo>
                <a:lnTo>
                  <a:pt x="692150" y="692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Freeform 3"/>
          <p:cNvSpPr/>
          <p:nvPr/>
        </p:nvSpPr>
        <p:spPr>
          <a:xfrm>
            <a:off x="43434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Freeform 3"/>
          <p:cNvSpPr/>
          <p:nvPr/>
        </p:nvSpPr>
        <p:spPr>
          <a:xfrm>
            <a:off x="43370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Freeform 3"/>
          <p:cNvSpPr/>
          <p:nvPr/>
        </p:nvSpPr>
        <p:spPr>
          <a:xfrm>
            <a:off x="2057400" y="4114800"/>
            <a:ext cx="457200" cy="685800"/>
          </a:xfrm>
          <a:custGeom>
            <a:avLst/>
            <a:gdLst>
              <a:gd name="connsiteX0" fmla="*/ 228600 w 457200"/>
              <a:gd name="connsiteY0" fmla="*/ 685800 h 685800"/>
              <a:gd name="connsiteX1" fmla="*/ 0 w 457200"/>
              <a:gd name="connsiteY1" fmla="*/ 685800 h 685800"/>
              <a:gd name="connsiteX2" fmla="*/ 0 w 457200"/>
              <a:gd name="connsiteY2" fmla="*/ 0 h 685800"/>
              <a:gd name="connsiteX3" fmla="*/ 457200 w 457200"/>
              <a:gd name="connsiteY3" fmla="*/ 0 h 685800"/>
              <a:gd name="connsiteX4" fmla="*/ 457200 w 457200"/>
              <a:gd name="connsiteY4" fmla="*/ 685800 h 685800"/>
              <a:gd name="connsiteX5" fmla="*/ 228600 w 457200"/>
              <a:gd name="connsiteY5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685800">
                <a:moveTo>
                  <a:pt x="228600" y="685800"/>
                </a:moveTo>
                <a:lnTo>
                  <a:pt x="0" y="685800"/>
                </a:lnTo>
                <a:lnTo>
                  <a:pt x="0" y="0"/>
                </a:lnTo>
                <a:lnTo>
                  <a:pt x="457200" y="0"/>
                </a:lnTo>
                <a:lnTo>
                  <a:pt x="457200" y="685800"/>
                </a:lnTo>
                <a:lnTo>
                  <a:pt x="228600" y="685800"/>
                </a:lnTo>
              </a:path>
            </a:pathLst>
          </a:custGeom>
          <a:solidFill>
            <a:srgbClr val="99CC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Freeform 3"/>
          <p:cNvSpPr/>
          <p:nvPr/>
        </p:nvSpPr>
        <p:spPr>
          <a:xfrm>
            <a:off x="2051050" y="4108450"/>
            <a:ext cx="469900" cy="698500"/>
          </a:xfrm>
          <a:custGeom>
            <a:avLst/>
            <a:gdLst>
              <a:gd name="connsiteX0" fmla="*/ 234950 w 469900"/>
              <a:gd name="connsiteY0" fmla="*/ 692150 h 698500"/>
              <a:gd name="connsiteX1" fmla="*/ 6350 w 469900"/>
              <a:gd name="connsiteY1" fmla="*/ 692150 h 698500"/>
              <a:gd name="connsiteX2" fmla="*/ 6350 w 469900"/>
              <a:gd name="connsiteY2" fmla="*/ 6350 h 698500"/>
              <a:gd name="connsiteX3" fmla="*/ 463550 w 469900"/>
              <a:gd name="connsiteY3" fmla="*/ 6350 h 698500"/>
              <a:gd name="connsiteX4" fmla="*/ 463550 w 469900"/>
              <a:gd name="connsiteY4" fmla="*/ 692150 h 698500"/>
              <a:gd name="connsiteX5" fmla="*/ 234950 w 469900"/>
              <a:gd name="connsiteY5" fmla="*/ 692150 h 6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698500">
                <a:moveTo>
                  <a:pt x="234950" y="692150"/>
                </a:moveTo>
                <a:lnTo>
                  <a:pt x="6350" y="6921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692150"/>
                </a:lnTo>
                <a:lnTo>
                  <a:pt x="234950" y="692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TextBox 1"/>
          <p:cNvSpPr txBox="1"/>
          <p:nvPr/>
        </p:nvSpPr>
        <p:spPr>
          <a:xfrm>
            <a:off x="5384800" y="1651000"/>
            <a:ext cx="190500" cy="368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  <a:tabLst/>
            </a:pPr>
            <a:r>
              <a:rPr lang="en-US" altLang="zh-CN" sz="2600" b="1" dirty="0" smtClean="0">
                <a:solidFill>
                  <a:srgbClr val="3C3C3C"/>
                </a:solidFill>
                <a:latin typeface="Courier New" pitchFamily="18" charset="0"/>
                <a:cs typeface="Courier New" pitchFamily="18" charset="0"/>
              </a:rPr>
              <a:t>&lt;</a:t>
            </a:r>
          </a:p>
        </p:txBody>
      </p:sp>
      <p:sp>
        <p:nvSpPr>
          <p:cNvPr id="53" name="TextBox 1"/>
          <p:cNvSpPr txBox="1"/>
          <p:nvPr/>
        </p:nvSpPr>
        <p:spPr>
          <a:xfrm>
            <a:off x="6299200" y="1651000"/>
            <a:ext cx="3390900" cy="368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  <a:tabLst/>
            </a:pPr>
            <a:r>
              <a:rPr lang="en-US" altLang="zh-CN" sz="2600" b="1" dirty="0" smtClean="0">
                <a:solidFill>
                  <a:srgbClr val="3C3C3C"/>
                </a:solidFill>
                <a:latin typeface="Courier New" pitchFamily="18" charset="0"/>
                <a:cs typeface="Courier New" pitchFamily="18" charset="0"/>
              </a:rPr>
              <a:t>i</a:t>
            </a: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 smtClean="0">
                <a:solidFill>
                  <a:srgbClr val="3C3C3C"/>
                </a:solidFill>
                <a:latin typeface="Courier New" pitchFamily="18" charset="0"/>
                <a:cs typeface="Courier New" pitchFamily="18" charset="0"/>
              </a:rPr>
              <a:t>)</a:t>
            </a: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600" b="1" dirty="0" smtClean="0">
                <a:solidFill>
                  <a:srgbClr val="3C3C3C"/>
                </a:solidFill>
                <a:latin typeface="Courier New" pitchFamily="18" charset="0"/>
                <a:cs typeface="Courier New" pitchFamily="18" charset="0"/>
              </a:rPr>
              <a:t>\n\t</a:t>
            </a: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600" b="1" dirty="0" smtClean="0">
                <a:solidFill>
                  <a:srgbClr val="3C3C3C"/>
                </a:solidFill>
                <a:latin typeface="Courier New" pitchFamily="18" charset="0"/>
                <a:cs typeface="Courier New" pitchFamily="18" charset="0"/>
              </a:rPr>
              <a:t>+</a:t>
            </a: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 smtClean="0">
                <a:solidFill>
                  <a:srgbClr val="3C3C3C"/>
                </a:solidFill>
                <a:latin typeface="Courier New" pitchFamily="18" charset="0"/>
                <a:cs typeface="Courier New" pitchFamily="18" charset="0"/>
              </a:rPr>
              <a:t>+</a:t>
            </a: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 smtClean="0">
                <a:solidFill>
                  <a:srgbClr val="3C3C3C"/>
                </a:solidFill>
                <a:latin typeface="Courier New" pitchFamily="18" charset="0"/>
                <a:cs typeface="Courier New" pitchFamily="18" charset="0"/>
              </a:rPr>
              <a:t>i</a:t>
            </a: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 smtClean="0">
                <a:solidFill>
                  <a:srgbClr val="3C3C3C"/>
                </a:solidFill>
                <a:latin typeface="Courier New" pitchFamily="18" charset="0"/>
                <a:cs typeface="Courier New" pitchFamily="18" charset="0"/>
              </a:rPr>
              <a:t>;</a:t>
            </a:r>
          </a:p>
        </p:txBody>
      </p:sp>
      <p:sp>
        <p:nvSpPr>
          <p:cNvPr id="54" name="TextBox 1"/>
          <p:cNvSpPr txBox="1"/>
          <p:nvPr/>
        </p:nvSpPr>
        <p:spPr>
          <a:xfrm>
            <a:off x="3098800" y="1651000"/>
            <a:ext cx="1562100" cy="368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  <a:tabLst/>
            </a:pPr>
            <a:r>
              <a:rPr lang="en-US" altLang="zh-CN" sz="2600" b="1" dirty="0" smtClean="0">
                <a:solidFill>
                  <a:srgbClr val="3C3C3C"/>
                </a:solidFill>
                <a:latin typeface="Courier New" pitchFamily="18" charset="0"/>
                <a:cs typeface="Courier New" pitchFamily="18" charset="0"/>
              </a:rPr>
              <a:t>(</a:t>
            </a: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 smtClean="0">
                <a:solidFill>
                  <a:srgbClr val="3C3C3C"/>
                </a:solidFill>
                <a:latin typeface="Courier New" pitchFamily="18" charset="0"/>
                <a:cs typeface="Courier New" pitchFamily="18" charset="0"/>
              </a:rPr>
              <a:t>1</a:t>
            </a: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 smtClean="0">
                <a:solidFill>
                  <a:srgbClr val="3C3C3C"/>
                </a:solidFill>
                <a:latin typeface="Courier New" pitchFamily="18" charset="0"/>
                <a:cs typeface="Courier New" pitchFamily="18" charset="0"/>
              </a:rPr>
              <a:t>3</a:t>
            </a: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 smtClean="0">
                <a:solidFill>
                  <a:srgbClr val="3C3C3C"/>
                </a:solidFill>
                <a:latin typeface="Courier New" pitchFamily="18" charset="0"/>
                <a:cs typeface="Courier New" pitchFamily="18" charset="0"/>
              </a:rPr>
              <a:t>7</a:t>
            </a:r>
          </a:p>
        </p:txBody>
      </p:sp>
      <p:sp>
        <p:nvSpPr>
          <p:cNvPr id="55" name="TextBox 1"/>
          <p:cNvSpPr txBox="1"/>
          <p:nvPr/>
        </p:nvSpPr>
        <p:spPr>
          <a:xfrm>
            <a:off x="355600" y="1739900"/>
            <a:ext cx="2019300" cy="297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  <a:tabLst>
                <a:tab pos="190500" algn="l"/>
                <a:tab pos="1841500" algn="l"/>
              </a:tabLst>
            </a:pPr>
            <a:r>
              <a:rPr lang="en-US" altLang="zh-CN" sz="2600" b="1" dirty="0" smtClean="0">
                <a:solidFill>
                  <a:srgbClr val="3C3C3C"/>
                </a:solidFill>
                <a:latin typeface="Courier New" pitchFamily="18" charset="0"/>
                <a:cs typeface="Courier New" pitchFamily="18" charset="0"/>
              </a:rPr>
              <a:t>w</a:t>
            </a: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 smtClean="0">
                <a:solidFill>
                  <a:srgbClr val="3C3C3C"/>
                </a:solidFill>
                <a:latin typeface="Courier New" pitchFamily="18" charset="0"/>
                <a:cs typeface="Courier New" pitchFamily="18" charset="0"/>
              </a:rPr>
              <a:t>h</a:t>
            </a: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 smtClean="0">
                <a:solidFill>
                  <a:srgbClr val="3C3C3C"/>
                </a:solidFill>
                <a:latin typeface="Courier New" pitchFamily="18" charset="0"/>
                <a:cs typeface="Courier New" pitchFamily="18" charset="0"/>
              </a:rPr>
              <a:t>i</a:t>
            </a: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 smtClean="0">
                <a:solidFill>
                  <a:srgbClr val="3C3C3C"/>
                </a:solidFill>
                <a:latin typeface="Courier New" pitchFamily="18" charset="0"/>
                <a:cs typeface="Courier New" pitchFamily="18" charset="0"/>
              </a:rPr>
              <a:t>l</a:t>
            </a: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 smtClean="0">
                <a:solidFill>
                  <a:srgbClr val="3C3C3C"/>
                </a:solidFill>
                <a:latin typeface="Courier New" pitchFamily="18" charset="0"/>
                <a:cs typeface="Courier New" pitchFamily="18" charset="0"/>
              </a:rPr>
              <a:t>e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400"/>
              </a:lnSpc>
              <a:tabLst>
                <a:tab pos="190500" algn="l"/>
                <a:tab pos="1841500" algn="l"/>
              </a:tabLst>
            </a:pPr>
            <a:r>
              <a:rPr lang="en-US" altLang="zh-CN" dirty="0" smtClean="0"/>
              <a:t>	</a:t>
            </a:r>
            <a:r>
              <a:rPr lang="en-US" altLang="zh-CN" sz="2200" b="1" dirty="0" smtClean="0">
                <a:solidFill>
                  <a:srgbClr val="3C3C3C"/>
                </a:solidFill>
                <a:latin typeface="Courier New" pitchFamily="18" charset="0"/>
                <a:cs typeface="Courier New" pitchFamily="18" charset="0"/>
              </a:rPr>
              <a:t>T_While</a:t>
            </a:r>
          </a:p>
          <a:p>
            <a:pPr>
              <a:lnSpc>
                <a:spcPts val="0"/>
              </a:lnSpc>
              <a:tabLst>
                <a:tab pos="190500" algn="l"/>
                <a:tab pos="1841500" algn="l"/>
              </a:tabLst>
            </a:pPr>
            <a:r>
              <a:rPr lang="en-US" altLang="zh-CN" dirty="0" smtClean="0"/>
              <a:t>		</a:t>
            </a:r>
            <a:r>
              <a:rPr lang="en-US" altLang="zh-CN" sz="2200" b="1" dirty="0" smtClean="0">
                <a:solidFill>
                  <a:srgbClr val="3C3C3C"/>
                </a:solidFill>
                <a:latin typeface="Courier New" pitchFamily="18" charset="0"/>
                <a:cs typeface="Courier New" pitchFamily="18" charset="0"/>
              </a:rPr>
              <a:t>(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2262525" y="622300"/>
            <a:ext cx="5217775" cy="70019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100"/>
              </a:lnSpc>
              <a:tabLst/>
            </a:pP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Scanning a Source File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0079990" cy="7559040"/>
          </a:xfrm>
          <a:custGeom>
            <a:avLst/>
            <a:gdLst>
              <a:gd name="connsiteX0" fmla="*/ 0 w 10079990"/>
              <a:gd name="connsiteY0" fmla="*/ 0 h 7559040"/>
              <a:gd name="connsiteX1" fmla="*/ 10079990 w 10079990"/>
              <a:gd name="connsiteY1" fmla="*/ 0 h 7559040"/>
              <a:gd name="connsiteX2" fmla="*/ 10079990 w 10079990"/>
              <a:gd name="connsiteY2" fmla="*/ 7559040 h 7559040"/>
              <a:gd name="connsiteX3" fmla="*/ 0 w 10079990"/>
              <a:gd name="connsiteY3" fmla="*/ 7559040 h 7559040"/>
              <a:gd name="connsiteX4" fmla="*/ 0 w 10079990"/>
              <a:gd name="connsiteY4" fmla="*/ 0 h 75590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079990" h="7559040">
                <a:moveTo>
                  <a:pt x="0" y="0"/>
                </a:moveTo>
                <a:lnTo>
                  <a:pt x="10079990" y="0"/>
                </a:lnTo>
                <a:lnTo>
                  <a:pt x="10079990" y="7559040"/>
                </a:lnTo>
                <a:lnTo>
                  <a:pt x="0" y="755904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2286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C0C0C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222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6858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C0C0C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6794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11430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C0C0C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11366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16002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C0C0C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15938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20574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C0C0C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20510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25146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C0C0C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25082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29718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C0C0C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29654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34290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FF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34226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48006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47942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52578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52514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57150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57086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61722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61658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66294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66230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70866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70802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75438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75374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84582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84518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89154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89090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93726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93662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38862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FF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Freeform 3"/>
          <p:cNvSpPr/>
          <p:nvPr/>
        </p:nvSpPr>
        <p:spPr>
          <a:xfrm>
            <a:off x="38798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Freeform 3"/>
          <p:cNvSpPr/>
          <p:nvPr/>
        </p:nvSpPr>
        <p:spPr>
          <a:xfrm>
            <a:off x="80010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Freeform 3"/>
          <p:cNvSpPr/>
          <p:nvPr/>
        </p:nvSpPr>
        <p:spPr>
          <a:xfrm>
            <a:off x="79946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Freeform 3"/>
          <p:cNvSpPr/>
          <p:nvPr/>
        </p:nvSpPr>
        <p:spPr>
          <a:xfrm>
            <a:off x="84582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Freeform 3"/>
          <p:cNvSpPr/>
          <p:nvPr/>
        </p:nvSpPr>
        <p:spPr>
          <a:xfrm>
            <a:off x="84518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Freeform 3"/>
          <p:cNvSpPr/>
          <p:nvPr/>
        </p:nvSpPr>
        <p:spPr>
          <a:xfrm>
            <a:off x="457200" y="4114800"/>
            <a:ext cx="1371600" cy="685800"/>
          </a:xfrm>
          <a:custGeom>
            <a:avLst/>
            <a:gdLst>
              <a:gd name="connsiteX0" fmla="*/ 685800 w 1371600"/>
              <a:gd name="connsiteY0" fmla="*/ 685800 h 685800"/>
              <a:gd name="connsiteX1" fmla="*/ 0 w 1371600"/>
              <a:gd name="connsiteY1" fmla="*/ 685800 h 685800"/>
              <a:gd name="connsiteX2" fmla="*/ 0 w 1371600"/>
              <a:gd name="connsiteY2" fmla="*/ 0 h 685800"/>
              <a:gd name="connsiteX3" fmla="*/ 1371600 w 1371600"/>
              <a:gd name="connsiteY3" fmla="*/ 0 h 685800"/>
              <a:gd name="connsiteX4" fmla="*/ 1371600 w 1371600"/>
              <a:gd name="connsiteY4" fmla="*/ 685800 h 685800"/>
              <a:gd name="connsiteX5" fmla="*/ 685800 w 1371600"/>
              <a:gd name="connsiteY5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1371600" h="685800">
                <a:moveTo>
                  <a:pt x="685800" y="685800"/>
                </a:moveTo>
                <a:lnTo>
                  <a:pt x="0" y="685800"/>
                </a:lnTo>
                <a:lnTo>
                  <a:pt x="0" y="0"/>
                </a:lnTo>
                <a:lnTo>
                  <a:pt x="1371600" y="0"/>
                </a:lnTo>
                <a:lnTo>
                  <a:pt x="1371600" y="685800"/>
                </a:lnTo>
                <a:lnTo>
                  <a:pt x="685800" y="685800"/>
                </a:lnTo>
              </a:path>
            </a:pathLst>
          </a:custGeom>
          <a:solidFill>
            <a:srgbClr val="99CC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Freeform 3"/>
          <p:cNvSpPr/>
          <p:nvPr/>
        </p:nvSpPr>
        <p:spPr>
          <a:xfrm>
            <a:off x="450850" y="4108450"/>
            <a:ext cx="1384300" cy="698500"/>
          </a:xfrm>
          <a:custGeom>
            <a:avLst/>
            <a:gdLst>
              <a:gd name="connsiteX0" fmla="*/ 692150 w 1384300"/>
              <a:gd name="connsiteY0" fmla="*/ 692150 h 698500"/>
              <a:gd name="connsiteX1" fmla="*/ 6350 w 1384300"/>
              <a:gd name="connsiteY1" fmla="*/ 692150 h 698500"/>
              <a:gd name="connsiteX2" fmla="*/ 6350 w 1384300"/>
              <a:gd name="connsiteY2" fmla="*/ 6350 h 698500"/>
              <a:gd name="connsiteX3" fmla="*/ 1377950 w 1384300"/>
              <a:gd name="connsiteY3" fmla="*/ 6350 h 698500"/>
              <a:gd name="connsiteX4" fmla="*/ 1377950 w 1384300"/>
              <a:gd name="connsiteY4" fmla="*/ 692150 h 698500"/>
              <a:gd name="connsiteX5" fmla="*/ 692150 w 1384300"/>
              <a:gd name="connsiteY5" fmla="*/ 692150 h 6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1384300" h="698500">
                <a:moveTo>
                  <a:pt x="692150" y="692150"/>
                </a:moveTo>
                <a:lnTo>
                  <a:pt x="6350" y="692150"/>
                </a:lnTo>
                <a:lnTo>
                  <a:pt x="6350" y="6350"/>
                </a:lnTo>
                <a:lnTo>
                  <a:pt x="1377950" y="6350"/>
                </a:lnTo>
                <a:lnTo>
                  <a:pt x="1377950" y="692150"/>
                </a:lnTo>
                <a:lnTo>
                  <a:pt x="692150" y="692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Freeform 3"/>
          <p:cNvSpPr/>
          <p:nvPr/>
        </p:nvSpPr>
        <p:spPr>
          <a:xfrm>
            <a:off x="43434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FF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Freeform 3"/>
          <p:cNvSpPr/>
          <p:nvPr/>
        </p:nvSpPr>
        <p:spPr>
          <a:xfrm>
            <a:off x="43370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Freeform 3"/>
          <p:cNvSpPr/>
          <p:nvPr/>
        </p:nvSpPr>
        <p:spPr>
          <a:xfrm>
            <a:off x="2057400" y="4114800"/>
            <a:ext cx="457200" cy="685800"/>
          </a:xfrm>
          <a:custGeom>
            <a:avLst/>
            <a:gdLst>
              <a:gd name="connsiteX0" fmla="*/ 228600 w 457200"/>
              <a:gd name="connsiteY0" fmla="*/ 685800 h 685800"/>
              <a:gd name="connsiteX1" fmla="*/ 0 w 457200"/>
              <a:gd name="connsiteY1" fmla="*/ 685800 h 685800"/>
              <a:gd name="connsiteX2" fmla="*/ 0 w 457200"/>
              <a:gd name="connsiteY2" fmla="*/ 0 h 685800"/>
              <a:gd name="connsiteX3" fmla="*/ 457200 w 457200"/>
              <a:gd name="connsiteY3" fmla="*/ 0 h 685800"/>
              <a:gd name="connsiteX4" fmla="*/ 457200 w 457200"/>
              <a:gd name="connsiteY4" fmla="*/ 685800 h 685800"/>
              <a:gd name="connsiteX5" fmla="*/ 228600 w 457200"/>
              <a:gd name="connsiteY5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685800">
                <a:moveTo>
                  <a:pt x="228600" y="685800"/>
                </a:moveTo>
                <a:lnTo>
                  <a:pt x="0" y="685800"/>
                </a:lnTo>
                <a:lnTo>
                  <a:pt x="0" y="0"/>
                </a:lnTo>
                <a:lnTo>
                  <a:pt x="457200" y="0"/>
                </a:lnTo>
                <a:lnTo>
                  <a:pt x="457200" y="685800"/>
                </a:lnTo>
                <a:lnTo>
                  <a:pt x="228600" y="685800"/>
                </a:lnTo>
              </a:path>
            </a:pathLst>
          </a:custGeom>
          <a:solidFill>
            <a:srgbClr val="99CC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Freeform 3"/>
          <p:cNvSpPr/>
          <p:nvPr/>
        </p:nvSpPr>
        <p:spPr>
          <a:xfrm>
            <a:off x="2051050" y="4108450"/>
            <a:ext cx="469900" cy="698500"/>
          </a:xfrm>
          <a:custGeom>
            <a:avLst/>
            <a:gdLst>
              <a:gd name="connsiteX0" fmla="*/ 234950 w 469900"/>
              <a:gd name="connsiteY0" fmla="*/ 692150 h 698500"/>
              <a:gd name="connsiteX1" fmla="*/ 6350 w 469900"/>
              <a:gd name="connsiteY1" fmla="*/ 692150 h 698500"/>
              <a:gd name="connsiteX2" fmla="*/ 6350 w 469900"/>
              <a:gd name="connsiteY2" fmla="*/ 6350 h 698500"/>
              <a:gd name="connsiteX3" fmla="*/ 463550 w 469900"/>
              <a:gd name="connsiteY3" fmla="*/ 6350 h 698500"/>
              <a:gd name="connsiteX4" fmla="*/ 463550 w 469900"/>
              <a:gd name="connsiteY4" fmla="*/ 692150 h 698500"/>
              <a:gd name="connsiteX5" fmla="*/ 234950 w 469900"/>
              <a:gd name="connsiteY5" fmla="*/ 692150 h 6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698500">
                <a:moveTo>
                  <a:pt x="234950" y="692150"/>
                </a:moveTo>
                <a:lnTo>
                  <a:pt x="6350" y="6921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692150"/>
                </a:lnTo>
                <a:lnTo>
                  <a:pt x="234950" y="692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TextBox 1"/>
          <p:cNvSpPr txBox="1"/>
          <p:nvPr/>
        </p:nvSpPr>
        <p:spPr>
          <a:xfrm>
            <a:off x="5384800" y="1651000"/>
            <a:ext cx="190500" cy="368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  <a:tabLst/>
            </a:pPr>
            <a:r>
              <a:rPr lang="en-US" altLang="zh-CN" sz="2600" b="1" dirty="0" smtClean="0">
                <a:solidFill>
                  <a:srgbClr val="3C3C3C"/>
                </a:solidFill>
                <a:latin typeface="Courier New" pitchFamily="18" charset="0"/>
                <a:cs typeface="Courier New" pitchFamily="18" charset="0"/>
              </a:rPr>
              <a:t>&lt;</a:t>
            </a:r>
          </a:p>
        </p:txBody>
      </p:sp>
      <p:sp>
        <p:nvSpPr>
          <p:cNvPr id="53" name="TextBox 1"/>
          <p:cNvSpPr txBox="1"/>
          <p:nvPr/>
        </p:nvSpPr>
        <p:spPr>
          <a:xfrm>
            <a:off x="6299200" y="1651000"/>
            <a:ext cx="3390900" cy="368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  <a:tabLst/>
            </a:pPr>
            <a:r>
              <a:rPr lang="en-US" altLang="zh-CN" sz="2600" b="1" dirty="0" smtClean="0">
                <a:solidFill>
                  <a:srgbClr val="3C3C3C"/>
                </a:solidFill>
                <a:latin typeface="Courier New" pitchFamily="18" charset="0"/>
                <a:cs typeface="Courier New" pitchFamily="18" charset="0"/>
              </a:rPr>
              <a:t>i</a:t>
            </a: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 smtClean="0">
                <a:solidFill>
                  <a:srgbClr val="3C3C3C"/>
                </a:solidFill>
                <a:latin typeface="Courier New" pitchFamily="18" charset="0"/>
                <a:cs typeface="Courier New" pitchFamily="18" charset="0"/>
              </a:rPr>
              <a:t>)</a:t>
            </a: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600" b="1" dirty="0" smtClean="0">
                <a:solidFill>
                  <a:srgbClr val="3C3C3C"/>
                </a:solidFill>
                <a:latin typeface="Courier New" pitchFamily="18" charset="0"/>
                <a:cs typeface="Courier New" pitchFamily="18" charset="0"/>
              </a:rPr>
              <a:t>\n\t</a:t>
            </a: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600" b="1" dirty="0" smtClean="0">
                <a:solidFill>
                  <a:srgbClr val="3C3C3C"/>
                </a:solidFill>
                <a:latin typeface="Courier New" pitchFamily="18" charset="0"/>
                <a:cs typeface="Courier New" pitchFamily="18" charset="0"/>
              </a:rPr>
              <a:t>+</a:t>
            </a: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 smtClean="0">
                <a:solidFill>
                  <a:srgbClr val="3C3C3C"/>
                </a:solidFill>
                <a:latin typeface="Courier New" pitchFamily="18" charset="0"/>
                <a:cs typeface="Courier New" pitchFamily="18" charset="0"/>
              </a:rPr>
              <a:t>+</a:t>
            </a: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 smtClean="0">
                <a:solidFill>
                  <a:srgbClr val="3C3C3C"/>
                </a:solidFill>
                <a:latin typeface="Courier New" pitchFamily="18" charset="0"/>
                <a:cs typeface="Courier New" pitchFamily="18" charset="0"/>
              </a:rPr>
              <a:t>i</a:t>
            </a: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 smtClean="0">
                <a:solidFill>
                  <a:srgbClr val="3C3C3C"/>
                </a:solidFill>
                <a:latin typeface="Courier New" pitchFamily="18" charset="0"/>
                <a:cs typeface="Courier New" pitchFamily="18" charset="0"/>
              </a:rPr>
              <a:t>;</a:t>
            </a:r>
          </a:p>
        </p:txBody>
      </p:sp>
      <p:sp>
        <p:nvSpPr>
          <p:cNvPr id="54" name="TextBox 1"/>
          <p:cNvSpPr txBox="1"/>
          <p:nvPr/>
        </p:nvSpPr>
        <p:spPr>
          <a:xfrm>
            <a:off x="3098800" y="1651000"/>
            <a:ext cx="1562100" cy="368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  <a:tabLst/>
            </a:pPr>
            <a:r>
              <a:rPr lang="en-US" altLang="zh-CN" sz="2600" b="1" dirty="0" smtClean="0">
                <a:solidFill>
                  <a:srgbClr val="3C3C3C"/>
                </a:solidFill>
                <a:latin typeface="Courier New" pitchFamily="18" charset="0"/>
                <a:cs typeface="Courier New" pitchFamily="18" charset="0"/>
              </a:rPr>
              <a:t>(</a:t>
            </a: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 smtClean="0">
                <a:solidFill>
                  <a:srgbClr val="3C3C3C"/>
                </a:solidFill>
                <a:latin typeface="Courier New" pitchFamily="18" charset="0"/>
                <a:cs typeface="Courier New" pitchFamily="18" charset="0"/>
              </a:rPr>
              <a:t>1</a:t>
            </a: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 smtClean="0">
                <a:solidFill>
                  <a:srgbClr val="3C3C3C"/>
                </a:solidFill>
                <a:latin typeface="Courier New" pitchFamily="18" charset="0"/>
                <a:cs typeface="Courier New" pitchFamily="18" charset="0"/>
              </a:rPr>
              <a:t>3</a:t>
            </a: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 smtClean="0">
                <a:solidFill>
                  <a:srgbClr val="3C3C3C"/>
                </a:solidFill>
                <a:latin typeface="Courier New" pitchFamily="18" charset="0"/>
                <a:cs typeface="Courier New" pitchFamily="18" charset="0"/>
              </a:rPr>
              <a:t>7</a:t>
            </a:r>
          </a:p>
        </p:txBody>
      </p:sp>
      <p:sp>
        <p:nvSpPr>
          <p:cNvPr id="55" name="TextBox 1"/>
          <p:cNvSpPr txBox="1"/>
          <p:nvPr/>
        </p:nvSpPr>
        <p:spPr>
          <a:xfrm>
            <a:off x="355600" y="1739900"/>
            <a:ext cx="2019300" cy="297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  <a:tabLst>
                <a:tab pos="190500" algn="l"/>
                <a:tab pos="1841500" algn="l"/>
              </a:tabLst>
            </a:pPr>
            <a:r>
              <a:rPr lang="en-US" altLang="zh-CN" sz="2600" b="1" dirty="0" smtClean="0">
                <a:solidFill>
                  <a:srgbClr val="3C3C3C"/>
                </a:solidFill>
                <a:latin typeface="Courier New" pitchFamily="18" charset="0"/>
                <a:cs typeface="Courier New" pitchFamily="18" charset="0"/>
              </a:rPr>
              <a:t>w</a:t>
            </a: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 smtClean="0">
                <a:solidFill>
                  <a:srgbClr val="3C3C3C"/>
                </a:solidFill>
                <a:latin typeface="Courier New" pitchFamily="18" charset="0"/>
                <a:cs typeface="Courier New" pitchFamily="18" charset="0"/>
              </a:rPr>
              <a:t>h</a:t>
            </a: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 smtClean="0">
                <a:solidFill>
                  <a:srgbClr val="3C3C3C"/>
                </a:solidFill>
                <a:latin typeface="Courier New" pitchFamily="18" charset="0"/>
                <a:cs typeface="Courier New" pitchFamily="18" charset="0"/>
              </a:rPr>
              <a:t>i</a:t>
            </a: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 smtClean="0">
                <a:solidFill>
                  <a:srgbClr val="3C3C3C"/>
                </a:solidFill>
                <a:latin typeface="Courier New" pitchFamily="18" charset="0"/>
                <a:cs typeface="Courier New" pitchFamily="18" charset="0"/>
              </a:rPr>
              <a:t>l</a:t>
            </a: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 smtClean="0">
                <a:solidFill>
                  <a:srgbClr val="3C3C3C"/>
                </a:solidFill>
                <a:latin typeface="Courier New" pitchFamily="18" charset="0"/>
                <a:cs typeface="Courier New" pitchFamily="18" charset="0"/>
              </a:rPr>
              <a:t>e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400"/>
              </a:lnSpc>
              <a:tabLst>
                <a:tab pos="190500" algn="l"/>
                <a:tab pos="1841500" algn="l"/>
              </a:tabLst>
            </a:pPr>
            <a:r>
              <a:rPr lang="en-US" altLang="zh-CN" dirty="0" smtClean="0"/>
              <a:t>	</a:t>
            </a:r>
            <a:r>
              <a:rPr lang="en-US" altLang="zh-CN" sz="2200" b="1" dirty="0" smtClean="0">
                <a:solidFill>
                  <a:srgbClr val="3C3C3C"/>
                </a:solidFill>
                <a:latin typeface="Courier New" pitchFamily="18" charset="0"/>
                <a:cs typeface="Courier New" pitchFamily="18" charset="0"/>
              </a:rPr>
              <a:t>T_While</a:t>
            </a:r>
          </a:p>
          <a:p>
            <a:pPr>
              <a:lnSpc>
                <a:spcPts val="0"/>
              </a:lnSpc>
              <a:tabLst>
                <a:tab pos="190500" algn="l"/>
                <a:tab pos="1841500" algn="l"/>
              </a:tabLst>
            </a:pPr>
            <a:r>
              <a:rPr lang="en-US" altLang="zh-CN" dirty="0" smtClean="0"/>
              <a:t>		</a:t>
            </a:r>
            <a:r>
              <a:rPr lang="en-US" altLang="zh-CN" sz="2200" b="1" dirty="0" smtClean="0">
                <a:solidFill>
                  <a:srgbClr val="3C3C3C"/>
                </a:solidFill>
                <a:latin typeface="Courier New" pitchFamily="18" charset="0"/>
                <a:cs typeface="Courier New" pitchFamily="18" charset="0"/>
              </a:rPr>
              <a:t>(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2262525" y="622300"/>
            <a:ext cx="5217775" cy="70019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100"/>
              </a:lnSpc>
              <a:tabLst/>
            </a:pP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Scanning a Source File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0079990" cy="7559040"/>
          </a:xfrm>
          <a:custGeom>
            <a:avLst/>
            <a:gdLst>
              <a:gd name="connsiteX0" fmla="*/ 0 w 10079990"/>
              <a:gd name="connsiteY0" fmla="*/ 0 h 7559040"/>
              <a:gd name="connsiteX1" fmla="*/ 10079990 w 10079990"/>
              <a:gd name="connsiteY1" fmla="*/ 0 h 7559040"/>
              <a:gd name="connsiteX2" fmla="*/ 10079990 w 10079990"/>
              <a:gd name="connsiteY2" fmla="*/ 7559040 h 7559040"/>
              <a:gd name="connsiteX3" fmla="*/ 0 w 10079990"/>
              <a:gd name="connsiteY3" fmla="*/ 7559040 h 7559040"/>
              <a:gd name="connsiteX4" fmla="*/ 0 w 10079990"/>
              <a:gd name="connsiteY4" fmla="*/ 0 h 75590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079990" h="7559040">
                <a:moveTo>
                  <a:pt x="0" y="0"/>
                </a:moveTo>
                <a:lnTo>
                  <a:pt x="10079990" y="0"/>
                </a:lnTo>
                <a:lnTo>
                  <a:pt x="10079990" y="7559040"/>
                </a:lnTo>
                <a:lnTo>
                  <a:pt x="0" y="755904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2286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C0C0C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" name="Freeform 3"/>
          <p:cNvSpPr/>
          <p:nvPr/>
        </p:nvSpPr>
        <p:spPr>
          <a:xfrm>
            <a:off x="2222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" name="Freeform 3"/>
          <p:cNvSpPr/>
          <p:nvPr/>
        </p:nvSpPr>
        <p:spPr>
          <a:xfrm>
            <a:off x="6858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C0C0C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" name="Freeform 3"/>
          <p:cNvSpPr/>
          <p:nvPr/>
        </p:nvSpPr>
        <p:spPr>
          <a:xfrm>
            <a:off x="6794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8" name="Freeform 3"/>
          <p:cNvSpPr/>
          <p:nvPr/>
        </p:nvSpPr>
        <p:spPr>
          <a:xfrm>
            <a:off x="11430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C0C0C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9" name="Freeform 3"/>
          <p:cNvSpPr/>
          <p:nvPr/>
        </p:nvSpPr>
        <p:spPr>
          <a:xfrm>
            <a:off x="11366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0" name="Freeform 3"/>
          <p:cNvSpPr/>
          <p:nvPr/>
        </p:nvSpPr>
        <p:spPr>
          <a:xfrm>
            <a:off x="16002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C0C0C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1" name="Freeform 3"/>
          <p:cNvSpPr/>
          <p:nvPr/>
        </p:nvSpPr>
        <p:spPr>
          <a:xfrm>
            <a:off x="15938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2" name="Freeform 3"/>
          <p:cNvSpPr/>
          <p:nvPr/>
        </p:nvSpPr>
        <p:spPr>
          <a:xfrm>
            <a:off x="20574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C0C0C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3" name="Freeform 3"/>
          <p:cNvSpPr/>
          <p:nvPr/>
        </p:nvSpPr>
        <p:spPr>
          <a:xfrm>
            <a:off x="20510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4" name="Freeform 3"/>
          <p:cNvSpPr/>
          <p:nvPr/>
        </p:nvSpPr>
        <p:spPr>
          <a:xfrm>
            <a:off x="25146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C0C0C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5" name="Freeform 3"/>
          <p:cNvSpPr/>
          <p:nvPr/>
        </p:nvSpPr>
        <p:spPr>
          <a:xfrm>
            <a:off x="25082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6" name="Freeform 3"/>
          <p:cNvSpPr/>
          <p:nvPr/>
        </p:nvSpPr>
        <p:spPr>
          <a:xfrm>
            <a:off x="29718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C0C0C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7" name="Freeform 3"/>
          <p:cNvSpPr/>
          <p:nvPr/>
        </p:nvSpPr>
        <p:spPr>
          <a:xfrm>
            <a:off x="29654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8" name="Freeform 3"/>
          <p:cNvSpPr/>
          <p:nvPr/>
        </p:nvSpPr>
        <p:spPr>
          <a:xfrm>
            <a:off x="34290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00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9" name="Freeform 3"/>
          <p:cNvSpPr/>
          <p:nvPr/>
        </p:nvSpPr>
        <p:spPr>
          <a:xfrm>
            <a:off x="34226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0" name="Freeform 3"/>
          <p:cNvSpPr/>
          <p:nvPr/>
        </p:nvSpPr>
        <p:spPr>
          <a:xfrm>
            <a:off x="48006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1" name="Freeform 3"/>
          <p:cNvSpPr/>
          <p:nvPr/>
        </p:nvSpPr>
        <p:spPr>
          <a:xfrm>
            <a:off x="47942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2" name="Freeform 3"/>
          <p:cNvSpPr/>
          <p:nvPr/>
        </p:nvSpPr>
        <p:spPr>
          <a:xfrm>
            <a:off x="52578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3" name="Freeform 3"/>
          <p:cNvSpPr/>
          <p:nvPr/>
        </p:nvSpPr>
        <p:spPr>
          <a:xfrm>
            <a:off x="52514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4" name="Freeform 3"/>
          <p:cNvSpPr/>
          <p:nvPr/>
        </p:nvSpPr>
        <p:spPr>
          <a:xfrm>
            <a:off x="57150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5" name="Freeform 3"/>
          <p:cNvSpPr/>
          <p:nvPr/>
        </p:nvSpPr>
        <p:spPr>
          <a:xfrm>
            <a:off x="57086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6" name="Freeform 3"/>
          <p:cNvSpPr/>
          <p:nvPr/>
        </p:nvSpPr>
        <p:spPr>
          <a:xfrm>
            <a:off x="61722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7" name="Freeform 3"/>
          <p:cNvSpPr/>
          <p:nvPr/>
        </p:nvSpPr>
        <p:spPr>
          <a:xfrm>
            <a:off x="61658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8" name="Freeform 3"/>
          <p:cNvSpPr/>
          <p:nvPr/>
        </p:nvSpPr>
        <p:spPr>
          <a:xfrm>
            <a:off x="66294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9" name="Freeform 3"/>
          <p:cNvSpPr/>
          <p:nvPr/>
        </p:nvSpPr>
        <p:spPr>
          <a:xfrm>
            <a:off x="66230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0" name="Freeform 3"/>
          <p:cNvSpPr/>
          <p:nvPr/>
        </p:nvSpPr>
        <p:spPr>
          <a:xfrm>
            <a:off x="70866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1" name="Freeform 3"/>
          <p:cNvSpPr/>
          <p:nvPr/>
        </p:nvSpPr>
        <p:spPr>
          <a:xfrm>
            <a:off x="70802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2" name="Freeform 3"/>
          <p:cNvSpPr/>
          <p:nvPr/>
        </p:nvSpPr>
        <p:spPr>
          <a:xfrm>
            <a:off x="75438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3" name="Freeform 3"/>
          <p:cNvSpPr/>
          <p:nvPr/>
        </p:nvSpPr>
        <p:spPr>
          <a:xfrm>
            <a:off x="75374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4" name="Freeform 3"/>
          <p:cNvSpPr/>
          <p:nvPr/>
        </p:nvSpPr>
        <p:spPr>
          <a:xfrm>
            <a:off x="84582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5" name="Freeform 3"/>
          <p:cNvSpPr/>
          <p:nvPr/>
        </p:nvSpPr>
        <p:spPr>
          <a:xfrm>
            <a:off x="84518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6" name="Freeform 3"/>
          <p:cNvSpPr/>
          <p:nvPr/>
        </p:nvSpPr>
        <p:spPr>
          <a:xfrm>
            <a:off x="89154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7" name="Freeform 3"/>
          <p:cNvSpPr/>
          <p:nvPr/>
        </p:nvSpPr>
        <p:spPr>
          <a:xfrm>
            <a:off x="89090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8" name="Freeform 3"/>
          <p:cNvSpPr/>
          <p:nvPr/>
        </p:nvSpPr>
        <p:spPr>
          <a:xfrm>
            <a:off x="93726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9" name="Freeform 3"/>
          <p:cNvSpPr/>
          <p:nvPr/>
        </p:nvSpPr>
        <p:spPr>
          <a:xfrm>
            <a:off x="93662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0" name="Freeform 3"/>
          <p:cNvSpPr/>
          <p:nvPr/>
        </p:nvSpPr>
        <p:spPr>
          <a:xfrm>
            <a:off x="38862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00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1" name="Freeform 3"/>
          <p:cNvSpPr/>
          <p:nvPr/>
        </p:nvSpPr>
        <p:spPr>
          <a:xfrm>
            <a:off x="38798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2" name="Freeform 3"/>
          <p:cNvSpPr/>
          <p:nvPr/>
        </p:nvSpPr>
        <p:spPr>
          <a:xfrm>
            <a:off x="80010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3" name="Freeform 3"/>
          <p:cNvSpPr/>
          <p:nvPr/>
        </p:nvSpPr>
        <p:spPr>
          <a:xfrm>
            <a:off x="79946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4" name="Freeform 3"/>
          <p:cNvSpPr/>
          <p:nvPr/>
        </p:nvSpPr>
        <p:spPr>
          <a:xfrm>
            <a:off x="84582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5" name="Freeform 3"/>
          <p:cNvSpPr/>
          <p:nvPr/>
        </p:nvSpPr>
        <p:spPr>
          <a:xfrm>
            <a:off x="84518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6" name="Freeform 3"/>
          <p:cNvSpPr/>
          <p:nvPr/>
        </p:nvSpPr>
        <p:spPr>
          <a:xfrm>
            <a:off x="457200" y="4114800"/>
            <a:ext cx="1371600" cy="685800"/>
          </a:xfrm>
          <a:custGeom>
            <a:avLst/>
            <a:gdLst>
              <a:gd name="connsiteX0" fmla="*/ 685800 w 1371600"/>
              <a:gd name="connsiteY0" fmla="*/ 685800 h 685800"/>
              <a:gd name="connsiteX1" fmla="*/ 0 w 1371600"/>
              <a:gd name="connsiteY1" fmla="*/ 685800 h 685800"/>
              <a:gd name="connsiteX2" fmla="*/ 0 w 1371600"/>
              <a:gd name="connsiteY2" fmla="*/ 0 h 685800"/>
              <a:gd name="connsiteX3" fmla="*/ 1371600 w 1371600"/>
              <a:gd name="connsiteY3" fmla="*/ 0 h 685800"/>
              <a:gd name="connsiteX4" fmla="*/ 1371600 w 1371600"/>
              <a:gd name="connsiteY4" fmla="*/ 685800 h 685800"/>
              <a:gd name="connsiteX5" fmla="*/ 685800 w 1371600"/>
              <a:gd name="connsiteY5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1371600" h="685800">
                <a:moveTo>
                  <a:pt x="685800" y="685800"/>
                </a:moveTo>
                <a:lnTo>
                  <a:pt x="0" y="685800"/>
                </a:lnTo>
                <a:lnTo>
                  <a:pt x="0" y="0"/>
                </a:lnTo>
                <a:lnTo>
                  <a:pt x="1371600" y="0"/>
                </a:lnTo>
                <a:lnTo>
                  <a:pt x="1371600" y="685800"/>
                </a:lnTo>
                <a:lnTo>
                  <a:pt x="685800" y="685800"/>
                </a:lnTo>
              </a:path>
            </a:pathLst>
          </a:custGeom>
          <a:solidFill>
            <a:srgbClr val="99CC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7" name="Freeform 3"/>
          <p:cNvSpPr/>
          <p:nvPr/>
        </p:nvSpPr>
        <p:spPr>
          <a:xfrm>
            <a:off x="450850" y="4108450"/>
            <a:ext cx="1384300" cy="698500"/>
          </a:xfrm>
          <a:custGeom>
            <a:avLst/>
            <a:gdLst>
              <a:gd name="connsiteX0" fmla="*/ 692150 w 1384300"/>
              <a:gd name="connsiteY0" fmla="*/ 692150 h 698500"/>
              <a:gd name="connsiteX1" fmla="*/ 6350 w 1384300"/>
              <a:gd name="connsiteY1" fmla="*/ 692150 h 698500"/>
              <a:gd name="connsiteX2" fmla="*/ 6350 w 1384300"/>
              <a:gd name="connsiteY2" fmla="*/ 6350 h 698500"/>
              <a:gd name="connsiteX3" fmla="*/ 1377950 w 1384300"/>
              <a:gd name="connsiteY3" fmla="*/ 6350 h 698500"/>
              <a:gd name="connsiteX4" fmla="*/ 1377950 w 1384300"/>
              <a:gd name="connsiteY4" fmla="*/ 692150 h 698500"/>
              <a:gd name="connsiteX5" fmla="*/ 692150 w 1384300"/>
              <a:gd name="connsiteY5" fmla="*/ 692150 h 6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1384300" h="698500">
                <a:moveTo>
                  <a:pt x="692150" y="692150"/>
                </a:moveTo>
                <a:lnTo>
                  <a:pt x="6350" y="692150"/>
                </a:lnTo>
                <a:lnTo>
                  <a:pt x="6350" y="6350"/>
                </a:lnTo>
                <a:lnTo>
                  <a:pt x="1377950" y="6350"/>
                </a:lnTo>
                <a:lnTo>
                  <a:pt x="1377950" y="692150"/>
                </a:lnTo>
                <a:lnTo>
                  <a:pt x="692150" y="692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8" name="Freeform 3"/>
          <p:cNvSpPr/>
          <p:nvPr/>
        </p:nvSpPr>
        <p:spPr>
          <a:xfrm>
            <a:off x="43434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00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9" name="Freeform 3"/>
          <p:cNvSpPr/>
          <p:nvPr/>
        </p:nvSpPr>
        <p:spPr>
          <a:xfrm>
            <a:off x="43370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0" name="Freeform 3"/>
          <p:cNvSpPr/>
          <p:nvPr/>
        </p:nvSpPr>
        <p:spPr>
          <a:xfrm>
            <a:off x="2057400" y="4114800"/>
            <a:ext cx="457200" cy="685800"/>
          </a:xfrm>
          <a:custGeom>
            <a:avLst/>
            <a:gdLst>
              <a:gd name="connsiteX0" fmla="*/ 228600 w 457200"/>
              <a:gd name="connsiteY0" fmla="*/ 685800 h 685800"/>
              <a:gd name="connsiteX1" fmla="*/ 0 w 457200"/>
              <a:gd name="connsiteY1" fmla="*/ 685800 h 685800"/>
              <a:gd name="connsiteX2" fmla="*/ 0 w 457200"/>
              <a:gd name="connsiteY2" fmla="*/ 0 h 685800"/>
              <a:gd name="connsiteX3" fmla="*/ 457200 w 457200"/>
              <a:gd name="connsiteY3" fmla="*/ 0 h 685800"/>
              <a:gd name="connsiteX4" fmla="*/ 457200 w 457200"/>
              <a:gd name="connsiteY4" fmla="*/ 685800 h 685800"/>
              <a:gd name="connsiteX5" fmla="*/ 228600 w 457200"/>
              <a:gd name="connsiteY5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685800">
                <a:moveTo>
                  <a:pt x="228600" y="685800"/>
                </a:moveTo>
                <a:lnTo>
                  <a:pt x="0" y="685800"/>
                </a:lnTo>
                <a:lnTo>
                  <a:pt x="0" y="0"/>
                </a:lnTo>
                <a:lnTo>
                  <a:pt x="457200" y="0"/>
                </a:lnTo>
                <a:lnTo>
                  <a:pt x="457200" y="685800"/>
                </a:lnTo>
                <a:lnTo>
                  <a:pt x="228600" y="685800"/>
                </a:lnTo>
              </a:path>
            </a:pathLst>
          </a:custGeom>
          <a:solidFill>
            <a:srgbClr val="99CC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1" name="Freeform 3"/>
          <p:cNvSpPr/>
          <p:nvPr/>
        </p:nvSpPr>
        <p:spPr>
          <a:xfrm>
            <a:off x="2051050" y="4108450"/>
            <a:ext cx="469900" cy="698500"/>
          </a:xfrm>
          <a:custGeom>
            <a:avLst/>
            <a:gdLst>
              <a:gd name="connsiteX0" fmla="*/ 234950 w 469900"/>
              <a:gd name="connsiteY0" fmla="*/ 692150 h 698500"/>
              <a:gd name="connsiteX1" fmla="*/ 6350 w 469900"/>
              <a:gd name="connsiteY1" fmla="*/ 692150 h 698500"/>
              <a:gd name="connsiteX2" fmla="*/ 6350 w 469900"/>
              <a:gd name="connsiteY2" fmla="*/ 6350 h 698500"/>
              <a:gd name="connsiteX3" fmla="*/ 463550 w 469900"/>
              <a:gd name="connsiteY3" fmla="*/ 6350 h 698500"/>
              <a:gd name="connsiteX4" fmla="*/ 463550 w 469900"/>
              <a:gd name="connsiteY4" fmla="*/ 692150 h 698500"/>
              <a:gd name="connsiteX5" fmla="*/ 234950 w 469900"/>
              <a:gd name="connsiteY5" fmla="*/ 692150 h 6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698500">
                <a:moveTo>
                  <a:pt x="234950" y="692150"/>
                </a:moveTo>
                <a:lnTo>
                  <a:pt x="6350" y="6921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692150"/>
                </a:lnTo>
                <a:lnTo>
                  <a:pt x="234950" y="692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2" name="TextBox 1"/>
          <p:cNvSpPr txBox="1"/>
          <p:nvPr/>
        </p:nvSpPr>
        <p:spPr>
          <a:xfrm>
            <a:off x="5384800" y="1651000"/>
            <a:ext cx="200376" cy="42511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  <a:tabLst/>
            </a:pPr>
            <a:r>
              <a:rPr lang="en-US" altLang="zh-CN" sz="2600" b="1" dirty="0" smtClean="0">
                <a:latin typeface="Courier New" pitchFamily="18" charset="0"/>
                <a:cs typeface="Courier New" pitchFamily="18" charset="0"/>
              </a:rPr>
              <a:t>&lt;</a:t>
            </a:r>
          </a:p>
        </p:txBody>
      </p:sp>
      <p:sp>
        <p:nvSpPr>
          <p:cNvPr id="53" name="TextBox 1"/>
          <p:cNvSpPr txBox="1"/>
          <p:nvPr/>
        </p:nvSpPr>
        <p:spPr>
          <a:xfrm>
            <a:off x="6299200" y="1651000"/>
            <a:ext cx="3337452" cy="42428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  <a:tabLst/>
            </a:pPr>
            <a:r>
              <a:rPr lang="en-US" altLang="zh-CN" sz="2600" b="1" dirty="0" smtClean="0">
                <a:latin typeface="Courier New" pitchFamily="18" charset="0"/>
                <a:cs typeface="Courier New" pitchFamily="18" charset="0"/>
              </a:rPr>
              <a:t>i</a:t>
            </a: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 smtClean="0">
                <a:latin typeface="Courier New" pitchFamily="18" charset="0"/>
                <a:cs typeface="Courier New" pitchFamily="18" charset="0"/>
              </a:rPr>
              <a:t>)</a:t>
            </a: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600" b="1" dirty="0" smtClean="0">
                <a:latin typeface="Courier New" pitchFamily="18" charset="0"/>
                <a:cs typeface="Courier New" pitchFamily="18" charset="0"/>
              </a:rPr>
              <a:t>\n\t</a:t>
            </a: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600" b="1" dirty="0" smtClean="0">
                <a:latin typeface="Courier New" pitchFamily="18" charset="0"/>
                <a:cs typeface="Courier New" pitchFamily="18" charset="0"/>
              </a:rPr>
              <a:t>+</a:t>
            </a: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 smtClean="0">
                <a:latin typeface="Courier New" pitchFamily="18" charset="0"/>
                <a:cs typeface="Courier New" pitchFamily="18" charset="0"/>
              </a:rPr>
              <a:t>+</a:t>
            </a: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 smtClean="0">
                <a:latin typeface="Courier New" pitchFamily="18" charset="0"/>
                <a:cs typeface="Courier New" pitchFamily="18" charset="0"/>
              </a:rPr>
              <a:t>i</a:t>
            </a: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 smtClean="0">
                <a:latin typeface="Courier New" pitchFamily="18" charset="0"/>
                <a:cs typeface="Courier New" pitchFamily="18" charset="0"/>
              </a:rPr>
              <a:t>;</a:t>
            </a:r>
          </a:p>
        </p:txBody>
      </p:sp>
      <p:sp>
        <p:nvSpPr>
          <p:cNvPr id="54" name="TextBox 1"/>
          <p:cNvSpPr txBox="1"/>
          <p:nvPr/>
        </p:nvSpPr>
        <p:spPr>
          <a:xfrm>
            <a:off x="3098800" y="1651000"/>
            <a:ext cx="1551707" cy="42428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  <a:tabLst/>
            </a:pPr>
            <a:r>
              <a:rPr lang="en-US" altLang="zh-CN" sz="2600" b="1" dirty="0" smtClean="0">
                <a:latin typeface="Courier New" pitchFamily="18" charset="0"/>
                <a:cs typeface="Courier New" pitchFamily="18" charset="0"/>
              </a:rPr>
              <a:t>(</a:t>
            </a: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 smtClean="0">
                <a:latin typeface="Courier New" pitchFamily="18" charset="0"/>
                <a:cs typeface="Courier New" pitchFamily="18" charset="0"/>
              </a:rPr>
              <a:t>1</a:t>
            </a: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 smtClean="0">
                <a:latin typeface="Courier New" pitchFamily="18" charset="0"/>
                <a:cs typeface="Courier New" pitchFamily="18" charset="0"/>
              </a:rPr>
              <a:t>3</a:t>
            </a: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 smtClean="0">
                <a:latin typeface="Courier New" pitchFamily="18" charset="0"/>
                <a:cs typeface="Courier New" pitchFamily="18" charset="0"/>
              </a:rPr>
              <a:t>7</a:t>
            </a:r>
          </a:p>
        </p:txBody>
      </p:sp>
      <p:sp>
        <p:nvSpPr>
          <p:cNvPr id="55" name="TextBox 1"/>
          <p:cNvSpPr txBox="1"/>
          <p:nvPr/>
        </p:nvSpPr>
        <p:spPr>
          <a:xfrm>
            <a:off x="355600" y="1739900"/>
            <a:ext cx="2061462" cy="303416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  <a:tabLst>
                <a:tab pos="190500" algn="l"/>
                <a:tab pos="1841500" algn="l"/>
              </a:tabLst>
            </a:pPr>
            <a:r>
              <a:rPr lang="en-US" altLang="zh-CN" sz="2600" b="1" dirty="0" smtClean="0">
                <a:latin typeface="Courier New" pitchFamily="18" charset="0"/>
                <a:cs typeface="Courier New" pitchFamily="18" charset="0"/>
              </a:rPr>
              <a:t>w</a:t>
            </a: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 smtClean="0">
                <a:latin typeface="Courier New" pitchFamily="18" charset="0"/>
                <a:cs typeface="Courier New" pitchFamily="18" charset="0"/>
              </a:rPr>
              <a:t>h</a:t>
            </a: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 smtClean="0">
                <a:latin typeface="Courier New" pitchFamily="18" charset="0"/>
                <a:cs typeface="Courier New" pitchFamily="18" charset="0"/>
              </a:rPr>
              <a:t>i</a:t>
            </a: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 smtClean="0">
                <a:latin typeface="Courier New" pitchFamily="18" charset="0"/>
                <a:cs typeface="Courier New" pitchFamily="18" charset="0"/>
              </a:rPr>
              <a:t>l</a:t>
            </a: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 smtClean="0">
                <a:latin typeface="Courier New" pitchFamily="18" charset="0"/>
                <a:cs typeface="Courier New" pitchFamily="18" charset="0"/>
              </a:rPr>
              <a:t>e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400"/>
              </a:lnSpc>
              <a:tabLst>
                <a:tab pos="190500" algn="l"/>
                <a:tab pos="1841500" algn="l"/>
              </a:tabLst>
            </a:pPr>
            <a:r>
              <a:rPr lang="en-US" altLang="zh-CN" dirty="0" smtClean="0"/>
              <a:t>	</a:t>
            </a:r>
            <a:r>
              <a:rPr lang="en-US" altLang="zh-CN" sz="2200" b="1" dirty="0" err="1" smtClean="0">
                <a:latin typeface="Courier New" pitchFamily="18" charset="0"/>
                <a:cs typeface="Courier New" pitchFamily="18" charset="0"/>
              </a:rPr>
              <a:t>T_While</a:t>
            </a:r>
            <a:r>
              <a:rPr lang="en-US" altLang="zh-CN" sz="2200" b="1" dirty="0" smtClean="0">
                <a:latin typeface="Courier New" pitchFamily="18" charset="0"/>
                <a:cs typeface="Courier New" pitchFamily="18" charset="0"/>
              </a:rPr>
              <a:t>   (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2262525" y="622300"/>
            <a:ext cx="5217775" cy="70019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100"/>
              </a:lnSpc>
              <a:tabLst/>
            </a:pP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Scanning a Source File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0083800" cy="7556500"/>
          </a:xfrm>
          <a:prstGeom prst="rect">
            <a:avLst/>
          </a:prstGeom>
          <a:noFill/>
        </p:spPr>
      </p:pic>
      <p:sp>
        <p:nvSpPr>
          <p:cNvPr id="3" name="TextBox 1"/>
          <p:cNvSpPr txBox="1"/>
          <p:nvPr/>
        </p:nvSpPr>
        <p:spPr>
          <a:xfrm>
            <a:off x="5384800" y="1651000"/>
            <a:ext cx="200376" cy="42511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  <a:tabLst/>
            </a:pPr>
            <a:r>
              <a:rPr lang="en-US" altLang="zh-CN" sz="2600" b="1" dirty="0" smtClean="0">
                <a:latin typeface="Courier New" pitchFamily="18" charset="0"/>
                <a:cs typeface="Courier New" pitchFamily="18" charset="0"/>
              </a:rPr>
              <a:t>&lt;</a:t>
            </a:r>
          </a:p>
        </p:txBody>
      </p:sp>
      <p:sp>
        <p:nvSpPr>
          <p:cNvPr id="4" name="TextBox 1"/>
          <p:cNvSpPr txBox="1"/>
          <p:nvPr/>
        </p:nvSpPr>
        <p:spPr>
          <a:xfrm>
            <a:off x="6299200" y="1651000"/>
            <a:ext cx="3337452" cy="42428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  <a:tabLst/>
            </a:pPr>
            <a:r>
              <a:rPr lang="en-US" altLang="zh-CN" sz="2600" b="1" dirty="0" smtClean="0">
                <a:latin typeface="Courier New" pitchFamily="18" charset="0"/>
                <a:cs typeface="Courier New" pitchFamily="18" charset="0"/>
              </a:rPr>
              <a:t>i</a:t>
            </a: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 smtClean="0">
                <a:latin typeface="Courier New" pitchFamily="18" charset="0"/>
                <a:cs typeface="Courier New" pitchFamily="18" charset="0"/>
              </a:rPr>
              <a:t>)</a:t>
            </a: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600" b="1" dirty="0" smtClean="0">
                <a:latin typeface="Courier New" pitchFamily="18" charset="0"/>
                <a:cs typeface="Courier New" pitchFamily="18" charset="0"/>
              </a:rPr>
              <a:t>\n\t</a:t>
            </a: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600" b="1" dirty="0" smtClean="0">
                <a:latin typeface="Courier New" pitchFamily="18" charset="0"/>
                <a:cs typeface="Courier New" pitchFamily="18" charset="0"/>
              </a:rPr>
              <a:t>+</a:t>
            </a: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 smtClean="0">
                <a:latin typeface="Courier New" pitchFamily="18" charset="0"/>
                <a:cs typeface="Courier New" pitchFamily="18" charset="0"/>
              </a:rPr>
              <a:t>+</a:t>
            </a: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 smtClean="0">
                <a:latin typeface="Courier New" pitchFamily="18" charset="0"/>
                <a:cs typeface="Courier New" pitchFamily="18" charset="0"/>
              </a:rPr>
              <a:t>i</a:t>
            </a: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 smtClean="0">
                <a:latin typeface="Courier New" pitchFamily="18" charset="0"/>
                <a:cs typeface="Courier New" pitchFamily="18" charset="0"/>
              </a:rPr>
              <a:t>;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372749" y="1660692"/>
            <a:ext cx="2002151" cy="303416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  <a:tabLst>
                <a:tab pos="190500" algn="l"/>
                <a:tab pos="1841500" algn="l"/>
              </a:tabLst>
            </a:pPr>
            <a:r>
              <a:rPr lang="en-US" altLang="zh-CN" sz="2600" b="1" dirty="0" smtClean="0">
                <a:latin typeface="Courier New" pitchFamily="18" charset="0"/>
                <a:cs typeface="Courier New" pitchFamily="18" charset="0"/>
              </a:rPr>
              <a:t>w</a:t>
            </a: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 smtClean="0">
                <a:latin typeface="Courier New" pitchFamily="18" charset="0"/>
                <a:cs typeface="Courier New" pitchFamily="18" charset="0"/>
              </a:rPr>
              <a:t>h</a:t>
            </a: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 smtClean="0">
                <a:latin typeface="Courier New" pitchFamily="18" charset="0"/>
                <a:cs typeface="Courier New" pitchFamily="18" charset="0"/>
              </a:rPr>
              <a:t>i</a:t>
            </a: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 smtClean="0">
                <a:latin typeface="Courier New" pitchFamily="18" charset="0"/>
                <a:cs typeface="Courier New" pitchFamily="18" charset="0"/>
              </a:rPr>
              <a:t>l</a:t>
            </a: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 smtClean="0">
                <a:latin typeface="Courier New" pitchFamily="18" charset="0"/>
                <a:cs typeface="Courier New" pitchFamily="18" charset="0"/>
              </a:rPr>
              <a:t>e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400"/>
              </a:lnSpc>
              <a:tabLst>
                <a:tab pos="190500" algn="l"/>
                <a:tab pos="1841500" algn="l"/>
              </a:tabLst>
            </a:pPr>
            <a:r>
              <a:rPr lang="en-US" altLang="zh-CN" dirty="0" smtClean="0"/>
              <a:t>	</a:t>
            </a:r>
            <a:r>
              <a:rPr lang="en-US" altLang="zh-CN" sz="2200" b="1" dirty="0" err="1" smtClean="0">
                <a:latin typeface="Courier New" pitchFamily="18" charset="0"/>
                <a:cs typeface="Courier New" pitchFamily="18" charset="0"/>
              </a:rPr>
              <a:t>T_While</a:t>
            </a:r>
            <a:endParaRPr lang="en-US" altLang="zh-CN" sz="2200" b="1" dirty="0" smtClean="0">
              <a:latin typeface="Courier New" pitchFamily="18" charset="0"/>
              <a:cs typeface="Courier New" pitchFamily="18" charset="0"/>
            </a:endParaRPr>
          </a:p>
        </p:txBody>
      </p:sp>
      <p:sp>
        <p:nvSpPr>
          <p:cNvPr id="6" name="TextBox 1"/>
          <p:cNvSpPr txBox="1"/>
          <p:nvPr/>
        </p:nvSpPr>
        <p:spPr>
          <a:xfrm>
            <a:off x="2851484" y="1688766"/>
            <a:ext cx="1833835" cy="300979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  <a:tabLst>
                <a:tab pos="279400" algn="l"/>
              </a:tabLst>
            </a:pPr>
            <a:r>
              <a:rPr lang="en-US" altLang="zh-CN" dirty="0" smtClean="0"/>
              <a:t>	</a:t>
            </a:r>
            <a:r>
              <a:rPr lang="en-US" altLang="zh-CN" sz="2600" b="1" dirty="0" smtClean="0">
                <a:latin typeface="Courier New" pitchFamily="18" charset="0"/>
                <a:cs typeface="Courier New" pitchFamily="18" charset="0"/>
              </a:rPr>
              <a:t>(</a:t>
            </a: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 smtClean="0">
                <a:latin typeface="Courier New" pitchFamily="18" charset="0"/>
                <a:cs typeface="Courier New" pitchFamily="18" charset="0"/>
              </a:rPr>
              <a:t>1</a:t>
            </a: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 smtClean="0">
                <a:latin typeface="Courier New" pitchFamily="18" charset="0"/>
                <a:cs typeface="Courier New" pitchFamily="18" charset="0"/>
              </a:rPr>
              <a:t>3</a:t>
            </a: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 smtClean="0">
                <a:latin typeface="Courier New" pitchFamily="18" charset="0"/>
                <a:cs typeface="Courier New" pitchFamily="18" charset="0"/>
              </a:rPr>
              <a:t>7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400"/>
              </a:lnSpc>
              <a:tabLst>
                <a:tab pos="279400" algn="l"/>
              </a:tabLst>
            </a:pPr>
            <a:r>
              <a:rPr lang="en-US" altLang="zh-CN" sz="2200" b="1" dirty="0" smtClean="0">
                <a:latin typeface="Courier New" pitchFamily="18" charset="0"/>
                <a:cs typeface="Courier New" pitchFamily="18" charset="0"/>
              </a:rPr>
              <a:t>T_IntConst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3403600" y="4991100"/>
            <a:ext cx="509755" cy="36163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/>
            </a:pPr>
            <a:r>
              <a:rPr lang="en-US" altLang="zh-CN" sz="2200" b="1" dirty="0" smtClean="0">
                <a:latin typeface="Courier New" pitchFamily="18" charset="0"/>
                <a:cs typeface="Courier New" pitchFamily="18" charset="0"/>
              </a:rPr>
              <a:t>137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2197100" y="4305300"/>
            <a:ext cx="169918" cy="36163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/>
            </a:pPr>
            <a:r>
              <a:rPr lang="en-US" altLang="zh-CN" sz="2200" b="1" dirty="0" smtClean="0">
                <a:latin typeface="Courier New" pitchFamily="18" charset="0"/>
                <a:cs typeface="Courier New" pitchFamily="18" charset="0"/>
              </a:rPr>
              <a:t>(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262525" y="622300"/>
            <a:ext cx="5217775" cy="70019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100"/>
              </a:lnSpc>
              <a:tabLst/>
            </a:pP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Scanning a Source File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0083800" cy="7556500"/>
          </a:xfrm>
          <a:prstGeom prst="rect">
            <a:avLst/>
          </a:prstGeom>
          <a:noFill/>
        </p:spPr>
      </p:pic>
      <p:sp>
        <p:nvSpPr>
          <p:cNvPr id="8" name="TextBox 1"/>
          <p:cNvSpPr txBox="1"/>
          <p:nvPr/>
        </p:nvSpPr>
        <p:spPr>
          <a:xfrm>
            <a:off x="355600" y="1651000"/>
            <a:ext cx="2002151" cy="42428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  <a:tabLst/>
            </a:pPr>
            <a:r>
              <a:rPr lang="en-US" altLang="zh-CN" sz="2600" b="1" dirty="0" smtClean="0">
                <a:latin typeface="Courier New" pitchFamily="18" charset="0"/>
                <a:cs typeface="Courier New" pitchFamily="18" charset="0"/>
              </a:rPr>
              <a:t>w</a:t>
            </a: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 smtClean="0">
                <a:latin typeface="Courier New" pitchFamily="18" charset="0"/>
                <a:cs typeface="Courier New" pitchFamily="18" charset="0"/>
              </a:rPr>
              <a:t>h</a:t>
            </a: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 smtClean="0">
                <a:latin typeface="Courier New" pitchFamily="18" charset="0"/>
                <a:cs typeface="Courier New" pitchFamily="18" charset="0"/>
              </a:rPr>
              <a:t>i</a:t>
            </a: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 smtClean="0">
                <a:latin typeface="Courier New" pitchFamily="18" charset="0"/>
                <a:cs typeface="Courier New" pitchFamily="18" charset="0"/>
              </a:rPr>
              <a:t>l</a:t>
            </a: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 smtClean="0">
                <a:latin typeface="Courier New" pitchFamily="18" charset="0"/>
                <a:cs typeface="Courier New" pitchFamily="18" charset="0"/>
              </a:rPr>
              <a:t>e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5384800" y="1651000"/>
            <a:ext cx="200376" cy="42511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  <a:tabLst/>
            </a:pPr>
            <a:r>
              <a:rPr lang="en-US" altLang="zh-CN" sz="2600" b="1" dirty="0" smtClean="0">
                <a:latin typeface="Courier New" pitchFamily="18" charset="0"/>
                <a:cs typeface="Courier New" pitchFamily="18" charset="0"/>
              </a:rPr>
              <a:t>&lt;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6299200" y="1651000"/>
            <a:ext cx="3337452" cy="42428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  <a:tabLst/>
            </a:pPr>
            <a:r>
              <a:rPr lang="en-US" altLang="zh-CN" sz="2600" b="1" dirty="0" smtClean="0">
                <a:latin typeface="Courier New" pitchFamily="18" charset="0"/>
                <a:cs typeface="Courier New" pitchFamily="18" charset="0"/>
              </a:rPr>
              <a:t>i</a:t>
            </a: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 smtClean="0">
                <a:latin typeface="Courier New" pitchFamily="18" charset="0"/>
                <a:cs typeface="Courier New" pitchFamily="18" charset="0"/>
              </a:rPr>
              <a:t>)</a:t>
            </a: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600" b="1" dirty="0" smtClean="0">
                <a:latin typeface="Courier New" pitchFamily="18" charset="0"/>
                <a:cs typeface="Courier New" pitchFamily="18" charset="0"/>
              </a:rPr>
              <a:t>\n\t</a:t>
            </a: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600" b="1" dirty="0" smtClean="0">
                <a:latin typeface="Courier New" pitchFamily="18" charset="0"/>
                <a:cs typeface="Courier New" pitchFamily="18" charset="0"/>
              </a:rPr>
              <a:t>+</a:t>
            </a: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 smtClean="0">
                <a:latin typeface="Courier New" pitchFamily="18" charset="0"/>
                <a:cs typeface="Courier New" pitchFamily="18" charset="0"/>
              </a:rPr>
              <a:t>+</a:t>
            </a: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 smtClean="0">
                <a:latin typeface="Courier New" pitchFamily="18" charset="0"/>
                <a:cs typeface="Courier New" pitchFamily="18" charset="0"/>
              </a:rPr>
              <a:t>i</a:t>
            </a: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 smtClean="0">
                <a:latin typeface="Courier New" pitchFamily="18" charset="0"/>
                <a:cs typeface="Courier New" pitchFamily="18" charset="0"/>
              </a:rPr>
              <a:t>;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546100" y="4305300"/>
            <a:ext cx="1189428" cy="36163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/>
            </a:pPr>
            <a:r>
              <a:rPr lang="en-US" altLang="zh-CN" sz="2200" b="1" dirty="0" smtClean="0">
                <a:latin typeface="Courier New" pitchFamily="18" charset="0"/>
                <a:cs typeface="Courier New" pitchFamily="18" charset="0"/>
              </a:rPr>
              <a:t>T_While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3098800" y="1651000"/>
            <a:ext cx="1551707" cy="42428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  <a:tabLst/>
            </a:pPr>
            <a:r>
              <a:rPr lang="en-US" altLang="zh-CN" sz="2600" b="1" dirty="0" smtClean="0">
                <a:latin typeface="Courier New" pitchFamily="18" charset="0"/>
                <a:cs typeface="Courier New" pitchFamily="18" charset="0"/>
              </a:rPr>
              <a:t>(</a:t>
            </a: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 smtClean="0">
                <a:latin typeface="Courier New" pitchFamily="18" charset="0"/>
                <a:cs typeface="Courier New" pitchFamily="18" charset="0"/>
              </a:rPr>
              <a:t>1</a:t>
            </a: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 smtClean="0">
                <a:latin typeface="Courier New" pitchFamily="18" charset="0"/>
                <a:cs typeface="Courier New" pitchFamily="18" charset="0"/>
              </a:rPr>
              <a:t>3</a:t>
            </a: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 smtClean="0">
                <a:latin typeface="Courier New" pitchFamily="18" charset="0"/>
                <a:cs typeface="Courier New" pitchFamily="18" charset="0"/>
              </a:rPr>
              <a:t>7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2197100" y="4305300"/>
            <a:ext cx="169918" cy="36163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/>
            </a:pPr>
            <a:r>
              <a:rPr lang="en-US" altLang="zh-CN" sz="2200" b="1" dirty="0" smtClean="0">
                <a:latin typeface="Courier New" pitchFamily="18" charset="0"/>
                <a:cs typeface="Courier New" pitchFamily="18" charset="0"/>
              </a:rPr>
              <a:t>(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2819400" y="4314658"/>
            <a:ext cx="1699183" cy="102207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>
                <a:tab pos="584200" algn="l"/>
              </a:tabLst>
            </a:pPr>
            <a:r>
              <a:rPr lang="en-US" altLang="zh-CN" sz="2200" b="1" dirty="0" smtClean="0">
                <a:latin typeface="Courier New" pitchFamily="18" charset="0"/>
                <a:cs typeface="Courier New" pitchFamily="18" charset="0"/>
              </a:rPr>
              <a:t>T_IntConst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400"/>
              </a:lnSpc>
              <a:tabLst>
                <a:tab pos="584200" algn="l"/>
              </a:tabLst>
            </a:pPr>
            <a:r>
              <a:rPr lang="en-US" altLang="zh-CN" dirty="0" smtClean="0"/>
              <a:t>	</a:t>
            </a:r>
            <a:r>
              <a:rPr lang="en-US" altLang="zh-CN" sz="2200" b="1" dirty="0" smtClean="0">
                <a:latin typeface="Courier New" pitchFamily="18" charset="0"/>
                <a:cs typeface="Courier New" pitchFamily="18" charset="0"/>
              </a:rPr>
              <a:t>137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346700" y="3244850"/>
            <a:ext cx="4355680" cy="29649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200"/>
              </a:lnSpc>
              <a:tabLst>
                <a:tab pos="3149600" algn="l"/>
                <a:tab pos="3162300" algn="l"/>
                <a:tab pos="3263900" algn="l"/>
                <a:tab pos="3467100" algn="l"/>
                <a:tab pos="4330700" algn="l"/>
                <a:tab pos="4432300" algn="l"/>
                <a:tab pos="4826000" algn="l"/>
              </a:tabLst>
            </a:pPr>
            <a:r>
              <a:rPr lang="en-US" altLang="zh-CN" sz="2400" b="1" dirty="0" smtClean="0">
                <a:latin typeface="Bradley Hand ITC" pitchFamily="66" charset="0"/>
                <a:cs typeface="Times New Roman" pitchFamily="18" charset="0"/>
              </a:rPr>
              <a:t>Some   tokens   can   have</a:t>
            </a:r>
          </a:p>
          <a:p>
            <a:pPr algn="ctr">
              <a:lnSpc>
                <a:spcPts val="3200"/>
              </a:lnSpc>
              <a:tabLst>
                <a:tab pos="3149600" algn="l"/>
                <a:tab pos="3162300" algn="l"/>
                <a:tab pos="3263900" algn="l"/>
                <a:tab pos="3467100" algn="l"/>
                <a:tab pos="4330700" algn="l"/>
                <a:tab pos="4432300" algn="l"/>
                <a:tab pos="4826000" algn="l"/>
              </a:tabLst>
            </a:pPr>
            <a:r>
              <a:rPr lang="en-US" altLang="zh-CN" sz="2800" b="1" dirty="0" smtClean="0">
                <a:latin typeface="Bradley Hand ITC" pitchFamily="66" charset="0"/>
                <a:cs typeface="Times New Roman" pitchFamily="18" charset="0"/>
              </a:rPr>
              <a:t>attributes</a:t>
            </a:r>
            <a:r>
              <a:rPr lang="en-US" altLang="zh-CN" sz="2400" b="1" dirty="0" smtClean="0">
                <a:latin typeface="Bradley Hand ITC" pitchFamily="66" charset="0"/>
                <a:cs typeface="Times New Roman" pitchFamily="18" charset="0"/>
              </a:rPr>
              <a:t>   that   store </a:t>
            </a:r>
          </a:p>
          <a:p>
            <a:pPr algn="ctr">
              <a:lnSpc>
                <a:spcPts val="3200"/>
              </a:lnSpc>
              <a:tabLst>
                <a:tab pos="3149600" algn="l"/>
                <a:tab pos="3162300" algn="l"/>
                <a:tab pos="3263900" algn="l"/>
                <a:tab pos="3467100" algn="l"/>
                <a:tab pos="4330700" algn="l"/>
                <a:tab pos="4432300" algn="l"/>
                <a:tab pos="4826000" algn="l"/>
              </a:tabLst>
            </a:pPr>
            <a:r>
              <a:rPr lang="en-US" altLang="zh-CN" sz="2400" b="1" dirty="0" smtClean="0">
                <a:latin typeface="Bradley Hand ITC" pitchFamily="66" charset="0"/>
                <a:cs typeface="Times New Roman" pitchFamily="18" charset="0"/>
              </a:rPr>
              <a:t>Extra  information   about </a:t>
            </a:r>
          </a:p>
          <a:p>
            <a:pPr algn="ctr">
              <a:lnSpc>
                <a:spcPts val="3200"/>
              </a:lnSpc>
              <a:tabLst>
                <a:tab pos="3149600" algn="l"/>
                <a:tab pos="3162300" algn="l"/>
                <a:tab pos="3263900" algn="l"/>
                <a:tab pos="3467100" algn="l"/>
                <a:tab pos="4330700" algn="l"/>
                <a:tab pos="4432300" algn="l"/>
                <a:tab pos="4826000" algn="l"/>
              </a:tabLst>
            </a:pPr>
            <a:r>
              <a:rPr lang="en-US" altLang="zh-CN" sz="2400" b="1" dirty="0" smtClean="0">
                <a:latin typeface="Bradley Hand ITC" pitchFamily="66" charset="0"/>
                <a:cs typeface="Times New Roman" pitchFamily="18" charset="0"/>
              </a:rPr>
              <a:t>the   token.  Here   we  store which   integer  is</a:t>
            </a:r>
          </a:p>
          <a:p>
            <a:pPr algn="ctr">
              <a:lnSpc>
                <a:spcPts val="3200"/>
              </a:lnSpc>
              <a:tabLst>
                <a:tab pos="3149600" algn="l"/>
                <a:tab pos="3162300" algn="l"/>
                <a:tab pos="3263900" algn="l"/>
                <a:tab pos="3467100" algn="l"/>
                <a:tab pos="4330700" algn="l"/>
                <a:tab pos="4432300" algn="l"/>
                <a:tab pos="4826000" algn="l"/>
              </a:tabLst>
            </a:pPr>
            <a:r>
              <a:rPr lang="en-US" altLang="zh-CN" sz="2400" b="1" dirty="0" smtClean="0">
                <a:latin typeface="Bradley Hand ITC" pitchFamily="66" charset="0"/>
                <a:cs typeface="Times New Roman" pitchFamily="18" charset="0"/>
              </a:rPr>
              <a:t> represented.</a:t>
            </a:r>
          </a:p>
          <a:p>
            <a:pPr algn="ctr">
              <a:lnSpc>
                <a:spcPts val="3200"/>
              </a:lnSpc>
              <a:tabLst>
                <a:tab pos="3149600" algn="l"/>
                <a:tab pos="3162300" algn="l"/>
                <a:tab pos="3263900" algn="l"/>
                <a:tab pos="3467100" algn="l"/>
                <a:tab pos="4330700" algn="l"/>
                <a:tab pos="4432300" algn="l"/>
                <a:tab pos="4826000" algn="l"/>
              </a:tabLst>
            </a:pPr>
            <a:endParaRPr lang="zh-CN" altLang="en-US" sz="2400" b="1" dirty="0" smtClean="0">
              <a:latin typeface="Bradley Hand ITC" pitchFamily="66" charset="0"/>
              <a:cs typeface="Times New Roman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262525" y="622300"/>
            <a:ext cx="5217775" cy="70019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100"/>
              </a:lnSpc>
              <a:tabLst/>
            </a:pP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Scanning a Source File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509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Goals of Lexical Analysis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9080500" cy="4821256"/>
          </a:xfrm>
        </p:spPr>
        <p:txBody>
          <a:bodyPr>
            <a:normAutofit fontScale="92500"/>
          </a:bodyPr>
          <a:lstStyle/>
          <a:p>
            <a:pPr>
              <a:lnSpc>
                <a:spcPts val="3100"/>
              </a:lnSpc>
              <a:tabLst/>
            </a:pP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Convert from physical description of a program into sequence of </a:t>
            </a:r>
            <a:r>
              <a:rPr lang="en-US" altLang="zh-CN" b="1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tokens</a:t>
            </a:r>
            <a:r>
              <a:rPr lang="en-US" altLang="zh-CN" dirty="0" smtClean="0">
                <a:solidFill>
                  <a:srgbClr val="3C3C3C"/>
                </a:solidFill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lvl="1">
              <a:lnSpc>
                <a:spcPts val="2700"/>
              </a:lnSpc>
            </a:pP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Token is a sequence of characters that represents a unit of information.</a:t>
            </a:r>
          </a:p>
          <a:p>
            <a:pPr lvl="1">
              <a:lnSpc>
                <a:spcPts val="2700"/>
              </a:lnSpc>
            </a:pP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Token represents a certain pattern of characters, such as </a:t>
            </a:r>
            <a:r>
              <a:rPr lang="en-US" altLang="zh-CN" b="1" dirty="0" smtClean="0">
                <a:latin typeface="Times New Roman" pitchFamily="18" charset="0"/>
                <a:cs typeface="Times New Roman" pitchFamily="18" charset="0"/>
              </a:rPr>
              <a:t>identifier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 must begin with a letter and contain only letters and digits.</a:t>
            </a:r>
          </a:p>
          <a:p>
            <a:pPr>
              <a:lnSpc>
                <a:spcPts val="2700"/>
              </a:lnSpc>
            </a:pP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Each token is associated with a </a:t>
            </a:r>
            <a:r>
              <a:rPr lang="en-US" altLang="zh-CN" b="1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lexeme</a:t>
            </a:r>
            <a:r>
              <a:rPr lang="en-US" altLang="zh-CN" dirty="0" smtClean="0">
                <a:solidFill>
                  <a:srgbClr val="3C3C3C"/>
                </a:solidFill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lvl="1">
              <a:lnSpc>
                <a:spcPts val="2700"/>
              </a:lnSpc>
            </a:pP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The actual text of the token: “137,” “</a:t>
            </a:r>
            <a:r>
              <a:rPr lang="en-US" altLang="zh-CN" dirty="0" err="1" smtClean="0">
                <a:latin typeface="Times New Roman" pitchFamily="18" charset="0"/>
                <a:cs typeface="Times New Roman" pitchFamily="18" charset="0"/>
              </a:rPr>
              <a:t>int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” , etc.</a:t>
            </a:r>
          </a:p>
          <a:p>
            <a:pPr>
              <a:lnSpc>
                <a:spcPts val="2700"/>
              </a:lnSpc>
            </a:pP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Each token may have optional </a:t>
            </a:r>
            <a:r>
              <a:rPr lang="en-US" altLang="zh-CN" b="1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attributes</a:t>
            </a:r>
            <a:r>
              <a:rPr lang="en-US" altLang="zh-CN" dirty="0" smtClean="0">
                <a:solidFill>
                  <a:srgbClr val="3C3C3C"/>
                </a:solidFill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lvl="1">
              <a:lnSpc>
                <a:spcPts val="2700"/>
              </a:lnSpc>
            </a:pP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Extra information derived from the text – perhaps a numeric value.</a:t>
            </a:r>
            <a:endParaRPr lang="en-US" altLang="zh-CN" dirty="0" smtClean="0">
              <a:solidFill>
                <a:srgbClr val="3C3C3C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ts val="2700"/>
              </a:lnSpc>
              <a:tabLst/>
            </a:pPr>
            <a:endParaRPr lang="en-US" altLang="zh-CN" dirty="0" smtClean="0">
              <a:solidFill>
                <a:srgbClr val="3C3C3C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ts val="3100"/>
              </a:lnSpc>
              <a:tabLst/>
            </a:pPr>
            <a:endParaRPr lang="en-US" altLang="zh-CN" dirty="0" smtClean="0">
              <a:solidFill>
                <a:srgbClr val="3C3C3C"/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509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Goals of Lexical Analysis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9080500" cy="4525963"/>
          </a:xfrm>
        </p:spPr>
        <p:txBody>
          <a:bodyPr>
            <a:normAutofit/>
          </a:bodyPr>
          <a:lstStyle/>
          <a:p>
            <a:pPr>
              <a:lnSpc>
                <a:spcPts val="3100"/>
              </a:lnSpc>
              <a:tabLst/>
            </a:pP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The token sequence will be used in the parser to recover the program structure.</a:t>
            </a:r>
          </a:p>
          <a:p>
            <a:pPr>
              <a:lnSpc>
                <a:spcPts val="2700"/>
              </a:lnSpc>
            </a:pPr>
            <a:endParaRPr lang="en-US" altLang="zh-CN" dirty="0" smtClean="0">
              <a:solidFill>
                <a:srgbClr val="3C3C3C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ts val="2700"/>
              </a:lnSpc>
            </a:pPr>
            <a:endParaRPr lang="en-US" altLang="zh-CN" dirty="0" smtClean="0">
              <a:solidFill>
                <a:srgbClr val="3C3C3C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ts val="2700"/>
              </a:lnSpc>
              <a:tabLst/>
            </a:pPr>
            <a:endParaRPr lang="en-US" altLang="zh-CN" dirty="0" smtClean="0">
              <a:solidFill>
                <a:srgbClr val="3C3C3C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ts val="3100"/>
              </a:lnSpc>
              <a:tabLst/>
            </a:pPr>
            <a:endParaRPr lang="en-US" altLang="zh-CN" dirty="0" smtClean="0">
              <a:solidFill>
                <a:srgbClr val="3C3C3C"/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zh-CN" altLang="en-US" dirty="0"/>
          </a:p>
        </p:txBody>
      </p:sp>
      <p:grpSp>
        <p:nvGrpSpPr>
          <p:cNvPr id="4" name="Group 22"/>
          <p:cNvGrpSpPr>
            <a:grpSpLocks/>
          </p:cNvGrpSpPr>
          <p:nvPr/>
        </p:nvGrpSpPr>
        <p:grpSpPr bwMode="auto">
          <a:xfrm>
            <a:off x="969934" y="3135308"/>
            <a:ext cx="6643756" cy="1614503"/>
            <a:chOff x="676" y="2614"/>
            <a:chExt cx="3795" cy="923"/>
          </a:xfrm>
        </p:grpSpPr>
        <p:sp>
          <p:nvSpPr>
            <p:cNvPr id="5" name="Line 13"/>
            <p:cNvSpPr>
              <a:spLocks noChangeShapeType="1"/>
            </p:cNvSpPr>
            <p:nvPr/>
          </p:nvSpPr>
          <p:spPr bwMode="auto">
            <a:xfrm>
              <a:off x="703" y="3043"/>
              <a:ext cx="82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none" w="med" len="med"/>
              <a:tailEnd type="arrow" w="med" len="med"/>
            </a:ln>
            <a:effectLst/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" name="Text Box 14"/>
            <p:cNvSpPr txBox="1">
              <a:spLocks noChangeArrowheads="1"/>
            </p:cNvSpPr>
            <p:nvPr/>
          </p:nvSpPr>
          <p:spPr bwMode="auto">
            <a:xfrm>
              <a:off x="1519" y="2893"/>
              <a:ext cx="953" cy="282"/>
            </a:xfrm>
            <a:prstGeom prst="rect">
              <a:avLst/>
            </a:prstGeom>
            <a:solidFill>
              <a:srgbClr val="FFC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 sz="2600" b="1" dirty="0" smtClean="0">
                  <a:latin typeface="Courier New" pitchFamily="18" charset="0"/>
                  <a:cs typeface="Courier New" pitchFamily="18" charset="0"/>
                </a:rPr>
                <a:t>scanner</a:t>
              </a:r>
            </a:p>
          </p:txBody>
        </p:sp>
        <p:sp>
          <p:nvSpPr>
            <p:cNvPr id="7" name="Text Box 15"/>
            <p:cNvSpPr txBox="1">
              <a:spLocks noChangeArrowheads="1"/>
            </p:cNvSpPr>
            <p:nvPr/>
          </p:nvSpPr>
          <p:spPr bwMode="auto">
            <a:xfrm>
              <a:off x="3445" y="2893"/>
              <a:ext cx="1026" cy="282"/>
            </a:xfrm>
            <a:prstGeom prst="rect">
              <a:avLst/>
            </a:prstGeom>
            <a:solidFill>
              <a:srgbClr val="FFC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 sz="2600" b="1" dirty="0" smtClean="0">
                  <a:latin typeface="Courier New" pitchFamily="18" charset="0"/>
                  <a:cs typeface="Courier New" pitchFamily="18" charset="0"/>
                </a:rPr>
                <a:t>parser</a:t>
              </a:r>
            </a:p>
          </p:txBody>
        </p:sp>
        <p:sp>
          <p:nvSpPr>
            <p:cNvPr id="8" name="Line 16"/>
            <p:cNvSpPr>
              <a:spLocks noChangeShapeType="1"/>
            </p:cNvSpPr>
            <p:nvPr/>
          </p:nvSpPr>
          <p:spPr bwMode="auto">
            <a:xfrm flipH="1">
              <a:off x="2506" y="2947"/>
              <a:ext cx="89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none" w="med" len="med"/>
              <a:tailEnd type="arrow" w="med" len="med"/>
            </a:ln>
            <a:effectLst/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9" name="Text Box 17"/>
            <p:cNvSpPr txBox="1">
              <a:spLocks noChangeArrowheads="1"/>
            </p:cNvSpPr>
            <p:nvPr/>
          </p:nvSpPr>
          <p:spPr bwMode="auto">
            <a:xfrm>
              <a:off x="2199" y="2614"/>
              <a:ext cx="1619" cy="28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600" b="1" dirty="0" err="1" smtClean="0">
                  <a:latin typeface="Courier New" pitchFamily="18" charset="0"/>
                  <a:cs typeface="Courier New" pitchFamily="18" charset="0"/>
                </a:rPr>
                <a:t>getNextToken</a:t>
              </a:r>
              <a:endParaRPr lang="en-US" altLang="zh-CN" sz="2600" b="1" dirty="0" smtClean="0">
                <a:latin typeface="Courier New" pitchFamily="18" charset="0"/>
                <a:cs typeface="Courier New" pitchFamily="18" charset="0"/>
              </a:endParaRPr>
            </a:p>
          </p:txBody>
        </p:sp>
        <p:sp>
          <p:nvSpPr>
            <p:cNvPr id="10" name="Text Box 18"/>
            <p:cNvSpPr txBox="1">
              <a:spLocks noChangeArrowheads="1"/>
            </p:cNvSpPr>
            <p:nvPr/>
          </p:nvSpPr>
          <p:spPr bwMode="auto">
            <a:xfrm>
              <a:off x="2165" y="3249"/>
              <a:ext cx="1572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600" b="1" dirty="0" err="1" smtClean="0">
                  <a:latin typeface="Courier New" pitchFamily="18" charset="0"/>
                  <a:cs typeface="Courier New" pitchFamily="18" charset="0"/>
                </a:rPr>
                <a:t>currentToken</a:t>
              </a:r>
              <a:endParaRPr lang="en-US" altLang="zh-CN" sz="2600" b="1" dirty="0" smtClean="0">
                <a:latin typeface="Courier New" pitchFamily="18" charset="0"/>
                <a:cs typeface="Courier New" pitchFamily="18" charset="0"/>
              </a:endParaRPr>
            </a:p>
          </p:txBody>
        </p:sp>
        <p:sp>
          <p:nvSpPr>
            <p:cNvPr id="11" name="Text Box 19"/>
            <p:cNvSpPr txBox="1">
              <a:spLocks noChangeArrowheads="1"/>
            </p:cNvSpPr>
            <p:nvPr/>
          </p:nvSpPr>
          <p:spPr bwMode="auto">
            <a:xfrm>
              <a:off x="676" y="2707"/>
              <a:ext cx="795" cy="28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600" b="1" dirty="0" smtClean="0">
                  <a:latin typeface="Courier New" pitchFamily="18" charset="0"/>
                  <a:cs typeface="Courier New" pitchFamily="18" charset="0"/>
                </a:rPr>
                <a:t>source</a:t>
              </a:r>
            </a:p>
          </p:txBody>
        </p:sp>
        <p:sp>
          <p:nvSpPr>
            <p:cNvPr id="12" name="Line 20"/>
            <p:cNvSpPr>
              <a:spLocks noChangeShapeType="1"/>
            </p:cNvSpPr>
            <p:nvPr/>
          </p:nvSpPr>
          <p:spPr bwMode="auto">
            <a:xfrm>
              <a:off x="2485" y="3139"/>
              <a:ext cx="90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none" w="med" len="med"/>
              <a:tailEnd type="arrow" w="med" len="med"/>
            </a:ln>
            <a:effectLst/>
          </p:spPr>
          <p:txBody>
            <a:bodyPr wrap="none"/>
            <a:lstStyle/>
            <a:p>
              <a:endParaRPr lang="zh-CN" altLang="en-US"/>
            </a:p>
          </p:txBody>
        </p:sp>
      </p:grpSp>
      <p:sp>
        <p:nvSpPr>
          <p:cNvPr id="13" name="Line 20"/>
          <p:cNvSpPr>
            <a:spLocks noChangeShapeType="1"/>
          </p:cNvSpPr>
          <p:nvPr/>
        </p:nvSpPr>
        <p:spPr bwMode="auto">
          <a:xfrm>
            <a:off x="7614402" y="3912811"/>
            <a:ext cx="857256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none" w="med" len="med"/>
            <a:tailEnd type="arrow" w="med" len="med"/>
          </a:ln>
          <a:effectLst/>
        </p:spPr>
        <p:txBody>
          <a:bodyPr wrap="none"/>
          <a:lstStyle/>
          <a:p>
            <a:endParaRPr lang="zh-CN" altLang="en-US"/>
          </a:p>
        </p:txBody>
      </p:sp>
      <p:sp>
        <p:nvSpPr>
          <p:cNvPr id="14" name="Text Box 15"/>
          <p:cNvSpPr txBox="1">
            <a:spLocks noChangeArrowheads="1"/>
          </p:cNvSpPr>
          <p:nvPr/>
        </p:nvSpPr>
        <p:spPr bwMode="auto">
          <a:xfrm>
            <a:off x="4031540" y="5492762"/>
            <a:ext cx="1796178" cy="892552"/>
          </a:xfrm>
          <a:prstGeom prst="rect">
            <a:avLst/>
          </a:prstGeom>
          <a:solidFill>
            <a:srgbClr val="FFC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600" b="1" dirty="0" smtClean="0">
                <a:latin typeface="Courier New" pitchFamily="18" charset="0"/>
                <a:cs typeface="Courier New" pitchFamily="18" charset="0"/>
              </a:rPr>
              <a:t>Symbol Table</a:t>
            </a:r>
          </a:p>
        </p:txBody>
      </p:sp>
      <p:sp>
        <p:nvSpPr>
          <p:cNvPr id="15" name="Line 20"/>
          <p:cNvSpPr>
            <a:spLocks noChangeShapeType="1"/>
          </p:cNvSpPr>
          <p:nvPr/>
        </p:nvSpPr>
        <p:spPr bwMode="auto">
          <a:xfrm>
            <a:off x="3184512" y="4278316"/>
            <a:ext cx="1162722" cy="107157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arrow" w="med" len="med"/>
            <a:tailEnd type="arrow" w="med" len="med"/>
          </a:ln>
          <a:effectLst/>
        </p:spPr>
        <p:txBody>
          <a:bodyPr wrap="none"/>
          <a:lstStyle/>
          <a:p>
            <a:endParaRPr lang="zh-CN" altLang="en-US"/>
          </a:p>
        </p:txBody>
      </p:sp>
      <p:sp>
        <p:nvSpPr>
          <p:cNvPr id="16" name="Line 20"/>
          <p:cNvSpPr>
            <a:spLocks noChangeShapeType="1"/>
          </p:cNvSpPr>
          <p:nvPr/>
        </p:nvSpPr>
        <p:spPr bwMode="auto">
          <a:xfrm flipV="1">
            <a:off x="5470528" y="4349754"/>
            <a:ext cx="1143008" cy="100013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arrow" w="med" len="med"/>
            <a:tailEnd type="arrow" w="med" len="med"/>
          </a:ln>
          <a:effectLst/>
        </p:spPr>
        <p:txBody>
          <a:bodyPr wrap="none"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0079990" cy="7559040"/>
          </a:xfrm>
          <a:custGeom>
            <a:avLst/>
            <a:gdLst>
              <a:gd name="connsiteX0" fmla="*/ 0 w 10079990"/>
              <a:gd name="connsiteY0" fmla="*/ 0 h 7559040"/>
              <a:gd name="connsiteX1" fmla="*/ 10079990 w 10079990"/>
              <a:gd name="connsiteY1" fmla="*/ 0 h 7559040"/>
              <a:gd name="connsiteX2" fmla="*/ 10079990 w 10079990"/>
              <a:gd name="connsiteY2" fmla="*/ 7559040 h 7559040"/>
              <a:gd name="connsiteX3" fmla="*/ 0 w 10079990"/>
              <a:gd name="connsiteY3" fmla="*/ 7559040 h 7559040"/>
              <a:gd name="connsiteX4" fmla="*/ 0 w 10079990"/>
              <a:gd name="connsiteY4" fmla="*/ 0 h 75590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079990" h="7559040">
                <a:moveTo>
                  <a:pt x="0" y="0"/>
                </a:moveTo>
                <a:lnTo>
                  <a:pt x="10079990" y="0"/>
                </a:lnTo>
                <a:lnTo>
                  <a:pt x="10079990" y="7559040"/>
                </a:lnTo>
                <a:lnTo>
                  <a:pt x="0" y="755904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2908300" y="3168650"/>
            <a:ext cx="4270849" cy="75148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500"/>
              </a:lnSpc>
              <a:tabLst/>
            </a:pPr>
            <a:r>
              <a:rPr lang="en-US" altLang="zh-CN" sz="4800" dirty="0" smtClean="0">
                <a:latin typeface="Times New Roman" pitchFamily="18" charset="0"/>
                <a:cs typeface="Times New Roman" pitchFamily="18" charset="0"/>
              </a:rPr>
              <a:t>Choosing Tokens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0079990" cy="7559040"/>
          </a:xfrm>
          <a:custGeom>
            <a:avLst/>
            <a:gdLst>
              <a:gd name="connsiteX0" fmla="*/ 0 w 10079990"/>
              <a:gd name="connsiteY0" fmla="*/ 0 h 7559040"/>
              <a:gd name="connsiteX1" fmla="*/ 10079990 w 10079990"/>
              <a:gd name="connsiteY1" fmla="*/ 0 h 7559040"/>
              <a:gd name="connsiteX2" fmla="*/ 10079990 w 10079990"/>
              <a:gd name="connsiteY2" fmla="*/ 7559040 h 7559040"/>
              <a:gd name="connsiteX3" fmla="*/ 0 w 10079990"/>
              <a:gd name="connsiteY3" fmla="*/ 7559040 h 7559040"/>
              <a:gd name="connsiteX4" fmla="*/ 0 w 10079990"/>
              <a:gd name="connsiteY4" fmla="*/ 0 h 75590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079990" h="7559040">
                <a:moveTo>
                  <a:pt x="0" y="0"/>
                </a:moveTo>
                <a:lnTo>
                  <a:pt x="10079990" y="0"/>
                </a:lnTo>
                <a:lnTo>
                  <a:pt x="10079990" y="7559040"/>
                </a:lnTo>
                <a:lnTo>
                  <a:pt x="0" y="755904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461584" y="622300"/>
            <a:ext cx="6933116" cy="70019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100"/>
              </a:lnSpc>
              <a:tabLst/>
            </a:pP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What Tokens are Useful Here?</a:t>
            </a:r>
          </a:p>
        </p:txBody>
      </p:sp>
      <p:sp>
        <p:nvSpPr>
          <p:cNvPr id="3" name="TextBox 1"/>
          <p:cNvSpPr txBox="1"/>
          <p:nvPr/>
        </p:nvSpPr>
        <p:spPr>
          <a:xfrm>
            <a:off x="1231900" y="1803400"/>
            <a:ext cx="7728078" cy="42428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  <a:tabLst/>
            </a:pPr>
            <a:r>
              <a:rPr lang="en-US" altLang="zh-CN" sz="2600" b="1" dirty="0" smtClean="0">
                <a:latin typeface="Courier New" pitchFamily="18" charset="0"/>
                <a:cs typeface="Courier New" pitchFamily="18" charset="0"/>
              </a:rPr>
              <a:t>for</a:t>
            </a: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 smtClean="0">
                <a:latin typeface="Courier New" pitchFamily="18" charset="0"/>
                <a:cs typeface="Courier New" pitchFamily="18" charset="0"/>
              </a:rPr>
              <a:t>(int</a:t>
            </a: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 smtClean="0">
                <a:latin typeface="Courier New" pitchFamily="18" charset="0"/>
                <a:cs typeface="Courier New" pitchFamily="18" charset="0"/>
              </a:rPr>
              <a:t>k</a:t>
            </a: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 smtClean="0"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600" b="1" dirty="0" smtClean="0">
                <a:latin typeface="Courier New" pitchFamily="18" charset="0"/>
                <a:cs typeface="Courier New" pitchFamily="18" charset="0"/>
              </a:rPr>
              <a:t>0;</a:t>
            </a: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 smtClean="0">
                <a:latin typeface="Courier New" pitchFamily="18" charset="0"/>
                <a:cs typeface="Courier New" pitchFamily="18" charset="0"/>
              </a:rPr>
              <a:t>k</a:t>
            </a: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600" b="1" dirty="0" smtClean="0">
                <a:latin typeface="Courier New" pitchFamily="18" charset="0"/>
                <a:cs typeface="Courier New" pitchFamily="18" charset="0"/>
              </a:rPr>
              <a:t>&lt;</a:t>
            </a: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 smtClean="0">
                <a:latin typeface="Courier New" pitchFamily="18" charset="0"/>
                <a:cs typeface="Courier New" pitchFamily="18" charset="0"/>
              </a:rPr>
              <a:t>myArray[5];</a:t>
            </a: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600" b="1" dirty="0" smtClean="0">
                <a:latin typeface="Courier New" pitchFamily="18" charset="0"/>
                <a:cs typeface="Courier New" pitchFamily="18" charset="0"/>
              </a:rPr>
              <a:t>++k)</a:t>
            </a: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600" b="1" dirty="0" smtClean="0">
                <a:latin typeface="Courier New" pitchFamily="18" charset="0"/>
                <a:cs typeface="Courier New" pitchFamily="18" charset="0"/>
              </a:rPr>
              <a:t>{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2019300" y="2184400"/>
            <a:ext cx="3638817" cy="42428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  <a:tabLst/>
            </a:pPr>
            <a:r>
              <a:rPr lang="en-US" altLang="zh-CN" sz="2600" b="1" dirty="0" smtClean="0">
                <a:latin typeface="Courier New" pitchFamily="18" charset="0"/>
                <a:cs typeface="Courier New" pitchFamily="18" charset="0"/>
              </a:rPr>
              <a:t>cout</a:t>
            </a: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 smtClean="0">
                <a:latin typeface="Courier New" pitchFamily="18" charset="0"/>
                <a:cs typeface="Courier New" pitchFamily="18" charset="0"/>
              </a:rPr>
              <a:t>&lt;&lt;</a:t>
            </a: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600" b="1" dirty="0" smtClean="0">
                <a:latin typeface="Courier New" pitchFamily="18" charset="0"/>
                <a:cs typeface="Courier New" pitchFamily="18" charset="0"/>
              </a:rPr>
              <a:t>k</a:t>
            </a: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 smtClean="0">
                <a:latin typeface="Courier New" pitchFamily="18" charset="0"/>
                <a:cs typeface="Courier New" pitchFamily="18" charset="0"/>
              </a:rPr>
              <a:t>&lt;&lt;</a:t>
            </a: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600" b="1" dirty="0" smtClean="0">
                <a:latin typeface="Courier New" pitchFamily="18" charset="0"/>
                <a:cs typeface="Courier New" pitchFamily="18" charset="0"/>
              </a:rPr>
              <a:t>endl;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1231900" y="2552700"/>
            <a:ext cx="200376" cy="42511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  <a:tabLst/>
            </a:pPr>
            <a:r>
              <a:rPr lang="en-US" altLang="zh-CN" sz="2600" b="1" dirty="0" smtClean="0">
                <a:latin typeface="Courier New" pitchFamily="18" charset="0"/>
                <a:cs typeface="Courier New" pitchFamily="18" charset="0"/>
              </a:rPr>
              <a:t>}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0079990" cy="7559040"/>
          </a:xfrm>
          <a:custGeom>
            <a:avLst/>
            <a:gdLst>
              <a:gd name="connsiteX0" fmla="*/ 0 w 10079990"/>
              <a:gd name="connsiteY0" fmla="*/ 0 h 7559040"/>
              <a:gd name="connsiteX1" fmla="*/ 10079990 w 10079990"/>
              <a:gd name="connsiteY1" fmla="*/ 0 h 7559040"/>
              <a:gd name="connsiteX2" fmla="*/ 10079990 w 10079990"/>
              <a:gd name="connsiteY2" fmla="*/ 7559040 h 7559040"/>
              <a:gd name="connsiteX3" fmla="*/ 0 w 10079990"/>
              <a:gd name="connsiteY3" fmla="*/ 7559040 h 7559040"/>
              <a:gd name="connsiteX4" fmla="*/ 0 w 10079990"/>
              <a:gd name="connsiteY4" fmla="*/ 0 h 75590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079990" h="7559040">
                <a:moveTo>
                  <a:pt x="0" y="0"/>
                </a:moveTo>
                <a:lnTo>
                  <a:pt x="10079990" y="0"/>
                </a:lnTo>
                <a:lnTo>
                  <a:pt x="10079990" y="7559040"/>
                </a:lnTo>
                <a:lnTo>
                  <a:pt x="0" y="755904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3746500" y="6477000"/>
            <a:ext cx="3080972" cy="45114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/>
            </a:pPr>
            <a:r>
              <a:rPr lang="en-US" altLang="zh-CN" sz="2800" b="1" dirty="0" smtClean="0">
                <a:latin typeface="Courier New" pitchFamily="18" charset="0"/>
                <a:cs typeface="Courier New" pitchFamily="18" charset="0"/>
              </a:rPr>
              <a:t>while</a:t>
            </a:r>
            <a:r>
              <a:rPr lang="en-US" altLang="zh-CN" sz="28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800" b="1" dirty="0" smtClean="0">
                <a:latin typeface="Courier New" pitchFamily="18" charset="0"/>
                <a:cs typeface="Courier New" pitchFamily="18" charset="0"/>
              </a:rPr>
              <a:t>(ip</a:t>
            </a:r>
            <a:r>
              <a:rPr lang="en-US" altLang="zh-CN" sz="2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800" b="1" dirty="0" smtClean="0">
                <a:latin typeface="Courier New" pitchFamily="18" charset="0"/>
                <a:cs typeface="Courier New" pitchFamily="18" charset="0"/>
              </a:rPr>
              <a:t>&lt;</a:t>
            </a:r>
            <a:r>
              <a:rPr lang="en-US" altLang="zh-CN" sz="2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800" b="1" dirty="0" smtClean="0">
                <a:latin typeface="Courier New" pitchFamily="18" charset="0"/>
                <a:cs typeface="Courier New" pitchFamily="18" charset="0"/>
              </a:rPr>
              <a:t>z)</a:t>
            </a:r>
          </a:p>
        </p:txBody>
      </p:sp>
      <p:sp>
        <p:nvSpPr>
          <p:cNvPr id="3" name="TextBox 1"/>
          <p:cNvSpPr txBox="1"/>
          <p:nvPr/>
        </p:nvSpPr>
        <p:spPr>
          <a:xfrm>
            <a:off x="4597400" y="6870700"/>
            <a:ext cx="1074012" cy="4520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/>
            </a:pPr>
            <a:r>
              <a:rPr lang="en-US" altLang="zh-CN" sz="2800" b="1" dirty="0" smtClean="0">
                <a:latin typeface="Courier New" pitchFamily="18" charset="0"/>
                <a:cs typeface="Courier New" pitchFamily="18" charset="0"/>
              </a:rPr>
              <a:t>++ip;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0079990" cy="7559040"/>
          </a:xfrm>
          <a:custGeom>
            <a:avLst/>
            <a:gdLst>
              <a:gd name="connsiteX0" fmla="*/ 0 w 10079990"/>
              <a:gd name="connsiteY0" fmla="*/ 0 h 7559040"/>
              <a:gd name="connsiteX1" fmla="*/ 10079990 w 10079990"/>
              <a:gd name="connsiteY1" fmla="*/ 0 h 7559040"/>
              <a:gd name="connsiteX2" fmla="*/ 10079990 w 10079990"/>
              <a:gd name="connsiteY2" fmla="*/ 7559040 h 7559040"/>
              <a:gd name="connsiteX3" fmla="*/ 0 w 10079990"/>
              <a:gd name="connsiteY3" fmla="*/ 7559040 h 7559040"/>
              <a:gd name="connsiteX4" fmla="*/ 0 w 10079990"/>
              <a:gd name="connsiteY4" fmla="*/ 0 h 75590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079990" h="7559040">
                <a:moveTo>
                  <a:pt x="0" y="0"/>
                </a:moveTo>
                <a:lnTo>
                  <a:pt x="10079990" y="0"/>
                </a:lnTo>
                <a:lnTo>
                  <a:pt x="10079990" y="7559040"/>
                </a:lnTo>
                <a:lnTo>
                  <a:pt x="0" y="755904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TextBox 1"/>
          <p:cNvSpPr txBox="1"/>
          <p:nvPr/>
        </p:nvSpPr>
        <p:spPr>
          <a:xfrm>
            <a:off x="1231900" y="1803400"/>
            <a:ext cx="7728078" cy="42428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  <a:tabLst/>
            </a:pPr>
            <a:r>
              <a:rPr lang="en-US" altLang="zh-CN" sz="2600" b="1" dirty="0" smtClean="0">
                <a:latin typeface="Courier New" pitchFamily="18" charset="0"/>
                <a:cs typeface="Courier New" pitchFamily="18" charset="0"/>
              </a:rPr>
              <a:t>for</a:t>
            </a: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 smtClean="0">
                <a:latin typeface="Courier New" pitchFamily="18" charset="0"/>
                <a:cs typeface="Courier New" pitchFamily="18" charset="0"/>
              </a:rPr>
              <a:t>(int</a:t>
            </a: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 smtClean="0">
                <a:latin typeface="Courier New" pitchFamily="18" charset="0"/>
                <a:cs typeface="Courier New" pitchFamily="18" charset="0"/>
              </a:rPr>
              <a:t>k</a:t>
            </a: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 smtClean="0"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600" b="1" dirty="0" smtClean="0">
                <a:latin typeface="Courier New" pitchFamily="18" charset="0"/>
                <a:cs typeface="Courier New" pitchFamily="18" charset="0"/>
              </a:rPr>
              <a:t>0;</a:t>
            </a: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 smtClean="0">
                <a:latin typeface="Courier New" pitchFamily="18" charset="0"/>
                <a:cs typeface="Courier New" pitchFamily="18" charset="0"/>
              </a:rPr>
              <a:t>k</a:t>
            </a: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600" b="1" dirty="0" smtClean="0">
                <a:latin typeface="Courier New" pitchFamily="18" charset="0"/>
                <a:cs typeface="Courier New" pitchFamily="18" charset="0"/>
              </a:rPr>
              <a:t>&lt;</a:t>
            </a: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 smtClean="0">
                <a:latin typeface="Courier New" pitchFamily="18" charset="0"/>
                <a:cs typeface="Courier New" pitchFamily="18" charset="0"/>
              </a:rPr>
              <a:t>myArray[5];</a:t>
            </a: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600" b="1" dirty="0" smtClean="0">
                <a:latin typeface="Courier New" pitchFamily="18" charset="0"/>
                <a:cs typeface="Courier New" pitchFamily="18" charset="0"/>
              </a:rPr>
              <a:t>++k)</a:t>
            </a: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600" b="1" dirty="0" smtClean="0">
                <a:latin typeface="Courier New" pitchFamily="18" charset="0"/>
                <a:cs typeface="Courier New" pitchFamily="18" charset="0"/>
              </a:rPr>
              <a:t>{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2019300" y="2184400"/>
            <a:ext cx="3638817" cy="42428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  <a:tabLst/>
            </a:pPr>
            <a:r>
              <a:rPr lang="en-US" altLang="zh-CN" sz="2600" b="1" dirty="0" smtClean="0">
                <a:latin typeface="Courier New" pitchFamily="18" charset="0"/>
                <a:cs typeface="Courier New" pitchFamily="18" charset="0"/>
              </a:rPr>
              <a:t>cout</a:t>
            </a: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 smtClean="0">
                <a:latin typeface="Courier New" pitchFamily="18" charset="0"/>
                <a:cs typeface="Courier New" pitchFamily="18" charset="0"/>
              </a:rPr>
              <a:t>&lt;&lt;</a:t>
            </a: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600" b="1" dirty="0" smtClean="0">
                <a:latin typeface="Courier New" pitchFamily="18" charset="0"/>
                <a:cs typeface="Courier New" pitchFamily="18" charset="0"/>
              </a:rPr>
              <a:t>k</a:t>
            </a: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 smtClean="0">
                <a:latin typeface="Courier New" pitchFamily="18" charset="0"/>
                <a:cs typeface="Courier New" pitchFamily="18" charset="0"/>
              </a:rPr>
              <a:t>&lt;&lt;</a:t>
            </a: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600" b="1" dirty="0" smtClean="0">
                <a:latin typeface="Courier New" pitchFamily="18" charset="0"/>
                <a:cs typeface="Courier New" pitchFamily="18" charset="0"/>
              </a:rPr>
              <a:t>endl;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1231900" y="2552700"/>
            <a:ext cx="200376" cy="42511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  <a:tabLst/>
            </a:pPr>
            <a:r>
              <a:rPr lang="en-US" altLang="zh-CN" sz="2600" b="1" dirty="0" smtClean="0">
                <a:latin typeface="Courier New" pitchFamily="18" charset="0"/>
                <a:cs typeface="Courier New" pitchFamily="18" charset="0"/>
              </a:rPr>
              <a:t>}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3060700" y="3060700"/>
            <a:ext cx="3759200" cy="2616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  <a:tabLst/>
            </a:pPr>
            <a:r>
              <a:rPr lang="en-US" altLang="zh-CN" sz="2600" b="1" dirty="0" smtClean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for</a:t>
            </a: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                                             </a:t>
            </a:r>
            <a:r>
              <a:rPr lang="en-US" altLang="zh-CN" sz="2600" b="1" dirty="0" smtClean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{</a:t>
            </a:r>
          </a:p>
          <a:p>
            <a:pPr>
              <a:lnSpc>
                <a:spcPts val="2900"/>
              </a:lnSpc>
              <a:tabLst/>
            </a:pPr>
            <a:r>
              <a:rPr lang="en-US" altLang="zh-CN" sz="2600" b="1" dirty="0" smtClean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int</a:t>
            </a: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                                             </a:t>
            </a:r>
            <a:r>
              <a:rPr lang="en-US" altLang="zh-CN" sz="2600" b="1" dirty="0" smtClean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}</a:t>
            </a:r>
          </a:p>
          <a:p>
            <a:pPr>
              <a:lnSpc>
                <a:spcPts val="2900"/>
              </a:lnSpc>
              <a:tabLst/>
            </a:pPr>
            <a:r>
              <a:rPr lang="en-US" altLang="zh-CN" sz="2600" b="1" dirty="0" smtClean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&lt;&lt;</a:t>
            </a: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                                               </a:t>
            </a:r>
            <a:r>
              <a:rPr lang="en-US" altLang="zh-CN" sz="2600" b="1" dirty="0" smtClean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;</a:t>
            </a:r>
          </a:p>
          <a:p>
            <a:pPr>
              <a:lnSpc>
                <a:spcPts val="2900"/>
              </a:lnSpc>
              <a:tabLst/>
            </a:pPr>
            <a:r>
              <a:rPr lang="en-US" altLang="zh-CN" sz="2600" b="1" dirty="0" smtClean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                                                  </a:t>
            </a:r>
            <a:r>
              <a:rPr lang="en-US" altLang="zh-CN" sz="2600" b="1" dirty="0" smtClean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&lt;</a:t>
            </a:r>
          </a:p>
          <a:p>
            <a:pPr>
              <a:lnSpc>
                <a:spcPts val="2900"/>
              </a:lnSpc>
              <a:tabLst/>
            </a:pPr>
            <a:r>
              <a:rPr lang="en-US" altLang="zh-CN" sz="2600" b="1" dirty="0" smtClean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(</a:t>
            </a: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                                                  </a:t>
            </a:r>
            <a:r>
              <a:rPr lang="en-US" altLang="zh-CN" sz="2600" b="1" dirty="0" smtClean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[</a:t>
            </a:r>
          </a:p>
          <a:p>
            <a:pPr>
              <a:lnSpc>
                <a:spcPts val="2900"/>
              </a:lnSpc>
              <a:tabLst/>
            </a:pPr>
            <a:r>
              <a:rPr lang="en-US" altLang="zh-CN" sz="2600" b="1" dirty="0" smtClean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)</a:t>
            </a: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                                                  </a:t>
            </a:r>
            <a:r>
              <a:rPr lang="en-US" altLang="zh-CN" sz="2600" b="1" dirty="0" smtClean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]</a:t>
            </a:r>
          </a:p>
          <a:p>
            <a:pPr>
              <a:lnSpc>
                <a:spcPts val="2900"/>
              </a:lnSpc>
              <a:tabLst/>
            </a:pPr>
            <a:r>
              <a:rPr lang="en-US" altLang="zh-CN" sz="2600" b="1" dirty="0" smtClean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++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461584" y="622300"/>
            <a:ext cx="6933116" cy="70019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100"/>
              </a:lnSpc>
              <a:tabLst/>
            </a:pP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What Tokens are Useful Here?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0079990" cy="7559040"/>
          </a:xfrm>
          <a:custGeom>
            <a:avLst/>
            <a:gdLst>
              <a:gd name="connsiteX0" fmla="*/ 0 w 10079990"/>
              <a:gd name="connsiteY0" fmla="*/ 0 h 7559040"/>
              <a:gd name="connsiteX1" fmla="*/ 10079990 w 10079990"/>
              <a:gd name="connsiteY1" fmla="*/ 0 h 7559040"/>
              <a:gd name="connsiteX2" fmla="*/ 10079990 w 10079990"/>
              <a:gd name="connsiteY2" fmla="*/ 7559040 h 7559040"/>
              <a:gd name="connsiteX3" fmla="*/ 0 w 10079990"/>
              <a:gd name="connsiteY3" fmla="*/ 7559040 h 7559040"/>
              <a:gd name="connsiteX4" fmla="*/ 0 w 10079990"/>
              <a:gd name="connsiteY4" fmla="*/ 0 h 75590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079990" h="7559040">
                <a:moveTo>
                  <a:pt x="0" y="0"/>
                </a:moveTo>
                <a:lnTo>
                  <a:pt x="10079990" y="0"/>
                </a:lnTo>
                <a:lnTo>
                  <a:pt x="10079990" y="7559040"/>
                </a:lnTo>
                <a:lnTo>
                  <a:pt x="0" y="755904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TextBox 1"/>
          <p:cNvSpPr txBox="1"/>
          <p:nvPr/>
        </p:nvSpPr>
        <p:spPr>
          <a:xfrm>
            <a:off x="1231900" y="1803400"/>
            <a:ext cx="7728078" cy="42428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  <a:tabLst/>
            </a:pPr>
            <a:r>
              <a:rPr lang="en-US" altLang="zh-CN" sz="2600" b="1" dirty="0" smtClean="0">
                <a:latin typeface="Courier New" pitchFamily="18" charset="0"/>
                <a:cs typeface="Courier New" pitchFamily="18" charset="0"/>
              </a:rPr>
              <a:t>for</a:t>
            </a: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 smtClean="0">
                <a:latin typeface="Courier New" pitchFamily="18" charset="0"/>
                <a:cs typeface="Courier New" pitchFamily="18" charset="0"/>
              </a:rPr>
              <a:t>(int</a:t>
            </a: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 smtClean="0">
                <a:latin typeface="Courier New" pitchFamily="18" charset="0"/>
                <a:cs typeface="Courier New" pitchFamily="18" charset="0"/>
              </a:rPr>
              <a:t>k</a:t>
            </a: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 smtClean="0"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600" b="1" dirty="0" smtClean="0">
                <a:latin typeface="Courier New" pitchFamily="18" charset="0"/>
                <a:cs typeface="Courier New" pitchFamily="18" charset="0"/>
              </a:rPr>
              <a:t>0;</a:t>
            </a: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 smtClean="0">
                <a:latin typeface="Courier New" pitchFamily="18" charset="0"/>
                <a:cs typeface="Courier New" pitchFamily="18" charset="0"/>
              </a:rPr>
              <a:t>k</a:t>
            </a: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600" b="1" dirty="0" smtClean="0">
                <a:latin typeface="Courier New" pitchFamily="18" charset="0"/>
                <a:cs typeface="Courier New" pitchFamily="18" charset="0"/>
              </a:rPr>
              <a:t>&lt;</a:t>
            </a: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 smtClean="0">
                <a:latin typeface="Courier New" pitchFamily="18" charset="0"/>
                <a:cs typeface="Courier New" pitchFamily="18" charset="0"/>
              </a:rPr>
              <a:t>myArray[5];</a:t>
            </a: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600" b="1" dirty="0" smtClean="0">
                <a:latin typeface="Courier New" pitchFamily="18" charset="0"/>
                <a:cs typeface="Courier New" pitchFamily="18" charset="0"/>
              </a:rPr>
              <a:t>++k)</a:t>
            </a: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600" b="1" dirty="0" smtClean="0">
                <a:latin typeface="Courier New" pitchFamily="18" charset="0"/>
                <a:cs typeface="Courier New" pitchFamily="18" charset="0"/>
              </a:rPr>
              <a:t>{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2019300" y="2184400"/>
            <a:ext cx="3638817" cy="42428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  <a:tabLst/>
            </a:pPr>
            <a:r>
              <a:rPr lang="en-US" altLang="zh-CN" sz="2600" b="1" dirty="0" smtClean="0">
                <a:latin typeface="Courier New" pitchFamily="18" charset="0"/>
                <a:cs typeface="Courier New" pitchFamily="18" charset="0"/>
              </a:rPr>
              <a:t>cout</a:t>
            </a: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 smtClean="0">
                <a:latin typeface="Courier New" pitchFamily="18" charset="0"/>
                <a:cs typeface="Courier New" pitchFamily="18" charset="0"/>
              </a:rPr>
              <a:t>&lt;&lt;</a:t>
            </a: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600" b="1" dirty="0" smtClean="0">
                <a:latin typeface="Courier New" pitchFamily="18" charset="0"/>
                <a:cs typeface="Courier New" pitchFamily="18" charset="0"/>
              </a:rPr>
              <a:t>k</a:t>
            </a: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 smtClean="0">
                <a:latin typeface="Courier New" pitchFamily="18" charset="0"/>
                <a:cs typeface="Courier New" pitchFamily="18" charset="0"/>
              </a:rPr>
              <a:t>&lt;&lt;</a:t>
            </a: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600" b="1" dirty="0" smtClean="0">
                <a:latin typeface="Courier New" pitchFamily="18" charset="0"/>
                <a:cs typeface="Courier New" pitchFamily="18" charset="0"/>
              </a:rPr>
              <a:t>endl;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1231900" y="2552700"/>
            <a:ext cx="200376" cy="42511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  <a:tabLst/>
            </a:pPr>
            <a:r>
              <a:rPr lang="en-US" altLang="zh-CN" sz="2600" b="1" dirty="0" smtClean="0">
                <a:latin typeface="Courier New" pitchFamily="18" charset="0"/>
                <a:cs typeface="Courier New" pitchFamily="18" charset="0"/>
              </a:rPr>
              <a:t>}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3060700" y="3060700"/>
            <a:ext cx="3759200" cy="2616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  <a:tabLst/>
            </a:pPr>
            <a:r>
              <a:rPr lang="en-US" altLang="zh-CN" sz="2600" b="1" dirty="0" smtClean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for</a:t>
            </a: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                                             </a:t>
            </a:r>
            <a:r>
              <a:rPr lang="en-US" altLang="zh-CN" sz="2600" b="1" dirty="0" smtClean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{</a:t>
            </a:r>
          </a:p>
          <a:p>
            <a:pPr>
              <a:lnSpc>
                <a:spcPts val="2900"/>
              </a:lnSpc>
              <a:tabLst/>
            </a:pPr>
            <a:r>
              <a:rPr lang="en-US" altLang="zh-CN" sz="2600" b="1" dirty="0" smtClean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int</a:t>
            </a: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                                             </a:t>
            </a:r>
            <a:r>
              <a:rPr lang="en-US" altLang="zh-CN" sz="2600" b="1" dirty="0" smtClean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}</a:t>
            </a:r>
          </a:p>
          <a:p>
            <a:pPr>
              <a:lnSpc>
                <a:spcPts val="2900"/>
              </a:lnSpc>
              <a:tabLst/>
            </a:pPr>
            <a:r>
              <a:rPr lang="en-US" altLang="zh-CN" sz="2600" b="1" dirty="0" smtClean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&lt;&lt;</a:t>
            </a: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                                               </a:t>
            </a:r>
            <a:r>
              <a:rPr lang="en-US" altLang="zh-CN" sz="2600" b="1" dirty="0" smtClean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;</a:t>
            </a:r>
          </a:p>
          <a:p>
            <a:pPr>
              <a:lnSpc>
                <a:spcPts val="2900"/>
              </a:lnSpc>
              <a:tabLst/>
            </a:pPr>
            <a:r>
              <a:rPr lang="en-US" altLang="zh-CN" sz="2600" b="1" dirty="0" smtClean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                                                  </a:t>
            </a:r>
            <a:r>
              <a:rPr lang="en-US" altLang="zh-CN" sz="2600" b="1" dirty="0" smtClean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&lt;</a:t>
            </a:r>
          </a:p>
          <a:p>
            <a:pPr>
              <a:lnSpc>
                <a:spcPts val="2900"/>
              </a:lnSpc>
              <a:tabLst/>
            </a:pPr>
            <a:r>
              <a:rPr lang="en-US" altLang="zh-CN" sz="2600" b="1" dirty="0" smtClean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(</a:t>
            </a: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                                                  </a:t>
            </a:r>
            <a:r>
              <a:rPr lang="en-US" altLang="zh-CN" sz="2600" b="1" dirty="0" smtClean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[</a:t>
            </a:r>
          </a:p>
          <a:p>
            <a:pPr>
              <a:lnSpc>
                <a:spcPts val="2900"/>
              </a:lnSpc>
              <a:tabLst/>
            </a:pPr>
            <a:r>
              <a:rPr lang="en-US" altLang="zh-CN" sz="2600" b="1" dirty="0" smtClean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)</a:t>
            </a: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                                                  </a:t>
            </a:r>
            <a:r>
              <a:rPr lang="en-US" altLang="zh-CN" sz="2600" b="1" dirty="0" smtClean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]</a:t>
            </a:r>
          </a:p>
          <a:p>
            <a:pPr>
              <a:lnSpc>
                <a:spcPts val="2900"/>
              </a:lnSpc>
              <a:tabLst/>
            </a:pPr>
            <a:r>
              <a:rPr lang="en-US" altLang="zh-CN" sz="2600" b="1" dirty="0" smtClean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++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3060700" y="5969000"/>
            <a:ext cx="1981200" cy="368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  <a:tabLst/>
            </a:pPr>
            <a:r>
              <a:rPr lang="en-US" altLang="zh-CN" sz="2600" b="1" dirty="0" smtClean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Identifier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3060700" y="6350000"/>
            <a:ext cx="2971800" cy="368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  <a:tabLst/>
            </a:pPr>
            <a:r>
              <a:rPr lang="en-US" altLang="zh-CN" sz="2600" b="1" dirty="0" smtClean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IntegerConstant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461584" y="622300"/>
            <a:ext cx="6933116" cy="70019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100"/>
              </a:lnSpc>
              <a:tabLst/>
            </a:pP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What Tokens are Useful Here?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23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Choosing Good Tokens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928100" cy="4525963"/>
          </a:xfrm>
        </p:spPr>
        <p:txBody>
          <a:bodyPr>
            <a:normAutofit/>
          </a:bodyPr>
          <a:lstStyle/>
          <a:p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Very much dependent on the language.</a:t>
            </a:r>
          </a:p>
          <a:p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Typically:</a:t>
            </a:r>
          </a:p>
          <a:p>
            <a:pPr lvl="1"/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Give keywords their own tokens.</a:t>
            </a:r>
          </a:p>
          <a:p>
            <a:pPr lvl="1"/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Give different punctuation symbols their own tokens.</a:t>
            </a:r>
            <a:endParaRPr lang="en-US" altLang="zh-CN" dirty="0" smtClean="0"/>
          </a:p>
          <a:p>
            <a:pPr lvl="1">
              <a:lnSpc>
                <a:spcPts val="3300"/>
              </a:lnSpc>
            </a:pP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Group lexemes representing identifiers, numeric constants, strings, etc. into their own groups.</a:t>
            </a:r>
            <a:endParaRPr lang="en-US" altLang="zh-CN" dirty="0" smtClean="0"/>
          </a:p>
          <a:p>
            <a:pPr lvl="1">
              <a:lnSpc>
                <a:spcPts val="3300"/>
              </a:lnSpc>
            </a:pP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Discard irrelevant information (white space, comments)</a:t>
            </a:r>
          </a:p>
          <a:p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0079990" cy="7559040"/>
          </a:xfrm>
          <a:custGeom>
            <a:avLst/>
            <a:gdLst>
              <a:gd name="connsiteX0" fmla="*/ 0 w 10079990"/>
              <a:gd name="connsiteY0" fmla="*/ 0 h 7559040"/>
              <a:gd name="connsiteX1" fmla="*/ 10079990 w 10079990"/>
              <a:gd name="connsiteY1" fmla="*/ 0 h 7559040"/>
              <a:gd name="connsiteX2" fmla="*/ 10079990 w 10079990"/>
              <a:gd name="connsiteY2" fmla="*/ 7559040 h 7559040"/>
              <a:gd name="connsiteX3" fmla="*/ 0 w 10079990"/>
              <a:gd name="connsiteY3" fmla="*/ 7559040 h 7559040"/>
              <a:gd name="connsiteX4" fmla="*/ 0 w 10079990"/>
              <a:gd name="connsiteY4" fmla="*/ 0 h 75590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079990" h="7559040">
                <a:moveTo>
                  <a:pt x="0" y="0"/>
                </a:moveTo>
                <a:lnTo>
                  <a:pt x="10079990" y="0"/>
                </a:lnTo>
                <a:lnTo>
                  <a:pt x="10079990" y="7559040"/>
                </a:lnTo>
                <a:lnTo>
                  <a:pt x="0" y="755904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3107478" y="647700"/>
            <a:ext cx="3534622" cy="63607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600"/>
              </a:lnSpc>
              <a:tabLst/>
            </a:pPr>
            <a:r>
              <a:rPr lang="en-US" altLang="zh-CN" sz="4000" dirty="0" smtClean="0">
                <a:latin typeface="Times New Roman" pitchFamily="18" charset="0"/>
                <a:cs typeface="Times New Roman" pitchFamily="18" charset="0"/>
              </a:rPr>
              <a:t>Scanning is Hard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927100" y="1955800"/>
            <a:ext cx="6463308" cy="258532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700"/>
              </a:lnSpc>
              <a:buFont typeface="Arial" pitchFamily="34" charset="0"/>
              <a:buChar char="•"/>
              <a:tabLst>
                <a:tab pos="2540000" algn="l"/>
                <a:tab pos="6375400" algn="l"/>
              </a:tabLst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 FORTRAN: Whitespace is irrelevant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4600"/>
              </a:lnSpc>
              <a:tabLst>
                <a:tab pos="2540000" algn="l"/>
                <a:tab pos="6375400" algn="l"/>
              </a:tabLst>
            </a:pPr>
            <a:r>
              <a:rPr lang="en-US" altLang="zh-CN" dirty="0" smtClean="0"/>
              <a:t>	</a:t>
            </a:r>
            <a:r>
              <a:rPr lang="en-US" altLang="zh-CN" sz="3600" b="1" dirty="0" smtClean="0">
                <a:latin typeface="Courier New" pitchFamily="18" charset="0"/>
                <a:cs typeface="Courier New" pitchFamily="18" charset="0"/>
              </a:rPr>
              <a:t>DO</a:t>
            </a:r>
            <a:r>
              <a:rPr lang="en-US" altLang="zh-CN" sz="36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600" b="1" dirty="0" smtClean="0">
                <a:latin typeface="Courier New" pitchFamily="18" charset="0"/>
                <a:cs typeface="Courier New" pitchFamily="18" charset="0"/>
              </a:rPr>
              <a:t>5</a:t>
            </a:r>
            <a:r>
              <a:rPr lang="en-US" altLang="zh-CN" sz="36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3600" b="1" dirty="0" smtClean="0">
                <a:latin typeface="Courier New" pitchFamily="18" charset="0"/>
                <a:cs typeface="Courier New" pitchFamily="18" charset="0"/>
              </a:rPr>
              <a:t>I</a:t>
            </a:r>
            <a:r>
              <a:rPr lang="en-US" altLang="zh-CN" sz="36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3600" b="1" dirty="0" smtClean="0"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sz="36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600" b="1" dirty="0">
                <a:latin typeface="Courier New" pitchFamily="18" charset="0"/>
                <a:cs typeface="Courier New" pitchFamily="18" charset="0"/>
              </a:rPr>
              <a:t>1.25</a:t>
            </a:r>
            <a:endParaRPr lang="en-US" altLang="zh-CN" sz="3600" b="1" dirty="0" smtClean="0">
              <a:latin typeface="Courier New" pitchFamily="18" charset="0"/>
              <a:cs typeface="Courier New" pitchFamily="18" charset="0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4500"/>
              </a:lnSpc>
              <a:tabLst>
                <a:tab pos="2540000" algn="l"/>
                <a:tab pos="6375400" algn="l"/>
              </a:tabLst>
            </a:pPr>
            <a:r>
              <a:rPr lang="en-US" altLang="zh-CN" dirty="0" smtClean="0"/>
              <a:t>	</a:t>
            </a:r>
            <a:r>
              <a:rPr lang="en-US" altLang="zh-CN" sz="3600" b="1" dirty="0" smtClean="0">
                <a:latin typeface="Courier New" pitchFamily="18" charset="0"/>
                <a:cs typeface="Courier New" pitchFamily="18" charset="0"/>
              </a:rPr>
              <a:t>DO</a:t>
            </a:r>
            <a:r>
              <a:rPr lang="en-US" altLang="zh-CN" sz="36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600" b="1" dirty="0" smtClean="0">
                <a:latin typeface="Courier New" pitchFamily="18" charset="0"/>
                <a:cs typeface="Courier New" pitchFamily="18" charset="0"/>
              </a:rPr>
              <a:t>5</a:t>
            </a:r>
            <a:r>
              <a:rPr lang="en-US" altLang="zh-CN" sz="36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3600" b="1" dirty="0" smtClean="0">
                <a:latin typeface="Courier New" pitchFamily="18" charset="0"/>
                <a:cs typeface="Courier New" pitchFamily="18" charset="0"/>
              </a:rPr>
              <a:t>I</a:t>
            </a:r>
            <a:r>
              <a:rPr lang="en-US" altLang="zh-CN" sz="36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3600" b="1" dirty="0" smtClean="0"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sz="36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600" b="1" dirty="0" smtClean="0">
                <a:latin typeface="Courier New" pitchFamily="18" charset="0"/>
                <a:cs typeface="Courier New" pitchFamily="18" charset="0"/>
              </a:rPr>
              <a:t>1.25</a:t>
            </a:r>
            <a:r>
              <a:rPr lang="en-US" altLang="zh-CN" dirty="0" smtClean="0"/>
              <a:t>		</a:t>
            </a:r>
            <a:endParaRPr lang="en-US" altLang="zh-CN" sz="1800" dirty="0" smtClean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0079990" cy="7559040"/>
          </a:xfrm>
          <a:custGeom>
            <a:avLst/>
            <a:gdLst>
              <a:gd name="connsiteX0" fmla="*/ 0 w 10079990"/>
              <a:gd name="connsiteY0" fmla="*/ 0 h 7559040"/>
              <a:gd name="connsiteX1" fmla="*/ 10079990 w 10079990"/>
              <a:gd name="connsiteY1" fmla="*/ 0 h 7559040"/>
              <a:gd name="connsiteX2" fmla="*/ 10079990 w 10079990"/>
              <a:gd name="connsiteY2" fmla="*/ 7559040 h 7559040"/>
              <a:gd name="connsiteX3" fmla="*/ 0 w 10079990"/>
              <a:gd name="connsiteY3" fmla="*/ 7559040 h 7559040"/>
              <a:gd name="connsiteX4" fmla="*/ 0 w 10079990"/>
              <a:gd name="connsiteY4" fmla="*/ 0 h 75590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079990" h="7559040">
                <a:moveTo>
                  <a:pt x="0" y="0"/>
                </a:moveTo>
                <a:lnTo>
                  <a:pt x="10079990" y="0"/>
                </a:lnTo>
                <a:lnTo>
                  <a:pt x="10079990" y="7559040"/>
                </a:lnTo>
                <a:lnTo>
                  <a:pt x="0" y="755904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TextBox 1"/>
          <p:cNvSpPr txBox="1"/>
          <p:nvPr/>
        </p:nvSpPr>
        <p:spPr>
          <a:xfrm>
            <a:off x="927100" y="1959131"/>
            <a:ext cx="6315832" cy="188000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700"/>
              </a:lnSpc>
              <a:buFont typeface="Arial" pitchFamily="34" charset="0"/>
              <a:buChar char="•"/>
              <a:tabLst>
                <a:tab pos="2540000" algn="l"/>
              </a:tabLst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 FORTRAN: Whitespace is irrelevant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4600"/>
              </a:lnSpc>
              <a:tabLst>
                <a:tab pos="2540000" algn="l"/>
              </a:tabLst>
            </a:pPr>
            <a:r>
              <a:rPr lang="en-US" altLang="zh-CN" dirty="0" smtClean="0"/>
              <a:t>	</a:t>
            </a:r>
            <a:r>
              <a:rPr lang="en-US" altLang="zh-CN" sz="3600" b="1" dirty="0" smtClean="0">
                <a:latin typeface="Courier New" pitchFamily="18" charset="0"/>
                <a:cs typeface="Courier New" pitchFamily="18" charset="0"/>
              </a:rPr>
              <a:t>DO</a:t>
            </a:r>
            <a:r>
              <a:rPr lang="en-US" altLang="zh-CN" sz="36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600" b="1" dirty="0" smtClean="0">
                <a:latin typeface="Courier New" pitchFamily="18" charset="0"/>
                <a:cs typeface="Courier New" pitchFamily="18" charset="0"/>
              </a:rPr>
              <a:t>5</a:t>
            </a:r>
            <a:r>
              <a:rPr lang="en-US" altLang="zh-CN" sz="36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3600" b="1" dirty="0" smtClean="0">
                <a:latin typeface="Courier New" pitchFamily="18" charset="0"/>
                <a:cs typeface="Courier New" pitchFamily="18" charset="0"/>
              </a:rPr>
              <a:t>I</a:t>
            </a:r>
            <a:r>
              <a:rPr lang="en-US" altLang="zh-CN" sz="36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3600" b="1" dirty="0" smtClean="0"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sz="36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600" b="1" dirty="0">
                <a:latin typeface="Courier New" pitchFamily="18" charset="0"/>
                <a:cs typeface="Courier New" pitchFamily="18" charset="0"/>
              </a:rPr>
              <a:t>1.25</a:t>
            </a:r>
            <a:endParaRPr lang="en-US" altLang="zh-CN" sz="3600" b="1" dirty="0" smtClean="0">
              <a:latin typeface="Courier New" pitchFamily="18" charset="0"/>
              <a:cs typeface="Courier New" pitchFamily="18" charset="0"/>
            </a:endParaRPr>
          </a:p>
        </p:txBody>
      </p:sp>
      <p:sp>
        <p:nvSpPr>
          <p:cNvPr id="6" name="TextBox 1"/>
          <p:cNvSpPr txBox="1"/>
          <p:nvPr/>
        </p:nvSpPr>
        <p:spPr>
          <a:xfrm>
            <a:off x="3746500" y="3953031"/>
            <a:ext cx="1092200" cy="508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000"/>
              </a:lnSpc>
              <a:tabLst/>
            </a:pPr>
            <a:r>
              <a:rPr lang="en-US" altLang="zh-CN" sz="3600" b="1" dirty="0" smtClean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DO5I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5384800" y="3953031"/>
            <a:ext cx="1617430" cy="56816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000"/>
              </a:lnSpc>
              <a:tabLst/>
            </a:pPr>
            <a:r>
              <a:rPr lang="en-US" altLang="zh-CN" sz="3600" b="1" dirty="0" smtClean="0"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sz="36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600" b="1" dirty="0" smtClean="0">
                <a:latin typeface="Courier New" pitchFamily="18" charset="0"/>
                <a:cs typeface="Courier New" pitchFamily="18" charset="0"/>
              </a:rPr>
              <a:t>1.25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107478" y="647700"/>
            <a:ext cx="3534622" cy="63607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600"/>
              </a:lnSpc>
              <a:tabLst/>
            </a:pPr>
            <a:r>
              <a:rPr lang="en-US" altLang="zh-CN" sz="4000" dirty="0" smtClean="0">
                <a:latin typeface="Times New Roman" pitchFamily="18" charset="0"/>
                <a:cs typeface="Times New Roman" pitchFamily="18" charset="0"/>
              </a:rPr>
              <a:t>Scanning is Hard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0079990" cy="7559040"/>
          </a:xfrm>
          <a:custGeom>
            <a:avLst/>
            <a:gdLst>
              <a:gd name="connsiteX0" fmla="*/ 0 w 10079990"/>
              <a:gd name="connsiteY0" fmla="*/ 0 h 7559040"/>
              <a:gd name="connsiteX1" fmla="*/ 10079990 w 10079990"/>
              <a:gd name="connsiteY1" fmla="*/ 0 h 7559040"/>
              <a:gd name="connsiteX2" fmla="*/ 10079990 w 10079990"/>
              <a:gd name="connsiteY2" fmla="*/ 7559040 h 7559040"/>
              <a:gd name="connsiteX3" fmla="*/ 0 w 10079990"/>
              <a:gd name="connsiteY3" fmla="*/ 7559040 h 7559040"/>
              <a:gd name="connsiteX4" fmla="*/ 0 w 10079990"/>
              <a:gd name="connsiteY4" fmla="*/ 0 h 75590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079990" h="7559040">
                <a:moveTo>
                  <a:pt x="0" y="0"/>
                </a:moveTo>
                <a:lnTo>
                  <a:pt x="10079990" y="0"/>
                </a:lnTo>
                <a:lnTo>
                  <a:pt x="10079990" y="7559040"/>
                </a:lnTo>
                <a:lnTo>
                  <a:pt x="0" y="755904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TextBox 1"/>
          <p:cNvSpPr txBox="1"/>
          <p:nvPr/>
        </p:nvSpPr>
        <p:spPr>
          <a:xfrm>
            <a:off x="927100" y="1959131"/>
            <a:ext cx="6315832" cy="188000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700"/>
              </a:lnSpc>
              <a:buFont typeface="Arial" pitchFamily="34" charset="0"/>
              <a:buChar char="•"/>
              <a:tabLst>
                <a:tab pos="2540000" algn="l"/>
              </a:tabLst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 FORTRAN: Whitespace is irrelevant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4600"/>
              </a:lnSpc>
              <a:tabLst>
                <a:tab pos="2540000" algn="l"/>
              </a:tabLst>
            </a:pPr>
            <a:r>
              <a:rPr lang="en-US" altLang="zh-CN" dirty="0" smtClean="0"/>
              <a:t>	</a:t>
            </a:r>
            <a:r>
              <a:rPr lang="en-US" altLang="zh-CN" sz="3600" b="1" dirty="0" smtClean="0">
                <a:latin typeface="Courier New" pitchFamily="18" charset="0"/>
                <a:cs typeface="Courier New" pitchFamily="18" charset="0"/>
              </a:rPr>
              <a:t>DO</a:t>
            </a:r>
            <a:r>
              <a:rPr lang="en-US" altLang="zh-CN" sz="36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600" b="1" dirty="0" smtClean="0">
                <a:latin typeface="Courier New" pitchFamily="18" charset="0"/>
                <a:cs typeface="Courier New" pitchFamily="18" charset="0"/>
              </a:rPr>
              <a:t>5</a:t>
            </a:r>
            <a:r>
              <a:rPr lang="en-US" altLang="zh-CN" sz="36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3600" b="1" dirty="0" smtClean="0">
                <a:latin typeface="Courier New" pitchFamily="18" charset="0"/>
                <a:cs typeface="Courier New" pitchFamily="18" charset="0"/>
              </a:rPr>
              <a:t>I</a:t>
            </a:r>
            <a:r>
              <a:rPr lang="en-US" altLang="zh-CN" sz="36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3600" b="1" dirty="0" smtClean="0"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sz="36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600" b="1" dirty="0" smtClean="0">
                <a:latin typeface="Courier New" pitchFamily="18" charset="0"/>
                <a:cs typeface="Courier New" pitchFamily="18" charset="0"/>
              </a:rPr>
              <a:t>1.25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3746500" y="3953031"/>
            <a:ext cx="1092200" cy="508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000"/>
              </a:lnSpc>
              <a:tabLst/>
            </a:pPr>
            <a:r>
              <a:rPr lang="en-US" altLang="zh-CN" sz="3600" b="1" dirty="0" smtClean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DO5I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5384800" y="3953031"/>
            <a:ext cx="1617430" cy="56816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000"/>
              </a:lnSpc>
              <a:tabLst/>
            </a:pPr>
            <a:r>
              <a:rPr lang="en-US" altLang="zh-CN" sz="3600" b="1" dirty="0" smtClean="0"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sz="36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600" b="1" dirty="0" smtClean="0">
                <a:latin typeface="Courier New" pitchFamily="18" charset="0"/>
                <a:cs typeface="Courier New" pitchFamily="18" charset="0"/>
              </a:rPr>
              <a:t>1.25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927100" y="5156200"/>
            <a:ext cx="8001000" cy="520655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>
              <a:lnSpc>
                <a:spcPts val="3700"/>
              </a:lnSpc>
              <a:buFont typeface="Arial" pitchFamily="34" charset="0"/>
              <a:buChar char="•"/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 Can be difficult to tell when to partition input.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107478" y="647700"/>
            <a:ext cx="3534622" cy="63607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600"/>
              </a:lnSpc>
              <a:tabLst/>
            </a:pPr>
            <a:r>
              <a:rPr lang="en-US" altLang="zh-CN" sz="4000" dirty="0" smtClean="0">
                <a:latin typeface="Times New Roman" pitchFamily="18" charset="0"/>
                <a:cs typeface="Times New Roman" pitchFamily="18" charset="0"/>
              </a:rPr>
              <a:t>Scanning is Hard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0079990" cy="7559040"/>
          </a:xfrm>
          <a:custGeom>
            <a:avLst/>
            <a:gdLst>
              <a:gd name="connsiteX0" fmla="*/ 0 w 10079990"/>
              <a:gd name="connsiteY0" fmla="*/ 0 h 7559040"/>
              <a:gd name="connsiteX1" fmla="*/ 10079990 w 10079990"/>
              <a:gd name="connsiteY1" fmla="*/ 0 h 7559040"/>
              <a:gd name="connsiteX2" fmla="*/ 10079990 w 10079990"/>
              <a:gd name="connsiteY2" fmla="*/ 7559040 h 7559040"/>
              <a:gd name="connsiteX3" fmla="*/ 0 w 10079990"/>
              <a:gd name="connsiteY3" fmla="*/ 7559040 h 7559040"/>
              <a:gd name="connsiteX4" fmla="*/ 0 w 10079990"/>
              <a:gd name="connsiteY4" fmla="*/ 0 h 75590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079990" h="7559040">
                <a:moveTo>
                  <a:pt x="0" y="0"/>
                </a:moveTo>
                <a:lnTo>
                  <a:pt x="10079990" y="0"/>
                </a:lnTo>
                <a:lnTo>
                  <a:pt x="10079990" y="7559040"/>
                </a:lnTo>
                <a:lnTo>
                  <a:pt x="0" y="755904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TextBox 1"/>
          <p:cNvSpPr txBox="1"/>
          <p:nvPr/>
        </p:nvSpPr>
        <p:spPr>
          <a:xfrm>
            <a:off x="927100" y="1955800"/>
            <a:ext cx="7325723" cy="275203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700"/>
              </a:lnSpc>
              <a:buFont typeface="Arial" pitchFamily="34" charset="0"/>
              <a:buChar char="•"/>
              <a:tabLst>
                <a:tab pos="1333500" algn="l"/>
                <a:tab pos="6375400" algn="l"/>
              </a:tabLst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 C++: Nested template declarations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700"/>
              </a:lnSpc>
              <a:tabLst>
                <a:tab pos="1333500" algn="l"/>
                <a:tab pos="6375400" algn="l"/>
              </a:tabLst>
            </a:pPr>
            <a:r>
              <a:rPr lang="en-US" altLang="zh-CN" dirty="0" smtClean="0"/>
              <a:t>	</a:t>
            </a:r>
            <a:r>
              <a:rPr lang="en-US" altLang="zh-CN" sz="2800" b="1" dirty="0" smtClean="0">
                <a:latin typeface="Courier New" pitchFamily="18" charset="0"/>
                <a:cs typeface="Courier New" pitchFamily="18" charset="0"/>
              </a:rPr>
              <a:t>vector&lt;vector&lt;int&gt;&gt;</a:t>
            </a:r>
            <a:r>
              <a:rPr lang="en-US" altLang="zh-CN" sz="28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800" b="1" dirty="0" err="1" smtClean="0">
                <a:latin typeface="Courier New" pitchFamily="18" charset="0"/>
                <a:cs typeface="Courier New" pitchFamily="18" charset="0"/>
              </a:rPr>
              <a:t>myVector</a:t>
            </a: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700"/>
              </a:lnSpc>
              <a:tabLst>
                <a:tab pos="1333500" algn="l"/>
                <a:tab pos="6375400" algn="l"/>
              </a:tabLst>
            </a:pPr>
            <a:r>
              <a:rPr lang="en-US" altLang="zh-CN" dirty="0" smtClean="0"/>
              <a:t>		</a:t>
            </a:r>
            <a:endParaRPr lang="en-US" altLang="zh-CN" sz="1800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107478" y="647700"/>
            <a:ext cx="3534622" cy="63607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600"/>
              </a:lnSpc>
              <a:tabLst/>
            </a:pPr>
            <a:r>
              <a:rPr lang="en-US" altLang="zh-CN" sz="4000" dirty="0" smtClean="0">
                <a:latin typeface="Times New Roman" pitchFamily="18" charset="0"/>
                <a:cs typeface="Times New Roman" pitchFamily="18" charset="0"/>
              </a:rPr>
              <a:t>Scanning is Hard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0079990" cy="7559040"/>
          </a:xfrm>
          <a:custGeom>
            <a:avLst/>
            <a:gdLst>
              <a:gd name="connsiteX0" fmla="*/ 0 w 10079990"/>
              <a:gd name="connsiteY0" fmla="*/ 0 h 7559040"/>
              <a:gd name="connsiteX1" fmla="*/ 10079990 w 10079990"/>
              <a:gd name="connsiteY1" fmla="*/ 0 h 7559040"/>
              <a:gd name="connsiteX2" fmla="*/ 10079990 w 10079990"/>
              <a:gd name="connsiteY2" fmla="*/ 7559040 h 7559040"/>
              <a:gd name="connsiteX3" fmla="*/ 0 w 10079990"/>
              <a:gd name="connsiteY3" fmla="*/ 7559040 h 7559040"/>
              <a:gd name="connsiteX4" fmla="*/ 0 w 10079990"/>
              <a:gd name="connsiteY4" fmla="*/ 0 h 75590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079990" h="7559040">
                <a:moveTo>
                  <a:pt x="0" y="0"/>
                </a:moveTo>
                <a:lnTo>
                  <a:pt x="10079990" y="0"/>
                </a:lnTo>
                <a:lnTo>
                  <a:pt x="10079990" y="7559040"/>
                </a:lnTo>
                <a:lnTo>
                  <a:pt x="0" y="755904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TextBox 1"/>
          <p:cNvSpPr txBox="1"/>
          <p:nvPr/>
        </p:nvSpPr>
        <p:spPr>
          <a:xfrm>
            <a:off x="927100" y="1955800"/>
            <a:ext cx="8043869" cy="176458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700"/>
              </a:lnSpc>
              <a:buFont typeface="Arial" pitchFamily="34" charset="0"/>
              <a:buChar char="•"/>
              <a:tabLst>
                <a:tab pos="800100" algn="l"/>
                <a:tab pos="6375400" algn="l"/>
              </a:tabLst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 C++: Nested template declarations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700"/>
              </a:lnSpc>
              <a:tabLst>
                <a:tab pos="800100" algn="l"/>
                <a:tab pos="6375400" algn="l"/>
              </a:tabLst>
            </a:pPr>
            <a:r>
              <a:rPr lang="en-US" altLang="zh-CN" dirty="0" smtClean="0"/>
              <a:t>	</a:t>
            </a:r>
            <a:r>
              <a:rPr lang="en-US" altLang="zh-CN" sz="2800" b="1" dirty="0" smtClean="0">
                <a:latin typeface="Courier New" pitchFamily="18" charset="0"/>
                <a:cs typeface="Courier New" pitchFamily="18" charset="0"/>
              </a:rPr>
              <a:t>vector</a:t>
            </a:r>
            <a:r>
              <a:rPr lang="en-US" altLang="zh-CN" sz="2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800" b="1" dirty="0" smtClean="0">
                <a:latin typeface="Courier New" pitchFamily="18" charset="0"/>
                <a:cs typeface="Courier New" pitchFamily="18" charset="0"/>
              </a:rPr>
              <a:t>&lt;</a:t>
            </a:r>
            <a:r>
              <a:rPr lang="en-US" altLang="zh-CN" sz="28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800" b="1" dirty="0" smtClean="0">
                <a:latin typeface="Courier New" pitchFamily="18" charset="0"/>
                <a:cs typeface="Courier New" pitchFamily="18" charset="0"/>
              </a:rPr>
              <a:t>vector</a:t>
            </a:r>
            <a:r>
              <a:rPr lang="en-US" altLang="zh-CN" sz="2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800" b="1" dirty="0" smtClean="0">
                <a:latin typeface="Courier New" pitchFamily="18" charset="0"/>
                <a:cs typeface="Courier New" pitchFamily="18" charset="0"/>
              </a:rPr>
              <a:t>&lt;</a:t>
            </a:r>
            <a:r>
              <a:rPr lang="en-US" altLang="zh-CN" sz="28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800" b="1" dirty="0" smtClean="0">
                <a:latin typeface="Courier New" pitchFamily="18" charset="0"/>
                <a:cs typeface="Courier New" pitchFamily="18" charset="0"/>
              </a:rPr>
              <a:t>int</a:t>
            </a:r>
            <a:r>
              <a:rPr lang="en-US" altLang="zh-CN" sz="2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800" b="1" dirty="0" smtClean="0">
                <a:latin typeface="Courier New" pitchFamily="18" charset="0"/>
                <a:cs typeface="Courier New" pitchFamily="18" charset="0"/>
              </a:rPr>
              <a:t>&gt;&gt;</a:t>
            </a:r>
            <a:r>
              <a:rPr lang="en-US" altLang="zh-CN" sz="2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800" b="1" dirty="0" err="1" smtClean="0">
                <a:latin typeface="Courier New" pitchFamily="18" charset="0"/>
                <a:cs typeface="Courier New" pitchFamily="18" charset="0"/>
              </a:rPr>
              <a:t>myVector</a:t>
            </a:r>
            <a:endParaRPr lang="en-US" altLang="zh-CN" sz="1800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107478" y="647700"/>
            <a:ext cx="3534622" cy="63607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600"/>
              </a:lnSpc>
              <a:tabLst/>
            </a:pPr>
            <a:r>
              <a:rPr lang="en-US" altLang="zh-CN" sz="4000" dirty="0" smtClean="0">
                <a:latin typeface="Times New Roman" pitchFamily="18" charset="0"/>
                <a:cs typeface="Times New Roman" pitchFamily="18" charset="0"/>
              </a:rPr>
              <a:t>Scanning is Hard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0079990" cy="7559040"/>
          </a:xfrm>
          <a:custGeom>
            <a:avLst/>
            <a:gdLst>
              <a:gd name="connsiteX0" fmla="*/ 0 w 10079990"/>
              <a:gd name="connsiteY0" fmla="*/ 0 h 7559040"/>
              <a:gd name="connsiteX1" fmla="*/ 10079990 w 10079990"/>
              <a:gd name="connsiteY1" fmla="*/ 0 h 7559040"/>
              <a:gd name="connsiteX2" fmla="*/ 10079990 w 10079990"/>
              <a:gd name="connsiteY2" fmla="*/ 7559040 h 7559040"/>
              <a:gd name="connsiteX3" fmla="*/ 0 w 10079990"/>
              <a:gd name="connsiteY3" fmla="*/ 7559040 h 7559040"/>
              <a:gd name="connsiteX4" fmla="*/ 0 w 10079990"/>
              <a:gd name="connsiteY4" fmla="*/ 0 h 75590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079990" h="7559040">
                <a:moveTo>
                  <a:pt x="0" y="0"/>
                </a:moveTo>
                <a:lnTo>
                  <a:pt x="10079990" y="0"/>
                </a:lnTo>
                <a:lnTo>
                  <a:pt x="10079990" y="7559040"/>
                </a:lnTo>
                <a:lnTo>
                  <a:pt x="0" y="755904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TextBox 1"/>
          <p:cNvSpPr txBox="1"/>
          <p:nvPr/>
        </p:nvSpPr>
        <p:spPr>
          <a:xfrm>
            <a:off x="927100" y="1955800"/>
            <a:ext cx="8601714" cy="176458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700"/>
              </a:lnSpc>
              <a:buFont typeface="Arial" pitchFamily="34" charset="0"/>
              <a:buChar char="•"/>
              <a:tabLst>
                <a:tab pos="165100" algn="l"/>
                <a:tab pos="6375400" algn="l"/>
              </a:tabLst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 C++: Nested template declarations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700"/>
              </a:lnSpc>
              <a:tabLst>
                <a:tab pos="165100" algn="l"/>
                <a:tab pos="6375400" algn="l"/>
              </a:tabLst>
            </a:pPr>
            <a:r>
              <a:rPr lang="en-US" altLang="zh-CN" dirty="0" smtClean="0"/>
              <a:t>	</a:t>
            </a:r>
            <a:r>
              <a:rPr lang="en-US" altLang="zh-CN" sz="2800" b="1" dirty="0" smtClean="0">
                <a:latin typeface="Courier New" pitchFamily="18" charset="0"/>
                <a:cs typeface="Courier New" pitchFamily="18" charset="0"/>
              </a:rPr>
              <a:t>(vector</a:t>
            </a:r>
            <a:r>
              <a:rPr lang="en-US" altLang="zh-CN" sz="28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800" b="1" dirty="0" smtClean="0">
                <a:latin typeface="Courier New" pitchFamily="18" charset="0"/>
                <a:cs typeface="Courier New" pitchFamily="18" charset="0"/>
              </a:rPr>
              <a:t>&lt;</a:t>
            </a:r>
            <a:r>
              <a:rPr lang="en-US" altLang="zh-CN" sz="2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800" b="1" dirty="0" smtClean="0">
                <a:latin typeface="Courier New" pitchFamily="18" charset="0"/>
                <a:cs typeface="Courier New" pitchFamily="18" charset="0"/>
              </a:rPr>
              <a:t>(vector</a:t>
            </a:r>
            <a:r>
              <a:rPr lang="en-US" altLang="zh-CN" sz="28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800" b="1" dirty="0" smtClean="0">
                <a:latin typeface="Courier New" pitchFamily="18" charset="0"/>
                <a:cs typeface="Courier New" pitchFamily="18" charset="0"/>
              </a:rPr>
              <a:t>&lt;</a:t>
            </a:r>
            <a:r>
              <a:rPr lang="en-US" altLang="zh-CN" sz="28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800" b="1" dirty="0" smtClean="0">
                <a:latin typeface="Courier New" pitchFamily="18" charset="0"/>
                <a:cs typeface="Courier New" pitchFamily="18" charset="0"/>
              </a:rPr>
              <a:t>(</a:t>
            </a:r>
            <a:r>
              <a:rPr lang="en-US" altLang="zh-CN" sz="2800" b="1" dirty="0" smtClean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int</a:t>
            </a:r>
            <a:r>
              <a:rPr lang="en-US" altLang="zh-CN" sz="2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800" b="1" dirty="0" smtClean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&gt;&gt;</a:t>
            </a:r>
            <a:r>
              <a:rPr lang="en-US" altLang="zh-CN" sz="2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800" b="1" dirty="0" err="1" smtClean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myVector</a:t>
            </a:r>
            <a:r>
              <a:rPr lang="en-US" altLang="zh-CN" sz="2800" b="1" dirty="0" smtClean="0">
                <a:latin typeface="Courier New" pitchFamily="18" charset="0"/>
                <a:cs typeface="Courier New" pitchFamily="18" charset="0"/>
              </a:rPr>
              <a:t>)))</a:t>
            </a:r>
            <a:endParaRPr lang="en-US" altLang="zh-CN" sz="1800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107478" y="647700"/>
            <a:ext cx="3534622" cy="63607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600"/>
              </a:lnSpc>
              <a:tabLst/>
            </a:pPr>
            <a:r>
              <a:rPr lang="en-US" altLang="zh-CN" sz="4000" dirty="0" smtClean="0">
                <a:latin typeface="Times New Roman" pitchFamily="18" charset="0"/>
                <a:cs typeface="Times New Roman" pitchFamily="18" charset="0"/>
              </a:rPr>
              <a:t>Scanning is Hard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0079990" cy="7559040"/>
          </a:xfrm>
          <a:custGeom>
            <a:avLst/>
            <a:gdLst>
              <a:gd name="connsiteX0" fmla="*/ 0 w 10079990"/>
              <a:gd name="connsiteY0" fmla="*/ 0 h 7559040"/>
              <a:gd name="connsiteX1" fmla="*/ 10079990 w 10079990"/>
              <a:gd name="connsiteY1" fmla="*/ 0 h 7559040"/>
              <a:gd name="connsiteX2" fmla="*/ 10079990 w 10079990"/>
              <a:gd name="connsiteY2" fmla="*/ 7559040 h 7559040"/>
              <a:gd name="connsiteX3" fmla="*/ 0 w 10079990"/>
              <a:gd name="connsiteY3" fmla="*/ 7559040 h 7559040"/>
              <a:gd name="connsiteX4" fmla="*/ 0 w 10079990"/>
              <a:gd name="connsiteY4" fmla="*/ 0 h 75590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079990" h="7559040">
                <a:moveTo>
                  <a:pt x="0" y="0"/>
                </a:moveTo>
                <a:lnTo>
                  <a:pt x="10079990" y="0"/>
                </a:lnTo>
                <a:lnTo>
                  <a:pt x="10079990" y="7559040"/>
                </a:lnTo>
                <a:lnTo>
                  <a:pt x="0" y="755904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2806700" y="647700"/>
            <a:ext cx="3534622" cy="63607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600"/>
              </a:lnSpc>
              <a:tabLst/>
            </a:pPr>
            <a:r>
              <a:rPr lang="en-US" altLang="zh-CN" sz="4000" dirty="0" smtClean="0">
                <a:latin typeface="Times New Roman" pitchFamily="18" charset="0"/>
                <a:cs typeface="Times New Roman" pitchFamily="18" charset="0"/>
              </a:rPr>
              <a:t>Scanning is Hard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927100" y="1955800"/>
            <a:ext cx="8601714" cy="300851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700"/>
              </a:lnSpc>
              <a:buFont typeface="Arial" pitchFamily="34" charset="0"/>
              <a:buChar char="•"/>
              <a:tabLst>
                <a:tab pos="165100" algn="l"/>
                <a:tab pos="6375400" algn="l"/>
              </a:tabLst>
            </a:pPr>
            <a:r>
              <a:rPr lang="en-US" altLang="zh-CN" sz="3200" dirty="0" smtClean="0">
                <a:solidFill>
                  <a:srgbClr val="3C3C3C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C++: Nested template declarations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700"/>
              </a:lnSpc>
              <a:tabLst>
                <a:tab pos="165100" algn="l"/>
                <a:tab pos="6375400" algn="l"/>
              </a:tabLst>
            </a:pPr>
            <a:r>
              <a:rPr lang="en-US" altLang="zh-CN" dirty="0" smtClean="0"/>
              <a:t>	</a:t>
            </a:r>
            <a:r>
              <a:rPr lang="en-US" altLang="zh-CN" sz="2800" b="1" dirty="0" smtClean="0">
                <a:latin typeface="Courier New" pitchFamily="18" charset="0"/>
                <a:cs typeface="Courier New" pitchFamily="18" charset="0"/>
              </a:rPr>
              <a:t>(vector</a:t>
            </a:r>
            <a:r>
              <a:rPr lang="en-US" altLang="zh-CN" sz="28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800" b="1" dirty="0" smtClean="0">
                <a:latin typeface="Courier New" pitchFamily="18" charset="0"/>
                <a:cs typeface="Courier New" pitchFamily="18" charset="0"/>
              </a:rPr>
              <a:t>&lt;</a:t>
            </a:r>
            <a:r>
              <a:rPr lang="en-US" altLang="zh-CN" sz="2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800" b="1" dirty="0" smtClean="0">
                <a:latin typeface="Courier New" pitchFamily="18" charset="0"/>
                <a:cs typeface="Courier New" pitchFamily="18" charset="0"/>
              </a:rPr>
              <a:t>(vector</a:t>
            </a:r>
            <a:r>
              <a:rPr lang="en-US" altLang="zh-CN" sz="28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800" b="1" dirty="0" smtClean="0">
                <a:latin typeface="Courier New" pitchFamily="18" charset="0"/>
                <a:cs typeface="Courier New" pitchFamily="18" charset="0"/>
              </a:rPr>
              <a:t>&lt;</a:t>
            </a:r>
            <a:r>
              <a:rPr lang="en-US" altLang="zh-CN" sz="28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800" b="1" dirty="0" smtClean="0">
                <a:latin typeface="Courier New" pitchFamily="18" charset="0"/>
                <a:cs typeface="Courier New" pitchFamily="18" charset="0"/>
              </a:rPr>
              <a:t>(</a:t>
            </a:r>
            <a:r>
              <a:rPr lang="en-US" altLang="zh-CN" sz="2800" b="1" dirty="0" smtClean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int</a:t>
            </a:r>
            <a:r>
              <a:rPr lang="en-US" altLang="zh-CN" sz="2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800" b="1" dirty="0" smtClean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&gt;&gt;</a:t>
            </a:r>
            <a:r>
              <a:rPr lang="en-US" altLang="zh-CN" sz="2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800" b="1" dirty="0" smtClean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myVector</a:t>
            </a:r>
            <a:r>
              <a:rPr lang="en-US" altLang="zh-CN" sz="2800" b="1" dirty="0" smtClean="0">
                <a:latin typeface="Courier New" pitchFamily="18" charset="0"/>
                <a:cs typeface="Courier New" pitchFamily="18" charset="0"/>
              </a:rPr>
              <a:t>)))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700"/>
              </a:lnSpc>
              <a:buFont typeface="Arial" pitchFamily="34" charset="0"/>
              <a:buChar char="•"/>
              <a:tabLst>
                <a:tab pos="165100" algn="l"/>
                <a:tab pos="6375400" algn="l"/>
              </a:tabLst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 Again, can be difficult to determine where to split.</a:t>
            </a:r>
            <a:endParaRPr lang="en-US" altLang="zh-CN" sz="1800" dirty="0" smtClean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0079990" cy="7559040"/>
          </a:xfrm>
          <a:custGeom>
            <a:avLst/>
            <a:gdLst>
              <a:gd name="connsiteX0" fmla="*/ 0 w 10079990"/>
              <a:gd name="connsiteY0" fmla="*/ 0 h 7559040"/>
              <a:gd name="connsiteX1" fmla="*/ 10079990 w 10079990"/>
              <a:gd name="connsiteY1" fmla="*/ 0 h 7559040"/>
              <a:gd name="connsiteX2" fmla="*/ 10079990 w 10079990"/>
              <a:gd name="connsiteY2" fmla="*/ 7559040 h 7559040"/>
              <a:gd name="connsiteX3" fmla="*/ 0 w 10079990"/>
              <a:gd name="connsiteY3" fmla="*/ 7559040 h 7559040"/>
              <a:gd name="connsiteX4" fmla="*/ 0 w 10079990"/>
              <a:gd name="connsiteY4" fmla="*/ 0 h 75590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079990" h="7559040">
                <a:moveTo>
                  <a:pt x="0" y="0"/>
                </a:moveTo>
                <a:lnTo>
                  <a:pt x="10079990" y="0"/>
                </a:lnTo>
                <a:lnTo>
                  <a:pt x="10079990" y="7559040"/>
                </a:lnTo>
                <a:lnTo>
                  <a:pt x="0" y="755904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228600" y="54864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" name="Freeform 3"/>
          <p:cNvSpPr/>
          <p:nvPr/>
        </p:nvSpPr>
        <p:spPr>
          <a:xfrm>
            <a:off x="222250" y="54800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" name="Freeform 3"/>
          <p:cNvSpPr/>
          <p:nvPr/>
        </p:nvSpPr>
        <p:spPr>
          <a:xfrm>
            <a:off x="685800" y="54864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" name="Freeform 3"/>
          <p:cNvSpPr/>
          <p:nvPr/>
        </p:nvSpPr>
        <p:spPr>
          <a:xfrm>
            <a:off x="679450" y="54800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8" name="Freeform 3"/>
          <p:cNvSpPr/>
          <p:nvPr/>
        </p:nvSpPr>
        <p:spPr>
          <a:xfrm>
            <a:off x="1143000" y="54864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9" name="Freeform 3"/>
          <p:cNvSpPr/>
          <p:nvPr/>
        </p:nvSpPr>
        <p:spPr>
          <a:xfrm>
            <a:off x="1136650" y="54800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0" name="Freeform 3"/>
          <p:cNvSpPr/>
          <p:nvPr/>
        </p:nvSpPr>
        <p:spPr>
          <a:xfrm>
            <a:off x="1600200" y="54864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1" name="Freeform 3"/>
          <p:cNvSpPr/>
          <p:nvPr/>
        </p:nvSpPr>
        <p:spPr>
          <a:xfrm>
            <a:off x="1593850" y="54800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2" name="Freeform 3"/>
          <p:cNvSpPr/>
          <p:nvPr/>
        </p:nvSpPr>
        <p:spPr>
          <a:xfrm>
            <a:off x="2057400" y="54864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3" name="Freeform 3"/>
          <p:cNvSpPr/>
          <p:nvPr/>
        </p:nvSpPr>
        <p:spPr>
          <a:xfrm>
            <a:off x="2051050" y="54800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4" name="Freeform 3"/>
          <p:cNvSpPr/>
          <p:nvPr/>
        </p:nvSpPr>
        <p:spPr>
          <a:xfrm>
            <a:off x="2514600" y="54864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5" name="Freeform 3"/>
          <p:cNvSpPr/>
          <p:nvPr/>
        </p:nvSpPr>
        <p:spPr>
          <a:xfrm>
            <a:off x="2508250" y="54800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6" name="Freeform 3"/>
          <p:cNvSpPr/>
          <p:nvPr/>
        </p:nvSpPr>
        <p:spPr>
          <a:xfrm>
            <a:off x="2971800" y="54864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7" name="Freeform 3"/>
          <p:cNvSpPr/>
          <p:nvPr/>
        </p:nvSpPr>
        <p:spPr>
          <a:xfrm>
            <a:off x="2965450" y="54800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8" name="Freeform 3"/>
          <p:cNvSpPr/>
          <p:nvPr/>
        </p:nvSpPr>
        <p:spPr>
          <a:xfrm>
            <a:off x="3429000" y="54864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9" name="Freeform 3"/>
          <p:cNvSpPr/>
          <p:nvPr/>
        </p:nvSpPr>
        <p:spPr>
          <a:xfrm>
            <a:off x="3422650" y="54800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0" name="Freeform 3"/>
          <p:cNvSpPr/>
          <p:nvPr/>
        </p:nvSpPr>
        <p:spPr>
          <a:xfrm>
            <a:off x="4343400" y="54864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1" name="Freeform 3"/>
          <p:cNvSpPr/>
          <p:nvPr/>
        </p:nvSpPr>
        <p:spPr>
          <a:xfrm>
            <a:off x="4337050" y="54800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2" name="Freeform 3"/>
          <p:cNvSpPr/>
          <p:nvPr/>
        </p:nvSpPr>
        <p:spPr>
          <a:xfrm>
            <a:off x="4800600" y="54864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3" name="Freeform 3"/>
          <p:cNvSpPr/>
          <p:nvPr/>
        </p:nvSpPr>
        <p:spPr>
          <a:xfrm>
            <a:off x="4794250" y="54800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4" name="Freeform 3"/>
          <p:cNvSpPr/>
          <p:nvPr/>
        </p:nvSpPr>
        <p:spPr>
          <a:xfrm>
            <a:off x="5257800" y="54864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5" name="Freeform 3"/>
          <p:cNvSpPr/>
          <p:nvPr/>
        </p:nvSpPr>
        <p:spPr>
          <a:xfrm>
            <a:off x="5251450" y="54800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6" name="Freeform 3"/>
          <p:cNvSpPr/>
          <p:nvPr/>
        </p:nvSpPr>
        <p:spPr>
          <a:xfrm>
            <a:off x="5715000" y="54864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7" name="Freeform 3"/>
          <p:cNvSpPr/>
          <p:nvPr/>
        </p:nvSpPr>
        <p:spPr>
          <a:xfrm>
            <a:off x="5708650" y="54800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8" name="Freeform 3"/>
          <p:cNvSpPr/>
          <p:nvPr/>
        </p:nvSpPr>
        <p:spPr>
          <a:xfrm>
            <a:off x="6172200" y="54864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9" name="Freeform 3"/>
          <p:cNvSpPr/>
          <p:nvPr/>
        </p:nvSpPr>
        <p:spPr>
          <a:xfrm>
            <a:off x="6165850" y="54800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0" name="Freeform 3"/>
          <p:cNvSpPr/>
          <p:nvPr/>
        </p:nvSpPr>
        <p:spPr>
          <a:xfrm>
            <a:off x="6629400" y="54864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1" name="Freeform 3"/>
          <p:cNvSpPr/>
          <p:nvPr/>
        </p:nvSpPr>
        <p:spPr>
          <a:xfrm>
            <a:off x="6623050" y="54800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2" name="Freeform 3"/>
          <p:cNvSpPr/>
          <p:nvPr/>
        </p:nvSpPr>
        <p:spPr>
          <a:xfrm>
            <a:off x="7086600" y="54864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3" name="Freeform 3"/>
          <p:cNvSpPr/>
          <p:nvPr/>
        </p:nvSpPr>
        <p:spPr>
          <a:xfrm>
            <a:off x="7080250" y="54800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4" name="Freeform 3"/>
          <p:cNvSpPr/>
          <p:nvPr/>
        </p:nvSpPr>
        <p:spPr>
          <a:xfrm>
            <a:off x="8001000" y="54864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5" name="Freeform 3"/>
          <p:cNvSpPr/>
          <p:nvPr/>
        </p:nvSpPr>
        <p:spPr>
          <a:xfrm>
            <a:off x="7994650" y="54800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6" name="Freeform 3"/>
          <p:cNvSpPr/>
          <p:nvPr/>
        </p:nvSpPr>
        <p:spPr>
          <a:xfrm>
            <a:off x="8458200" y="54864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7" name="Freeform 3"/>
          <p:cNvSpPr/>
          <p:nvPr/>
        </p:nvSpPr>
        <p:spPr>
          <a:xfrm>
            <a:off x="8451850" y="54800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8" name="Freeform 3"/>
          <p:cNvSpPr/>
          <p:nvPr/>
        </p:nvSpPr>
        <p:spPr>
          <a:xfrm>
            <a:off x="8915400" y="54864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9" name="Freeform 3"/>
          <p:cNvSpPr/>
          <p:nvPr/>
        </p:nvSpPr>
        <p:spPr>
          <a:xfrm>
            <a:off x="8909050" y="54800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0" name="Freeform 3"/>
          <p:cNvSpPr/>
          <p:nvPr/>
        </p:nvSpPr>
        <p:spPr>
          <a:xfrm>
            <a:off x="9372600" y="54864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1" name="Freeform 3"/>
          <p:cNvSpPr/>
          <p:nvPr/>
        </p:nvSpPr>
        <p:spPr>
          <a:xfrm>
            <a:off x="9366250" y="54800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2" name="Freeform 3"/>
          <p:cNvSpPr/>
          <p:nvPr/>
        </p:nvSpPr>
        <p:spPr>
          <a:xfrm>
            <a:off x="3886200" y="54864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3" name="Freeform 3"/>
          <p:cNvSpPr/>
          <p:nvPr/>
        </p:nvSpPr>
        <p:spPr>
          <a:xfrm>
            <a:off x="3879850" y="54800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4" name="Freeform 3"/>
          <p:cNvSpPr/>
          <p:nvPr/>
        </p:nvSpPr>
        <p:spPr>
          <a:xfrm>
            <a:off x="7543800" y="54864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5" name="Freeform 3"/>
          <p:cNvSpPr/>
          <p:nvPr/>
        </p:nvSpPr>
        <p:spPr>
          <a:xfrm>
            <a:off x="7537450" y="54800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6" name="Freeform 3"/>
          <p:cNvSpPr/>
          <p:nvPr/>
        </p:nvSpPr>
        <p:spPr>
          <a:xfrm>
            <a:off x="8001000" y="54864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7" name="Freeform 3"/>
          <p:cNvSpPr/>
          <p:nvPr/>
        </p:nvSpPr>
        <p:spPr>
          <a:xfrm>
            <a:off x="7994650" y="54800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55600" y="5537200"/>
            <a:ext cx="2002151" cy="42428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  <a:tabLst/>
            </a:pPr>
            <a:r>
              <a:rPr lang="en-US" altLang="zh-CN" sz="2600" b="1" dirty="0" smtClean="0">
                <a:latin typeface="Courier New" pitchFamily="18" charset="0"/>
                <a:cs typeface="Courier New" pitchFamily="18" charset="0"/>
              </a:rPr>
              <a:t>w</a:t>
            </a: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 smtClean="0">
                <a:latin typeface="Courier New" pitchFamily="18" charset="0"/>
                <a:cs typeface="Courier New" pitchFamily="18" charset="0"/>
              </a:rPr>
              <a:t>h</a:t>
            </a: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 smtClean="0">
                <a:latin typeface="Courier New" pitchFamily="18" charset="0"/>
                <a:cs typeface="Courier New" pitchFamily="18" charset="0"/>
              </a:rPr>
              <a:t>i</a:t>
            </a: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 smtClean="0">
                <a:latin typeface="Courier New" pitchFamily="18" charset="0"/>
                <a:cs typeface="Courier New" pitchFamily="18" charset="0"/>
              </a:rPr>
              <a:t>l</a:t>
            </a: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 smtClean="0">
                <a:latin typeface="Courier New" pitchFamily="18" charset="0"/>
                <a:cs typeface="Courier New" pitchFamily="18" charset="0"/>
              </a:rPr>
              <a:t>e</a:t>
            </a:r>
          </a:p>
        </p:txBody>
      </p:sp>
      <p:sp>
        <p:nvSpPr>
          <p:cNvPr id="48" name="TextBox 1"/>
          <p:cNvSpPr txBox="1"/>
          <p:nvPr/>
        </p:nvSpPr>
        <p:spPr>
          <a:xfrm>
            <a:off x="4927600" y="5537200"/>
            <a:ext cx="200376" cy="42511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  <a:tabLst/>
            </a:pPr>
            <a:r>
              <a:rPr lang="en-US" altLang="zh-CN" sz="2600" b="1" dirty="0" smtClean="0">
                <a:latin typeface="Courier New" pitchFamily="18" charset="0"/>
                <a:cs typeface="Courier New" pitchFamily="18" charset="0"/>
              </a:rPr>
              <a:t>&lt;</a:t>
            </a:r>
          </a:p>
        </p:txBody>
      </p:sp>
      <p:sp>
        <p:nvSpPr>
          <p:cNvPr id="49" name="TextBox 1"/>
          <p:cNvSpPr txBox="1"/>
          <p:nvPr/>
        </p:nvSpPr>
        <p:spPr>
          <a:xfrm>
            <a:off x="3746500" y="6489700"/>
            <a:ext cx="3080972" cy="84959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                <a:tab pos="850900" algn="l"/>
              </a:tabLst>
            </a:pPr>
            <a:r>
              <a:rPr lang="en-US" altLang="zh-CN" sz="2800" b="1" dirty="0" smtClean="0">
                <a:latin typeface="Courier New" pitchFamily="18" charset="0"/>
                <a:cs typeface="Courier New" pitchFamily="18" charset="0"/>
              </a:rPr>
              <a:t>while</a:t>
            </a:r>
            <a:r>
              <a:rPr lang="en-US" altLang="zh-CN" sz="28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800" b="1" dirty="0" smtClean="0">
                <a:latin typeface="Courier New" pitchFamily="18" charset="0"/>
                <a:cs typeface="Courier New" pitchFamily="18" charset="0"/>
              </a:rPr>
              <a:t>(ip</a:t>
            </a:r>
            <a:r>
              <a:rPr lang="en-US" altLang="zh-CN" sz="2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800" b="1" dirty="0" smtClean="0">
                <a:latin typeface="Courier New" pitchFamily="18" charset="0"/>
                <a:cs typeface="Courier New" pitchFamily="18" charset="0"/>
              </a:rPr>
              <a:t>&lt;</a:t>
            </a:r>
            <a:r>
              <a:rPr lang="en-US" altLang="zh-CN" sz="2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800" b="1" dirty="0" smtClean="0">
                <a:latin typeface="Courier New" pitchFamily="18" charset="0"/>
                <a:cs typeface="Courier New" pitchFamily="18" charset="0"/>
              </a:rPr>
              <a:t>z)</a:t>
            </a:r>
          </a:p>
          <a:p>
            <a:pPr>
              <a:lnSpc>
                <a:spcPts val="3100"/>
              </a:lnSpc>
              <a:tabLst>
                <a:tab pos="850900" algn="l"/>
              </a:tabLst>
            </a:pPr>
            <a:r>
              <a:rPr lang="en-US" altLang="zh-CN" dirty="0" smtClean="0"/>
              <a:t>	</a:t>
            </a:r>
            <a:r>
              <a:rPr lang="en-US" altLang="zh-CN" sz="2800" b="1" dirty="0" smtClean="0">
                <a:latin typeface="Courier New" pitchFamily="18" charset="0"/>
                <a:cs typeface="Courier New" pitchFamily="18" charset="0"/>
              </a:rPr>
              <a:t>++ip;</a:t>
            </a:r>
          </a:p>
        </p:txBody>
      </p:sp>
      <p:sp>
        <p:nvSpPr>
          <p:cNvPr id="50" name="TextBox 1"/>
          <p:cNvSpPr txBox="1"/>
          <p:nvPr/>
        </p:nvSpPr>
        <p:spPr>
          <a:xfrm>
            <a:off x="3098800" y="5537200"/>
            <a:ext cx="1101264" cy="42428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  <a:tabLst/>
            </a:pPr>
            <a:r>
              <a:rPr lang="en-US" altLang="zh-CN" sz="2600" b="1" dirty="0" smtClean="0">
                <a:latin typeface="Courier New" pitchFamily="18" charset="0"/>
                <a:cs typeface="Courier New" pitchFamily="18" charset="0"/>
              </a:rPr>
              <a:t>(</a:t>
            </a: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 smtClean="0">
                <a:latin typeface="Courier New" pitchFamily="18" charset="0"/>
                <a:cs typeface="Courier New" pitchFamily="18" charset="0"/>
              </a:rPr>
              <a:t>i</a:t>
            </a: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 smtClean="0">
                <a:latin typeface="Courier New" pitchFamily="18" charset="0"/>
                <a:cs typeface="Courier New" pitchFamily="18" charset="0"/>
              </a:rPr>
              <a:t>p</a:t>
            </a:r>
          </a:p>
        </p:txBody>
      </p:sp>
      <p:sp>
        <p:nvSpPr>
          <p:cNvPr id="51" name="TextBox 1"/>
          <p:cNvSpPr txBox="1"/>
          <p:nvPr/>
        </p:nvSpPr>
        <p:spPr>
          <a:xfrm>
            <a:off x="5842000" y="5537200"/>
            <a:ext cx="3787896" cy="42428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  <a:tabLst/>
            </a:pPr>
            <a:r>
              <a:rPr lang="en-US" altLang="zh-CN" sz="2600" b="1" dirty="0" smtClean="0">
                <a:latin typeface="Courier New" pitchFamily="18" charset="0"/>
                <a:cs typeface="Courier New" pitchFamily="18" charset="0"/>
              </a:rPr>
              <a:t>z</a:t>
            </a: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 smtClean="0">
                <a:latin typeface="Courier New" pitchFamily="18" charset="0"/>
                <a:cs typeface="Courier New" pitchFamily="18" charset="0"/>
              </a:rPr>
              <a:t>)</a:t>
            </a: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600" b="1" dirty="0" smtClean="0">
                <a:latin typeface="Courier New" pitchFamily="18" charset="0"/>
                <a:cs typeface="Courier New" pitchFamily="18" charset="0"/>
              </a:rPr>
              <a:t>\n\t</a:t>
            </a: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600" b="1" dirty="0" smtClean="0">
                <a:latin typeface="Courier New" pitchFamily="18" charset="0"/>
                <a:cs typeface="Courier New" pitchFamily="18" charset="0"/>
              </a:rPr>
              <a:t>+</a:t>
            </a: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 smtClean="0">
                <a:latin typeface="Courier New" pitchFamily="18" charset="0"/>
                <a:cs typeface="Courier New" pitchFamily="18" charset="0"/>
              </a:rPr>
              <a:t>+</a:t>
            </a: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 smtClean="0">
                <a:latin typeface="Courier New" pitchFamily="18" charset="0"/>
                <a:cs typeface="Courier New" pitchFamily="18" charset="0"/>
              </a:rPr>
              <a:t>i</a:t>
            </a: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 smtClean="0">
                <a:latin typeface="Courier New" pitchFamily="18" charset="0"/>
                <a:cs typeface="Courier New" pitchFamily="18" charset="0"/>
              </a:rPr>
              <a:t>p</a:t>
            </a: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 smtClean="0">
                <a:latin typeface="Courier New" pitchFamily="18" charset="0"/>
                <a:cs typeface="Courier New" pitchFamily="18" charset="0"/>
              </a:rPr>
              <a:t>;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0079990" cy="7559040"/>
          </a:xfrm>
          <a:custGeom>
            <a:avLst/>
            <a:gdLst>
              <a:gd name="connsiteX0" fmla="*/ 0 w 10079990"/>
              <a:gd name="connsiteY0" fmla="*/ 0 h 7559040"/>
              <a:gd name="connsiteX1" fmla="*/ 10079990 w 10079990"/>
              <a:gd name="connsiteY1" fmla="*/ 0 h 7559040"/>
              <a:gd name="connsiteX2" fmla="*/ 10079990 w 10079990"/>
              <a:gd name="connsiteY2" fmla="*/ 7559040 h 7559040"/>
              <a:gd name="connsiteX3" fmla="*/ 0 w 10079990"/>
              <a:gd name="connsiteY3" fmla="*/ 7559040 h 7559040"/>
              <a:gd name="connsiteX4" fmla="*/ 0 w 10079990"/>
              <a:gd name="connsiteY4" fmla="*/ 0 h 75590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079990" h="7559040">
                <a:moveTo>
                  <a:pt x="0" y="0"/>
                </a:moveTo>
                <a:lnTo>
                  <a:pt x="10079990" y="0"/>
                </a:lnTo>
                <a:lnTo>
                  <a:pt x="10079990" y="7559040"/>
                </a:lnTo>
                <a:lnTo>
                  <a:pt x="0" y="755904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TextBox 1"/>
          <p:cNvSpPr txBox="1"/>
          <p:nvPr/>
        </p:nvSpPr>
        <p:spPr>
          <a:xfrm>
            <a:off x="927100" y="1955800"/>
            <a:ext cx="7282443" cy="5206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700"/>
              </a:lnSpc>
              <a:buFont typeface="Arial" pitchFamily="34" charset="0"/>
              <a:buChar char="•"/>
              <a:tabLst>
                <a:tab pos="6375400" algn="l"/>
              </a:tabLst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 PL/1: Keywords can be used as identifiers.</a:t>
            </a:r>
            <a:endParaRPr lang="en-US" altLang="zh-CN" sz="1800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107478" y="647700"/>
            <a:ext cx="3534622" cy="63607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600"/>
              </a:lnSpc>
              <a:tabLst/>
            </a:pPr>
            <a:r>
              <a:rPr lang="en-US" altLang="zh-CN" sz="4000" dirty="0" smtClean="0">
                <a:latin typeface="Times New Roman" pitchFamily="18" charset="0"/>
                <a:cs typeface="Times New Roman" pitchFamily="18" charset="0"/>
              </a:rPr>
              <a:t>Scanning is Hard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0079990" cy="7559040"/>
          </a:xfrm>
          <a:custGeom>
            <a:avLst/>
            <a:gdLst>
              <a:gd name="connsiteX0" fmla="*/ 0 w 10079990"/>
              <a:gd name="connsiteY0" fmla="*/ 0 h 7559040"/>
              <a:gd name="connsiteX1" fmla="*/ 10079990 w 10079990"/>
              <a:gd name="connsiteY1" fmla="*/ 0 h 7559040"/>
              <a:gd name="connsiteX2" fmla="*/ 10079990 w 10079990"/>
              <a:gd name="connsiteY2" fmla="*/ 7559040 h 7559040"/>
              <a:gd name="connsiteX3" fmla="*/ 0 w 10079990"/>
              <a:gd name="connsiteY3" fmla="*/ 7559040 h 7559040"/>
              <a:gd name="connsiteX4" fmla="*/ 0 w 10079990"/>
              <a:gd name="connsiteY4" fmla="*/ 0 h 75590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079990" h="7559040">
                <a:moveTo>
                  <a:pt x="0" y="0"/>
                </a:moveTo>
                <a:lnTo>
                  <a:pt x="10079990" y="0"/>
                </a:lnTo>
                <a:lnTo>
                  <a:pt x="10079990" y="7559040"/>
                </a:lnTo>
                <a:lnTo>
                  <a:pt x="0" y="755904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TextBox 1"/>
          <p:cNvSpPr txBox="1"/>
          <p:nvPr/>
        </p:nvSpPr>
        <p:spPr>
          <a:xfrm>
            <a:off x="927100" y="1955800"/>
            <a:ext cx="7997382" cy="170046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700"/>
              </a:lnSpc>
              <a:buFont typeface="Arial" pitchFamily="34" charset="0"/>
              <a:buChar char="•"/>
              <a:tabLst>
                <a:tab pos="660400" algn="l"/>
                <a:tab pos="6375400" algn="l"/>
              </a:tabLst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 PL/1: Keywords can be used as identifiers.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200"/>
              </a:lnSpc>
              <a:tabLst>
                <a:tab pos="660400" algn="l"/>
                <a:tab pos="6375400" algn="l"/>
              </a:tabLst>
            </a:pPr>
            <a:r>
              <a:rPr lang="en-US" altLang="zh-CN" dirty="0" smtClean="0"/>
              <a:t>	</a:t>
            </a:r>
            <a:r>
              <a:rPr lang="en-US" altLang="zh-CN" sz="2400" b="1" dirty="0" smtClean="0">
                <a:latin typeface="Courier New" pitchFamily="18" charset="0"/>
                <a:cs typeface="Courier New" pitchFamily="18" charset="0"/>
              </a:rPr>
              <a:t>IF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b="1" dirty="0" smtClean="0">
                <a:latin typeface="Courier New" pitchFamily="18" charset="0"/>
                <a:cs typeface="Courier New" pitchFamily="18" charset="0"/>
              </a:rPr>
              <a:t>THEN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latin typeface="Courier New" pitchFamily="18" charset="0"/>
                <a:cs typeface="Courier New" pitchFamily="18" charset="0"/>
              </a:rPr>
              <a:t>THEN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latin typeface="Courier New" pitchFamily="18" charset="0"/>
                <a:cs typeface="Courier New" pitchFamily="18" charset="0"/>
              </a:rPr>
              <a:t>THEN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latin typeface="Courier New" pitchFamily="18" charset="0"/>
                <a:cs typeface="Courier New" pitchFamily="18" charset="0"/>
              </a:rPr>
              <a:t>ELSE;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latin typeface="Courier New" pitchFamily="18" charset="0"/>
                <a:cs typeface="Courier New" pitchFamily="18" charset="0"/>
              </a:rPr>
              <a:t>ELSE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b="1" dirty="0" smtClean="0">
                <a:latin typeface="Courier New" pitchFamily="18" charset="0"/>
                <a:cs typeface="Courier New" pitchFamily="18" charset="0"/>
              </a:rPr>
              <a:t>ELSE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b="1" dirty="0" smtClean="0"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latin typeface="Courier New" pitchFamily="18" charset="0"/>
                <a:cs typeface="Courier New" pitchFamily="18" charset="0"/>
              </a:rPr>
              <a:t>IF</a:t>
            </a:r>
            <a:endParaRPr lang="en-US" altLang="zh-CN" sz="1800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107478" y="647700"/>
            <a:ext cx="3534622" cy="63607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600"/>
              </a:lnSpc>
              <a:tabLst/>
            </a:pPr>
            <a:r>
              <a:rPr lang="en-US" altLang="zh-CN" sz="4000" dirty="0" smtClean="0">
                <a:latin typeface="Times New Roman" pitchFamily="18" charset="0"/>
                <a:cs typeface="Times New Roman" pitchFamily="18" charset="0"/>
              </a:rPr>
              <a:t>Scanning is Hard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0079990" cy="7559040"/>
          </a:xfrm>
          <a:custGeom>
            <a:avLst/>
            <a:gdLst>
              <a:gd name="connsiteX0" fmla="*/ 0 w 10079990"/>
              <a:gd name="connsiteY0" fmla="*/ 0 h 7559040"/>
              <a:gd name="connsiteX1" fmla="*/ 10079990 w 10079990"/>
              <a:gd name="connsiteY1" fmla="*/ 0 h 7559040"/>
              <a:gd name="connsiteX2" fmla="*/ 10079990 w 10079990"/>
              <a:gd name="connsiteY2" fmla="*/ 7559040 h 7559040"/>
              <a:gd name="connsiteX3" fmla="*/ 0 w 10079990"/>
              <a:gd name="connsiteY3" fmla="*/ 7559040 h 7559040"/>
              <a:gd name="connsiteX4" fmla="*/ 0 w 10079990"/>
              <a:gd name="connsiteY4" fmla="*/ 0 h 75590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079990" h="7559040">
                <a:moveTo>
                  <a:pt x="0" y="0"/>
                </a:moveTo>
                <a:lnTo>
                  <a:pt x="10079990" y="0"/>
                </a:lnTo>
                <a:lnTo>
                  <a:pt x="10079990" y="7559040"/>
                </a:lnTo>
                <a:lnTo>
                  <a:pt x="0" y="755904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TextBox 1"/>
          <p:cNvSpPr txBox="1"/>
          <p:nvPr/>
        </p:nvSpPr>
        <p:spPr>
          <a:xfrm>
            <a:off x="927100" y="1955800"/>
            <a:ext cx="7997382" cy="170046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700"/>
              </a:lnSpc>
              <a:buFont typeface="Arial" pitchFamily="34" charset="0"/>
              <a:buChar char="•"/>
              <a:tabLst>
                <a:tab pos="660400" algn="l"/>
                <a:tab pos="6375400" algn="l"/>
              </a:tabLst>
            </a:pPr>
            <a:r>
              <a:rPr lang="en-US" altLang="zh-CN" sz="3200" dirty="0" smtClean="0">
                <a:solidFill>
                  <a:srgbClr val="3C3C3C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PL/1: Keywords can be used as identifiers.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200"/>
              </a:lnSpc>
              <a:tabLst>
                <a:tab pos="660400" algn="l"/>
                <a:tab pos="6375400" algn="l"/>
              </a:tabLst>
            </a:pPr>
            <a:r>
              <a:rPr lang="en-US" altLang="zh-CN" dirty="0" smtClean="0"/>
              <a:t>	</a:t>
            </a:r>
            <a:r>
              <a:rPr lang="en-US" altLang="zh-CN" sz="2400" b="1" dirty="0" smtClean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IF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b="1" dirty="0" smtClean="0">
                <a:latin typeface="Courier New" pitchFamily="18" charset="0"/>
                <a:cs typeface="Courier New" pitchFamily="18" charset="0"/>
              </a:rPr>
              <a:t>THEN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THEN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latin typeface="Courier New" pitchFamily="18" charset="0"/>
                <a:cs typeface="Courier New" pitchFamily="18" charset="0"/>
              </a:rPr>
              <a:t>THEN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latin typeface="Courier New" pitchFamily="18" charset="0"/>
                <a:cs typeface="Courier New" pitchFamily="18" charset="0"/>
              </a:rPr>
              <a:t>ELSE;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ELSE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b="1" dirty="0" smtClean="0">
                <a:latin typeface="Courier New" pitchFamily="18" charset="0"/>
                <a:cs typeface="Courier New" pitchFamily="18" charset="0"/>
              </a:rPr>
              <a:t>ELSE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b="1" dirty="0" smtClean="0"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latin typeface="Courier New" pitchFamily="18" charset="0"/>
                <a:cs typeface="Courier New" pitchFamily="18" charset="0"/>
              </a:rPr>
              <a:t>IF</a:t>
            </a:r>
            <a:endParaRPr lang="en-US" altLang="zh-CN" sz="1800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107478" y="647700"/>
            <a:ext cx="3534622" cy="63607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600"/>
              </a:lnSpc>
              <a:tabLst/>
            </a:pPr>
            <a:r>
              <a:rPr lang="en-US" altLang="zh-CN" sz="4000" dirty="0" smtClean="0">
                <a:latin typeface="Times New Roman" pitchFamily="18" charset="0"/>
                <a:cs typeface="Times New Roman" pitchFamily="18" charset="0"/>
              </a:rPr>
              <a:t>Scanning is Hard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0079990" cy="7559040"/>
          </a:xfrm>
          <a:custGeom>
            <a:avLst/>
            <a:gdLst>
              <a:gd name="connsiteX0" fmla="*/ 0 w 10079990"/>
              <a:gd name="connsiteY0" fmla="*/ 0 h 7559040"/>
              <a:gd name="connsiteX1" fmla="*/ 10079990 w 10079990"/>
              <a:gd name="connsiteY1" fmla="*/ 0 h 7559040"/>
              <a:gd name="connsiteX2" fmla="*/ 10079990 w 10079990"/>
              <a:gd name="connsiteY2" fmla="*/ 7559040 h 7559040"/>
              <a:gd name="connsiteX3" fmla="*/ 0 w 10079990"/>
              <a:gd name="connsiteY3" fmla="*/ 7559040 h 7559040"/>
              <a:gd name="connsiteX4" fmla="*/ 0 w 10079990"/>
              <a:gd name="connsiteY4" fmla="*/ 0 h 75590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079990" h="7559040">
                <a:moveTo>
                  <a:pt x="0" y="0"/>
                </a:moveTo>
                <a:lnTo>
                  <a:pt x="10079990" y="0"/>
                </a:lnTo>
                <a:lnTo>
                  <a:pt x="10079990" y="7559040"/>
                </a:lnTo>
                <a:lnTo>
                  <a:pt x="0" y="755904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2806700" y="647700"/>
            <a:ext cx="3534622" cy="63607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600"/>
              </a:lnSpc>
              <a:tabLst/>
            </a:pPr>
            <a:r>
              <a:rPr lang="en-US" altLang="zh-CN" sz="4000" dirty="0" smtClean="0">
                <a:latin typeface="Times New Roman" pitchFamily="18" charset="0"/>
                <a:cs typeface="Times New Roman" pitchFamily="18" charset="0"/>
              </a:rPr>
              <a:t>Scanning is Hard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927100" y="1955800"/>
            <a:ext cx="8664808" cy="288027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700"/>
              </a:lnSpc>
              <a:buFont typeface="Arial" pitchFamily="34" charset="0"/>
              <a:buChar char="•"/>
              <a:tabLst>
                <a:tab pos="660400" algn="l"/>
                <a:tab pos="6375400" algn="l"/>
              </a:tabLst>
            </a:pPr>
            <a:r>
              <a:rPr lang="en-US" altLang="zh-CN" sz="3200" dirty="0" smtClean="0">
                <a:solidFill>
                  <a:srgbClr val="3C3C3C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PL/1: Keywords can be used as identifiers.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200"/>
              </a:lnSpc>
              <a:tabLst>
                <a:tab pos="660400" algn="l"/>
                <a:tab pos="6375400" algn="l"/>
              </a:tabLst>
            </a:pPr>
            <a:r>
              <a:rPr lang="en-US" altLang="zh-CN" dirty="0" smtClean="0"/>
              <a:t>	</a:t>
            </a:r>
            <a:r>
              <a:rPr lang="en-US" altLang="zh-CN" sz="2400" b="1" dirty="0" smtClean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IF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b="1" dirty="0" smtClean="0">
                <a:latin typeface="Courier New" pitchFamily="18" charset="0"/>
                <a:cs typeface="Courier New" pitchFamily="18" charset="0"/>
              </a:rPr>
              <a:t>THEN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THEN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latin typeface="Courier New" pitchFamily="18" charset="0"/>
                <a:cs typeface="Courier New" pitchFamily="18" charset="0"/>
              </a:rPr>
              <a:t>THEN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latin typeface="Courier New" pitchFamily="18" charset="0"/>
                <a:cs typeface="Courier New" pitchFamily="18" charset="0"/>
              </a:rPr>
              <a:t>ELSE;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ELSE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b="1" dirty="0" smtClean="0">
                <a:latin typeface="Courier New" pitchFamily="18" charset="0"/>
                <a:cs typeface="Courier New" pitchFamily="18" charset="0"/>
              </a:rPr>
              <a:t>ELSE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b="1" dirty="0" smtClean="0"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latin typeface="Courier New" pitchFamily="18" charset="0"/>
                <a:cs typeface="Courier New" pitchFamily="18" charset="0"/>
              </a:rPr>
              <a:t>IF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4200"/>
              </a:lnSpc>
              <a:buFont typeface="Arial" pitchFamily="34" charset="0"/>
              <a:buChar char="•"/>
              <a:tabLst>
                <a:tab pos="660400" algn="l"/>
                <a:tab pos="6375400" algn="l"/>
              </a:tabLst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 Can be difficult to determine how to label lexemes.</a:t>
            </a:r>
            <a:endParaRPr lang="en-US" altLang="zh-CN" sz="1800" dirty="0" smtClean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3400" y="274638"/>
            <a:ext cx="9004300" cy="1143000"/>
          </a:xfrm>
        </p:spPr>
        <p:txBody>
          <a:bodyPr>
            <a:normAutofit/>
          </a:bodyPr>
          <a:lstStyle/>
          <a:p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Challenges in Scanning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9004300" cy="4525963"/>
          </a:xfrm>
        </p:spPr>
        <p:txBody>
          <a:bodyPr/>
          <a:lstStyle/>
          <a:p>
            <a:pPr>
              <a:lnSpc>
                <a:spcPts val="3700"/>
              </a:lnSpc>
              <a:tabLst/>
            </a:pP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How do we determine which lexemes are associated with each token?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4100"/>
              </a:lnSpc>
              <a:tabLst/>
            </a:pP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When there are multiple ways we could scan the input, how do we know which one to pick?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4100"/>
              </a:lnSpc>
              <a:tabLst/>
            </a:pP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How do we address these concerns efficiently?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0079990" cy="7559040"/>
          </a:xfrm>
          <a:custGeom>
            <a:avLst/>
            <a:gdLst>
              <a:gd name="connsiteX0" fmla="*/ 0 w 10079990"/>
              <a:gd name="connsiteY0" fmla="*/ 0 h 7559040"/>
              <a:gd name="connsiteX1" fmla="*/ 10079990 w 10079990"/>
              <a:gd name="connsiteY1" fmla="*/ 0 h 7559040"/>
              <a:gd name="connsiteX2" fmla="*/ 10079990 w 10079990"/>
              <a:gd name="connsiteY2" fmla="*/ 7559040 h 7559040"/>
              <a:gd name="connsiteX3" fmla="*/ 0 w 10079990"/>
              <a:gd name="connsiteY3" fmla="*/ 7559040 h 7559040"/>
              <a:gd name="connsiteX4" fmla="*/ 0 w 10079990"/>
              <a:gd name="connsiteY4" fmla="*/ 0 h 75590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079990" h="7559040">
                <a:moveTo>
                  <a:pt x="0" y="0"/>
                </a:moveTo>
                <a:lnTo>
                  <a:pt x="10079990" y="0"/>
                </a:lnTo>
                <a:lnTo>
                  <a:pt x="10079990" y="7559040"/>
                </a:lnTo>
                <a:lnTo>
                  <a:pt x="0" y="755904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612900" y="3168650"/>
            <a:ext cx="7036926" cy="5719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100"/>
              </a:lnSpc>
              <a:tabLst/>
            </a:pPr>
            <a:r>
              <a:rPr lang="en-US" altLang="zh-CN" sz="4000" dirty="0" smtClean="0">
                <a:latin typeface="Times New Roman" pitchFamily="18" charset="0"/>
                <a:cs typeface="Times New Roman" pitchFamily="18" charset="0"/>
              </a:rPr>
              <a:t>Associating Lexemes with Tokens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747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Lexemes and Tokens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851900" cy="4525963"/>
          </a:xfrm>
        </p:spPr>
        <p:txBody>
          <a:bodyPr>
            <a:normAutofit/>
          </a:bodyPr>
          <a:lstStyle/>
          <a:p>
            <a:pPr>
              <a:lnSpc>
                <a:spcPts val="3200"/>
              </a:lnSpc>
              <a:tabLst/>
            </a:pP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Tokens give a way to categorize lexemes by what information they provide. </a:t>
            </a:r>
          </a:p>
          <a:p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Categories of Tokens in programming language</a:t>
            </a:r>
          </a:p>
          <a:p>
            <a:pPr marL="742950" lvl="2" indent="-342900"/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Keywords. Fixed strings of characters that have special meaning in the </a:t>
            </a:r>
            <a:r>
              <a:rPr lang="en-US" altLang="zh-CN" dirty="0" err="1" smtClean="0">
                <a:latin typeface="Times New Roman" pitchFamily="18" charset="0"/>
                <a:cs typeface="Times New Roman" pitchFamily="18" charset="0"/>
              </a:rPr>
              <a:t>language,such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 as “if” and “then”</a:t>
            </a:r>
          </a:p>
          <a:p>
            <a:pPr marL="742950" lvl="2" indent="-342900"/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Special symbols. Include arithmetic </a:t>
            </a:r>
            <a:r>
              <a:rPr lang="en-US" altLang="zh-CN" dirty="0" err="1" smtClean="0">
                <a:latin typeface="Times New Roman" pitchFamily="18" charset="0"/>
                <a:cs typeface="Times New Roman" pitchFamily="18" charset="0"/>
              </a:rPr>
              <a:t>operations,assignment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, equality and so </a:t>
            </a:r>
            <a:r>
              <a:rPr lang="en-US" altLang="zh-CN" dirty="0" err="1" smtClean="0">
                <a:latin typeface="Times New Roman" pitchFamily="18" charset="0"/>
                <a:cs typeface="Times New Roman" pitchFamily="18" charset="0"/>
              </a:rPr>
              <a:t>on,such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 as +, -, :=, =</a:t>
            </a:r>
          </a:p>
          <a:p>
            <a:pPr marL="742950" lvl="2" indent="-342900"/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Identifier. sequences of letters and digits beginning with  a letter</a:t>
            </a:r>
          </a:p>
          <a:p>
            <a:pPr marL="742950" lvl="2" indent="-342900"/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Literals. include numeric constants and string literals ,such as 42, 3.14, “hello”, “a”</a:t>
            </a:r>
          </a:p>
          <a:p>
            <a:pPr>
              <a:lnSpc>
                <a:spcPts val="3200"/>
              </a:lnSpc>
              <a:tabLst/>
            </a:pP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Sets of Lexemes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851900" cy="4525963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ts val="3600"/>
              </a:lnSpc>
              <a:tabLst/>
            </a:pP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Idea: Associate a set of lexemes with each token.</a:t>
            </a:r>
            <a:endParaRPr lang="en-US" altLang="zh-CN" dirty="0" smtClean="0"/>
          </a:p>
          <a:p>
            <a:pPr>
              <a:lnSpc>
                <a:spcPts val="4000"/>
              </a:lnSpc>
              <a:tabLst/>
            </a:pP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We might associate the “number” token with the set { </a:t>
            </a:r>
            <a:r>
              <a:rPr lang="en-US" altLang="zh-CN" b="1" dirty="0" smtClean="0">
                <a:latin typeface="Courier New" pitchFamily="18" charset="0"/>
                <a:cs typeface="Courier New" pitchFamily="18" charset="0"/>
              </a:rPr>
              <a:t>0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altLang="zh-CN" b="1" dirty="0" smtClean="0">
                <a:latin typeface="Courier New" pitchFamily="18" charset="0"/>
                <a:cs typeface="Courier New" pitchFamily="18" charset="0"/>
              </a:rPr>
              <a:t>1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altLang="zh-CN" b="1" dirty="0" smtClean="0">
                <a:latin typeface="Courier New" pitchFamily="18" charset="0"/>
                <a:cs typeface="Courier New" pitchFamily="18" charset="0"/>
              </a:rPr>
              <a:t>2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, …, </a:t>
            </a:r>
            <a:r>
              <a:rPr lang="en-US" altLang="zh-CN" b="1" dirty="0" smtClean="0">
                <a:latin typeface="Courier New" pitchFamily="18" charset="0"/>
                <a:cs typeface="Courier New" pitchFamily="18" charset="0"/>
              </a:rPr>
              <a:t>10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altLang="zh-CN" b="1" dirty="0" smtClean="0">
                <a:latin typeface="Courier New" pitchFamily="18" charset="0"/>
                <a:cs typeface="Courier New" pitchFamily="18" charset="0"/>
              </a:rPr>
              <a:t>11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altLang="zh-CN" b="1" dirty="0" smtClean="0">
                <a:latin typeface="Courier New" pitchFamily="18" charset="0"/>
                <a:cs typeface="Courier New" pitchFamily="18" charset="0"/>
              </a:rPr>
              <a:t>12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, … }</a:t>
            </a:r>
            <a:endParaRPr lang="en-US" altLang="zh-CN" dirty="0" smtClean="0"/>
          </a:p>
          <a:p>
            <a:pPr>
              <a:lnSpc>
                <a:spcPts val="4000"/>
              </a:lnSpc>
              <a:tabLst/>
            </a:pP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We might associate the “string” token with the set { </a:t>
            </a:r>
            <a:r>
              <a:rPr lang="en-US" altLang="zh-CN" b="1" dirty="0" smtClean="0">
                <a:latin typeface="Courier New" pitchFamily="18" charset="0"/>
                <a:cs typeface="Courier New" pitchFamily="18" charset="0"/>
              </a:rPr>
              <a:t>""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altLang="zh-CN" b="1" dirty="0" smtClean="0">
                <a:latin typeface="Courier New" pitchFamily="18" charset="0"/>
                <a:cs typeface="Courier New" pitchFamily="18" charset="0"/>
              </a:rPr>
              <a:t>"a"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altLang="zh-CN" b="1" dirty="0" smtClean="0">
                <a:latin typeface="Courier New" pitchFamily="18" charset="0"/>
                <a:cs typeface="Courier New" pitchFamily="18" charset="0"/>
              </a:rPr>
              <a:t>"b"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altLang="zh-CN" b="1" dirty="0" smtClean="0">
                <a:latin typeface="Courier New" pitchFamily="18" charset="0"/>
                <a:cs typeface="Courier New" pitchFamily="18" charset="0"/>
              </a:rPr>
              <a:t>"c"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, … }</a:t>
            </a:r>
            <a:endParaRPr lang="en-US" altLang="zh-CN" dirty="0" smtClean="0"/>
          </a:p>
          <a:p>
            <a:pPr>
              <a:lnSpc>
                <a:spcPts val="3200"/>
              </a:lnSpc>
              <a:tabLst/>
            </a:pP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Some tokens might be associated with only a single lexeme:</a:t>
            </a:r>
          </a:p>
          <a:p>
            <a:pPr lvl="1">
              <a:lnSpc>
                <a:spcPts val="4000"/>
              </a:lnSpc>
            </a:pP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We might associate the token for the keyword </a:t>
            </a:r>
            <a:r>
              <a:rPr lang="en-US" altLang="zh-CN" b="1" dirty="0" smtClean="0">
                <a:solidFill>
                  <a:srgbClr val="800080"/>
                </a:solidFill>
                <a:latin typeface="Courier New" pitchFamily="18" charset="0"/>
                <a:cs typeface="Courier New" pitchFamily="18" charset="0"/>
              </a:rPr>
              <a:t>while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 with the set { </a:t>
            </a:r>
            <a:r>
              <a:rPr lang="en-US" altLang="zh-CN" b="1" dirty="0" smtClean="0">
                <a:latin typeface="Courier New" pitchFamily="18" charset="0"/>
                <a:cs typeface="Courier New" pitchFamily="18" charset="0"/>
              </a:rPr>
              <a:t>while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 }.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747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Lexemes and Tokens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851900" cy="4525963"/>
          </a:xfrm>
        </p:spPr>
        <p:txBody>
          <a:bodyPr>
            <a:normAutofit/>
          </a:bodyPr>
          <a:lstStyle/>
          <a:p>
            <a:pPr marL="342900" lvl="1" indent="-342900">
              <a:lnSpc>
                <a:spcPts val="3200"/>
              </a:lnSpc>
              <a:buFont typeface="Arial" pitchFamily="34" charset="0"/>
              <a:buChar char="•"/>
              <a:defRPr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Token is presented as </a:t>
            </a:r>
            <a:r>
              <a:rPr lang="en-US" altLang="zh-CN" sz="3200" dirty="0" smtClean="0">
                <a:solidFill>
                  <a:srgbClr val="3333FF"/>
                </a:solidFill>
                <a:latin typeface="Times New Roman" pitchFamily="18" charset="0"/>
                <a:cs typeface="Times New Roman" pitchFamily="18" charset="0"/>
              </a:rPr>
              <a:t>&lt;Kind, Value&gt;</a:t>
            </a:r>
          </a:p>
          <a:p>
            <a:pPr lvl="1">
              <a:lnSpc>
                <a:spcPct val="90000"/>
              </a:lnSpc>
              <a:buNone/>
              <a:defRPr/>
            </a:pPr>
            <a:endParaRPr lang="en-US" altLang="zh-CN" sz="2400" dirty="0" smtClean="0">
              <a:latin typeface="Times New Roman" pitchFamily="18" charset="0"/>
              <a:cs typeface="Times New Roman" pitchFamily="18" charset="0"/>
            </a:endParaRPr>
          </a:p>
          <a:p>
            <a:pPr lvl="1">
              <a:lnSpc>
                <a:spcPct val="90000"/>
              </a:lnSpc>
              <a:buNone/>
              <a:defRPr/>
            </a:pPr>
            <a:endParaRPr lang="en-US" altLang="zh-CN" sz="2400" dirty="0" smtClean="0">
              <a:latin typeface="Times New Roman" pitchFamily="18" charset="0"/>
              <a:cs typeface="Times New Roman" pitchFamily="18" charset="0"/>
            </a:endParaRPr>
          </a:p>
          <a:p>
            <a:pPr lvl="1">
              <a:lnSpc>
                <a:spcPct val="90000"/>
              </a:lnSpc>
              <a:buNone/>
              <a:defRPr/>
            </a:pP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&lt;  </a:t>
            </a:r>
            <a:r>
              <a:rPr lang="en-US" altLang="zh-CN" sz="2400" b="1" dirty="0" err="1" smtClean="0">
                <a:solidFill>
                  <a:srgbClr val="3333FF"/>
                </a:solidFill>
                <a:latin typeface="Courier New" pitchFamily="49" charset="0"/>
                <a:cs typeface="Courier New" pitchFamily="49" charset="0"/>
              </a:rPr>
              <a:t>T_While,while</a:t>
            </a:r>
            <a:r>
              <a:rPr lang="en-US" altLang="zh-CN" sz="2400" dirty="0" smtClean="0">
                <a:latin typeface="Courier New" pitchFamily="18" charset="0"/>
                <a:cs typeface="Courier New" pitchFamily="18" charset="0"/>
              </a:rPr>
              <a:t> &gt;</a:t>
            </a:r>
          </a:p>
          <a:p>
            <a:pPr lvl="1">
              <a:lnSpc>
                <a:spcPct val="90000"/>
              </a:lnSpc>
              <a:buNone/>
              <a:defRPr/>
            </a:pPr>
            <a:r>
              <a:rPr lang="en-US" altLang="zh-CN" sz="2400" dirty="0" smtClean="0">
                <a:latin typeface="Courier New" pitchFamily="18" charset="0"/>
                <a:cs typeface="Courier New" pitchFamily="18" charset="0"/>
              </a:rPr>
              <a:t>&lt; </a:t>
            </a:r>
            <a:r>
              <a:rPr lang="en-US" altLang="zh-CN" sz="2400" b="1" dirty="0" err="1" smtClean="0">
                <a:solidFill>
                  <a:srgbClr val="3333FF"/>
                </a:solidFill>
                <a:latin typeface="Courier New" pitchFamily="49" charset="0"/>
                <a:cs typeface="Courier New" pitchFamily="49" charset="0"/>
              </a:rPr>
              <a:t>T_LeftParen</a:t>
            </a:r>
            <a:r>
              <a:rPr lang="en-US" altLang="zh-CN" sz="2400" b="1" dirty="0" smtClean="0">
                <a:solidFill>
                  <a:srgbClr val="3333FF"/>
                </a:solidFill>
                <a:latin typeface="Courier New" pitchFamily="49" charset="0"/>
                <a:cs typeface="Courier New" pitchFamily="49" charset="0"/>
              </a:rPr>
              <a:t>,( </a:t>
            </a:r>
            <a:r>
              <a:rPr lang="en-US" altLang="zh-CN" sz="2400" dirty="0" smtClean="0">
                <a:latin typeface="Courier New" pitchFamily="18" charset="0"/>
                <a:cs typeface="Courier New" pitchFamily="18" charset="0"/>
              </a:rPr>
              <a:t>&gt;</a:t>
            </a:r>
          </a:p>
          <a:p>
            <a:pPr lvl="1">
              <a:lnSpc>
                <a:spcPct val="90000"/>
              </a:lnSpc>
              <a:buNone/>
              <a:defRPr/>
            </a:pPr>
            <a:r>
              <a:rPr lang="en-US" altLang="zh-CN" sz="2400" dirty="0" smtClean="0">
                <a:latin typeface="Courier New" pitchFamily="18" charset="0"/>
                <a:cs typeface="Courier New" pitchFamily="18" charset="0"/>
              </a:rPr>
              <a:t>&lt; </a:t>
            </a:r>
            <a:r>
              <a:rPr lang="en-US" altLang="zh-CN" sz="2400" b="1" dirty="0" err="1" smtClean="0">
                <a:solidFill>
                  <a:srgbClr val="3333FF"/>
                </a:solidFill>
                <a:latin typeface="Courier New" pitchFamily="49" charset="0"/>
                <a:cs typeface="Courier New" pitchFamily="49" charset="0"/>
              </a:rPr>
              <a:t>T_Identifier,y</a:t>
            </a:r>
            <a:r>
              <a:rPr lang="en-US" altLang="zh-CN" sz="2400" b="1" dirty="0" smtClean="0">
                <a:solidFill>
                  <a:srgbClr val="3333FF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CN" sz="2400" dirty="0" smtClean="0">
                <a:latin typeface="Courier New" pitchFamily="18" charset="0"/>
                <a:cs typeface="Courier New" pitchFamily="18" charset="0"/>
              </a:rPr>
              <a:t>&gt;</a:t>
            </a:r>
          </a:p>
          <a:p>
            <a:pPr lvl="1">
              <a:lnSpc>
                <a:spcPct val="90000"/>
              </a:lnSpc>
              <a:buNone/>
              <a:defRPr/>
            </a:pPr>
            <a:r>
              <a:rPr lang="en-US" altLang="zh-CN" sz="2400" dirty="0" smtClean="0">
                <a:latin typeface="Courier New" pitchFamily="18" charset="0"/>
                <a:cs typeface="Courier New" pitchFamily="18" charset="0"/>
              </a:rPr>
              <a:t>&lt; </a:t>
            </a:r>
            <a:r>
              <a:rPr lang="en-US" altLang="zh-CN" sz="2400" b="1" dirty="0" err="1" smtClean="0">
                <a:solidFill>
                  <a:srgbClr val="3333FF"/>
                </a:solidFill>
                <a:latin typeface="Courier New" pitchFamily="49" charset="0"/>
                <a:cs typeface="Courier New" pitchFamily="49" charset="0"/>
              </a:rPr>
              <a:t>T_Less,&lt; </a:t>
            </a:r>
            <a:r>
              <a:rPr lang="en-US" altLang="zh-CN" sz="2400" dirty="0" smtClean="0">
                <a:latin typeface="Courier New" pitchFamily="18" charset="0"/>
                <a:cs typeface="Courier New" pitchFamily="18" charset="0"/>
              </a:rPr>
              <a:t>&gt;</a:t>
            </a:r>
          </a:p>
          <a:p>
            <a:pPr lvl="1">
              <a:lnSpc>
                <a:spcPct val="90000"/>
              </a:lnSpc>
              <a:buNone/>
              <a:defRPr/>
            </a:pPr>
            <a:r>
              <a:rPr lang="en-US" altLang="zh-CN" sz="2400" dirty="0" smtClean="0">
                <a:latin typeface="Courier New" pitchFamily="18" charset="0"/>
                <a:cs typeface="Courier New" pitchFamily="18" charset="0"/>
              </a:rPr>
              <a:t>&lt; </a:t>
            </a:r>
            <a:r>
              <a:rPr lang="en-US" altLang="zh-CN" sz="2400" b="1" dirty="0" err="1" smtClean="0">
                <a:solidFill>
                  <a:srgbClr val="3333FF"/>
                </a:solidFill>
                <a:latin typeface="Courier New" pitchFamily="49" charset="0"/>
                <a:cs typeface="Courier New" pitchFamily="49" charset="0"/>
              </a:rPr>
              <a:t>T_Identifier,z</a:t>
            </a:r>
            <a:r>
              <a:rPr lang="en-US" altLang="zh-CN" sz="2400" dirty="0" smtClean="0">
                <a:latin typeface="Courier New" pitchFamily="18" charset="0"/>
                <a:cs typeface="Courier New" pitchFamily="18" charset="0"/>
              </a:rPr>
              <a:t> &gt;</a:t>
            </a:r>
          </a:p>
          <a:p>
            <a:pPr lvl="1">
              <a:lnSpc>
                <a:spcPct val="90000"/>
              </a:lnSpc>
              <a:buNone/>
              <a:defRPr/>
            </a:pPr>
            <a:r>
              <a:rPr lang="en-US" altLang="zh-CN" sz="2400" dirty="0" smtClean="0">
                <a:latin typeface="Courier New" pitchFamily="18" charset="0"/>
                <a:cs typeface="Courier New" pitchFamily="18" charset="0"/>
              </a:rPr>
              <a:t>&lt; </a:t>
            </a:r>
            <a:r>
              <a:rPr lang="en-US" altLang="zh-CN" sz="2400" b="1" dirty="0" err="1" smtClean="0">
                <a:solidFill>
                  <a:srgbClr val="3333FF"/>
                </a:solidFill>
                <a:latin typeface="Courier New" pitchFamily="49" charset="0"/>
                <a:cs typeface="Courier New" pitchFamily="49" charset="0"/>
              </a:rPr>
              <a:t>RightParen</a:t>
            </a:r>
            <a:r>
              <a:rPr lang="en-US" altLang="zh-CN" sz="2400" b="1" dirty="0" smtClean="0">
                <a:solidFill>
                  <a:srgbClr val="3333FF"/>
                </a:solidFill>
                <a:latin typeface="Courier New" pitchFamily="49" charset="0"/>
                <a:cs typeface="Courier New" pitchFamily="49" charset="0"/>
              </a:rPr>
              <a:t>,) </a:t>
            </a:r>
            <a:r>
              <a:rPr lang="en-US" altLang="zh-CN" sz="2400" dirty="0" smtClean="0">
                <a:latin typeface="Courier New" pitchFamily="18" charset="0"/>
                <a:cs typeface="Courier New" pitchFamily="18" charset="0"/>
              </a:rPr>
              <a:t>&gt;</a:t>
            </a:r>
          </a:p>
          <a:p>
            <a:pPr lvl="1">
              <a:lnSpc>
                <a:spcPct val="90000"/>
              </a:lnSpc>
              <a:buNone/>
              <a:defRPr/>
            </a:pPr>
            <a:r>
              <a:rPr lang="en-US" altLang="zh-CN" sz="2400" dirty="0" smtClean="0">
                <a:latin typeface="Courier New" pitchFamily="18" charset="0"/>
                <a:cs typeface="Courier New" pitchFamily="18" charset="0"/>
              </a:rPr>
              <a:t>...</a:t>
            </a:r>
          </a:p>
          <a:p>
            <a:pPr lvl="1">
              <a:lnSpc>
                <a:spcPct val="90000"/>
              </a:lnSpc>
              <a:buNone/>
              <a:defRPr/>
            </a:pPr>
            <a:endParaRPr lang="en-US" altLang="zh-CN" dirty="0" smtClean="0">
              <a:latin typeface="Courier New" pitchFamily="18" charset="0"/>
              <a:cs typeface="Courier New" pitchFamily="18" charset="0"/>
            </a:endParaRPr>
          </a:p>
          <a:p>
            <a:pPr>
              <a:lnSpc>
                <a:spcPts val="3200"/>
              </a:lnSpc>
              <a:tabLst/>
            </a:pPr>
            <a:endParaRPr lang="zh-CN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684842" y="3278184"/>
            <a:ext cx="3358292" cy="117468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  <a:tabLst>
                <a:tab pos="609600" algn="l"/>
              </a:tabLst>
            </a:pPr>
            <a:r>
              <a:rPr lang="en-US" altLang="zh-CN" sz="2800" b="1" dirty="0" smtClean="0">
                <a:latin typeface="Cambria Math" pitchFamily="18" charset="0"/>
                <a:ea typeface="Cambria Math" pitchFamily="18" charset="0"/>
                <a:cs typeface="Courier New" pitchFamily="18" charset="0"/>
              </a:rPr>
              <a:t>while   (y   &lt;   z)   {</a:t>
            </a:r>
          </a:p>
          <a:p>
            <a:pPr>
              <a:lnSpc>
                <a:spcPts val="2200"/>
              </a:lnSpc>
              <a:tabLst>
                <a:tab pos="609600" algn="l"/>
              </a:tabLst>
            </a:pPr>
            <a:r>
              <a:rPr lang="en-US" altLang="zh-CN" sz="2800" b="1" dirty="0" smtClean="0">
                <a:latin typeface="Cambria Math" pitchFamily="18" charset="0"/>
                <a:ea typeface="Cambria Math" pitchFamily="18" charset="0"/>
                <a:cs typeface="Courier New" pitchFamily="18" charset="0"/>
              </a:rPr>
              <a:t>	int   x   =   a   +   b;</a:t>
            </a:r>
          </a:p>
          <a:p>
            <a:pPr>
              <a:lnSpc>
                <a:spcPts val="2200"/>
              </a:lnSpc>
              <a:tabLst>
                <a:tab pos="609600" algn="l"/>
              </a:tabLst>
            </a:pPr>
            <a:r>
              <a:rPr lang="en-US" altLang="zh-CN" sz="2800" b="1" dirty="0" smtClean="0">
                <a:latin typeface="Cambria Math" pitchFamily="18" charset="0"/>
                <a:ea typeface="Cambria Math" pitchFamily="18" charset="0"/>
                <a:cs typeface="Courier New" pitchFamily="18" charset="0"/>
              </a:rPr>
              <a:t>	y   +=   x;</a:t>
            </a:r>
          </a:p>
          <a:p>
            <a:pPr>
              <a:lnSpc>
                <a:spcPts val="2200"/>
              </a:lnSpc>
              <a:tabLst>
                <a:tab pos="609600" algn="l"/>
              </a:tabLst>
            </a:pPr>
            <a:r>
              <a:rPr lang="en-US" altLang="zh-CN" sz="2800" b="1" dirty="0" smtClean="0">
                <a:latin typeface="Cambria Math" pitchFamily="18" charset="0"/>
                <a:ea typeface="Cambria Math" pitchFamily="18" charset="0"/>
                <a:cs typeface="Courier New" pitchFamily="18" charset="0"/>
              </a:rPr>
              <a:t>}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0079990" cy="7559040"/>
          </a:xfrm>
          <a:custGeom>
            <a:avLst/>
            <a:gdLst>
              <a:gd name="connsiteX0" fmla="*/ 0 w 10079990"/>
              <a:gd name="connsiteY0" fmla="*/ 0 h 7559040"/>
              <a:gd name="connsiteX1" fmla="*/ 10079990 w 10079990"/>
              <a:gd name="connsiteY1" fmla="*/ 0 h 7559040"/>
              <a:gd name="connsiteX2" fmla="*/ 10079990 w 10079990"/>
              <a:gd name="connsiteY2" fmla="*/ 7559040 h 7559040"/>
              <a:gd name="connsiteX3" fmla="*/ 0 w 10079990"/>
              <a:gd name="connsiteY3" fmla="*/ 7559040 h 7559040"/>
              <a:gd name="connsiteX4" fmla="*/ 0 w 10079990"/>
              <a:gd name="connsiteY4" fmla="*/ 0 h 75590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079990" h="7559040">
                <a:moveTo>
                  <a:pt x="0" y="0"/>
                </a:moveTo>
                <a:lnTo>
                  <a:pt x="10079990" y="0"/>
                </a:lnTo>
                <a:lnTo>
                  <a:pt x="10079990" y="7559040"/>
                </a:lnTo>
                <a:lnTo>
                  <a:pt x="0" y="755904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184248" y="2778118"/>
            <a:ext cx="7617470" cy="194412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ctr">
              <a:lnSpc>
                <a:spcPts val="3700"/>
              </a:lnSpc>
              <a:tabLst>
                <a:tab pos="228600" algn="l"/>
              </a:tabLst>
            </a:pPr>
            <a:r>
              <a:rPr lang="en-US" altLang="zh-CN" dirty="0" smtClean="0"/>
              <a:t>	</a:t>
            </a:r>
            <a:r>
              <a:rPr lang="en-US" altLang="zh-CN" sz="3600" dirty="0" smtClean="0">
                <a:latin typeface="Times New Roman" pitchFamily="18" charset="0"/>
                <a:cs typeface="Times New Roman" pitchFamily="18" charset="0"/>
              </a:rPr>
              <a:t>How do we describe which (potentially</a:t>
            </a:r>
          </a:p>
          <a:p>
            <a:pPr algn="ctr">
              <a:lnSpc>
                <a:spcPts val="3700"/>
              </a:lnSpc>
              <a:tabLst>
                <a:tab pos="228600" algn="l"/>
              </a:tabLst>
            </a:pPr>
            <a:r>
              <a:rPr lang="en-US" altLang="zh-CN" sz="3600" dirty="0" smtClean="0">
                <a:latin typeface="Times New Roman" pitchFamily="18" charset="0"/>
                <a:cs typeface="Times New Roman" pitchFamily="18" charset="0"/>
              </a:rPr>
              <a:t>infinite) set of lexemes is associated with</a:t>
            </a:r>
          </a:p>
          <a:p>
            <a:pPr algn="ctr">
              <a:lnSpc>
                <a:spcPts val="3700"/>
              </a:lnSpc>
              <a:tabLst>
                <a:tab pos="228600" algn="l"/>
              </a:tabLst>
            </a:pPr>
            <a:r>
              <a:rPr lang="en-US" altLang="zh-CN" sz="3600" dirty="0" smtClean="0">
                <a:latin typeface="Times New Roman" pitchFamily="18" charset="0"/>
                <a:cs typeface="Times New Roman" pitchFamily="18" charset="0"/>
              </a:rPr>
              <a:t>each token type?</a:t>
            </a:r>
          </a:p>
          <a:p>
            <a:pPr algn="ctr">
              <a:lnSpc>
                <a:spcPts val="3700"/>
              </a:lnSpc>
              <a:tabLst>
                <a:tab pos="228600" algn="l"/>
              </a:tabLst>
            </a:pPr>
            <a:endParaRPr lang="en-US" altLang="zh-CN" sz="3200" dirty="0" smtClean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0083800" cy="75565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355600" y="5537200"/>
            <a:ext cx="2002151" cy="41806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  <a:tabLst/>
            </a:pPr>
            <a:r>
              <a:rPr lang="en-US" altLang="zh-CN" sz="2600" b="1" dirty="0" smtClean="0">
                <a:latin typeface="Courier New" pitchFamily="18" charset="0"/>
                <a:cs typeface="Courier New" pitchFamily="18" charset="0"/>
              </a:rPr>
              <a:t>w</a:t>
            </a: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 smtClean="0">
                <a:latin typeface="Courier New" pitchFamily="18" charset="0"/>
                <a:cs typeface="Courier New" pitchFamily="18" charset="0"/>
              </a:rPr>
              <a:t>h</a:t>
            </a: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 smtClean="0">
                <a:latin typeface="Courier New" pitchFamily="18" charset="0"/>
                <a:cs typeface="Courier New" pitchFamily="18" charset="0"/>
              </a:rPr>
              <a:t>i</a:t>
            </a: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 smtClean="0">
                <a:latin typeface="Courier New" pitchFamily="18" charset="0"/>
                <a:cs typeface="Courier New" pitchFamily="18" charset="0"/>
              </a:rPr>
              <a:t>l</a:t>
            </a: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 smtClean="0">
                <a:latin typeface="Courier New" pitchFamily="18" charset="0"/>
                <a:cs typeface="Courier New" pitchFamily="18" charset="0"/>
              </a:rPr>
              <a:t>e</a:t>
            </a:r>
          </a:p>
        </p:txBody>
      </p:sp>
      <p:sp>
        <p:nvSpPr>
          <p:cNvPr id="3" name="TextBox 1"/>
          <p:cNvSpPr txBox="1"/>
          <p:nvPr/>
        </p:nvSpPr>
        <p:spPr>
          <a:xfrm>
            <a:off x="4927600" y="5537200"/>
            <a:ext cx="200376" cy="41806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  <a:tabLst/>
            </a:pPr>
            <a:r>
              <a:rPr lang="en-US" altLang="zh-CN" sz="2600" b="1" dirty="0" smtClean="0">
                <a:latin typeface="Courier New" pitchFamily="18" charset="0"/>
                <a:cs typeface="Courier New" pitchFamily="18" charset="0"/>
              </a:rPr>
              <a:t>&lt;</a:t>
            </a:r>
          </a:p>
        </p:txBody>
      </p:sp>
      <p:sp>
        <p:nvSpPr>
          <p:cNvPr id="4" name="TextBox 1"/>
          <p:cNvSpPr txBox="1"/>
          <p:nvPr/>
        </p:nvSpPr>
        <p:spPr>
          <a:xfrm>
            <a:off x="3746500" y="6489700"/>
            <a:ext cx="3080972" cy="84125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                <a:tab pos="850900" algn="l"/>
              </a:tabLst>
            </a:pPr>
            <a:r>
              <a:rPr lang="en-US" altLang="zh-CN" sz="2800" b="1" dirty="0" smtClean="0">
                <a:latin typeface="Courier New" pitchFamily="18" charset="0"/>
                <a:cs typeface="Courier New" pitchFamily="18" charset="0"/>
              </a:rPr>
              <a:t>while</a:t>
            </a:r>
            <a:r>
              <a:rPr lang="en-US" altLang="zh-CN" sz="28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800" b="1" dirty="0" smtClean="0">
                <a:latin typeface="Courier New" pitchFamily="18" charset="0"/>
                <a:cs typeface="Courier New" pitchFamily="18" charset="0"/>
              </a:rPr>
              <a:t>(ip</a:t>
            </a:r>
            <a:r>
              <a:rPr lang="en-US" altLang="zh-CN" sz="2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800" b="1" dirty="0" smtClean="0">
                <a:latin typeface="Courier New" pitchFamily="18" charset="0"/>
                <a:cs typeface="Courier New" pitchFamily="18" charset="0"/>
              </a:rPr>
              <a:t>&lt;</a:t>
            </a:r>
            <a:r>
              <a:rPr lang="en-US" altLang="zh-CN" sz="2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800" b="1" dirty="0" smtClean="0">
                <a:latin typeface="Courier New" pitchFamily="18" charset="0"/>
                <a:cs typeface="Courier New" pitchFamily="18" charset="0"/>
              </a:rPr>
              <a:t>z)</a:t>
            </a:r>
          </a:p>
          <a:p>
            <a:pPr>
              <a:lnSpc>
                <a:spcPts val="3100"/>
              </a:lnSpc>
              <a:tabLst>
                <a:tab pos="850900" algn="l"/>
              </a:tabLst>
            </a:pPr>
            <a:r>
              <a:rPr lang="en-US" altLang="zh-CN" dirty="0" smtClean="0"/>
              <a:t>	</a:t>
            </a:r>
            <a:r>
              <a:rPr lang="en-US" altLang="zh-CN" sz="2800" b="1" dirty="0" smtClean="0">
                <a:latin typeface="Courier New" pitchFamily="18" charset="0"/>
                <a:cs typeface="Courier New" pitchFamily="18" charset="0"/>
              </a:rPr>
              <a:t>++ip;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3098800" y="5537200"/>
            <a:ext cx="1101264" cy="41806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  <a:tabLst/>
            </a:pPr>
            <a:r>
              <a:rPr lang="en-US" altLang="zh-CN" sz="2600" b="1" dirty="0" smtClean="0">
                <a:latin typeface="Courier New" pitchFamily="18" charset="0"/>
                <a:cs typeface="Courier New" pitchFamily="18" charset="0"/>
              </a:rPr>
              <a:t>(</a:t>
            </a: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 smtClean="0">
                <a:latin typeface="Courier New" pitchFamily="18" charset="0"/>
                <a:cs typeface="Courier New" pitchFamily="18" charset="0"/>
              </a:rPr>
              <a:t>i</a:t>
            </a: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 smtClean="0">
                <a:latin typeface="Courier New" pitchFamily="18" charset="0"/>
                <a:cs typeface="Courier New" pitchFamily="18" charset="0"/>
              </a:rPr>
              <a:t>p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5902158" y="5537200"/>
            <a:ext cx="3787896" cy="42428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  <a:tabLst/>
            </a:pPr>
            <a:r>
              <a:rPr lang="en-US" altLang="zh-CN" sz="2600" b="1" dirty="0" smtClean="0">
                <a:latin typeface="Courier New" pitchFamily="18" charset="0"/>
                <a:cs typeface="Courier New" pitchFamily="18" charset="0"/>
              </a:rPr>
              <a:t>z</a:t>
            </a: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 smtClean="0">
                <a:latin typeface="Courier New" pitchFamily="18" charset="0"/>
                <a:cs typeface="Courier New" pitchFamily="18" charset="0"/>
              </a:rPr>
              <a:t>)</a:t>
            </a: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600" b="1" dirty="0" smtClean="0">
                <a:latin typeface="Courier New" pitchFamily="18" charset="0"/>
                <a:cs typeface="Courier New" pitchFamily="18" charset="0"/>
              </a:rPr>
              <a:t>\n\t</a:t>
            </a: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600" b="1" dirty="0" smtClean="0">
                <a:latin typeface="Courier New" pitchFamily="18" charset="0"/>
                <a:cs typeface="Courier New" pitchFamily="18" charset="0"/>
              </a:rPr>
              <a:t>+</a:t>
            </a: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 smtClean="0">
                <a:latin typeface="Courier New" pitchFamily="18" charset="0"/>
                <a:cs typeface="Courier New" pitchFamily="18" charset="0"/>
              </a:rPr>
              <a:t>+</a:t>
            </a: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 smtClean="0">
                <a:latin typeface="Courier New" pitchFamily="18" charset="0"/>
                <a:cs typeface="Courier New" pitchFamily="18" charset="0"/>
              </a:rPr>
              <a:t>i</a:t>
            </a: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 smtClean="0">
                <a:latin typeface="Courier New" pitchFamily="18" charset="0"/>
                <a:cs typeface="Courier New" pitchFamily="18" charset="0"/>
              </a:rPr>
              <a:t>p</a:t>
            </a: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 smtClean="0">
                <a:latin typeface="Courier New" pitchFamily="18" charset="0"/>
                <a:cs typeface="Courier New" pitchFamily="18" charset="0"/>
              </a:rPr>
              <a:t>;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546100" y="3848100"/>
            <a:ext cx="1189428" cy="35394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/>
            </a:pPr>
            <a:r>
              <a:rPr lang="en-US" altLang="zh-CN" sz="2200" b="1" dirty="0" smtClean="0">
                <a:latin typeface="Courier New" pitchFamily="18" charset="0"/>
                <a:cs typeface="Courier New" pitchFamily="18" charset="0"/>
              </a:rPr>
              <a:t>T_While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2197100" y="3848100"/>
            <a:ext cx="169918" cy="35394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/>
            </a:pPr>
            <a:r>
              <a:rPr lang="en-US" altLang="zh-CN" sz="2200" b="1" dirty="0" smtClean="0">
                <a:latin typeface="Courier New" pitchFamily="18" charset="0"/>
                <a:cs typeface="Courier New" pitchFamily="18" charset="0"/>
              </a:rPr>
              <a:t>(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2832100" y="3848100"/>
            <a:ext cx="1189428" cy="35394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/>
            </a:pPr>
            <a:r>
              <a:rPr lang="en-US" altLang="zh-CN" sz="2200" b="1" dirty="0" smtClean="0">
                <a:latin typeface="Courier New" pitchFamily="18" charset="0"/>
                <a:cs typeface="Courier New" pitchFamily="18" charset="0"/>
              </a:rPr>
              <a:t>T_Ident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4483100" y="3848100"/>
            <a:ext cx="169918" cy="35394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/>
            </a:pPr>
            <a:r>
              <a:rPr lang="en-US" altLang="zh-CN" sz="2200" b="1" dirty="0" smtClean="0">
                <a:latin typeface="Courier New" pitchFamily="18" charset="0"/>
                <a:cs typeface="Courier New" pitchFamily="18" charset="0"/>
              </a:rPr>
              <a:t>&lt;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5118100" y="3848100"/>
            <a:ext cx="1189428" cy="36163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/>
            </a:pPr>
            <a:r>
              <a:rPr lang="en-US" altLang="zh-CN" sz="2200" b="1" dirty="0" smtClean="0">
                <a:latin typeface="Courier New" pitchFamily="18" charset="0"/>
                <a:cs typeface="Courier New" pitchFamily="18" charset="0"/>
              </a:rPr>
              <a:t>T_Ident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6769100" y="3848100"/>
            <a:ext cx="169918" cy="35394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/>
            </a:pPr>
            <a:r>
              <a:rPr lang="en-US" altLang="zh-CN" sz="2200" b="1" dirty="0" smtClean="0">
                <a:latin typeface="Courier New" pitchFamily="18" charset="0"/>
                <a:cs typeface="Courier New" pitchFamily="18" charset="0"/>
              </a:rPr>
              <a:t>)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7480300" y="3848100"/>
            <a:ext cx="339837" cy="35394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/>
            </a:pPr>
            <a:r>
              <a:rPr lang="en-US" altLang="zh-CN" sz="2200" b="1" dirty="0" smtClean="0">
                <a:latin typeface="Courier New" pitchFamily="18" charset="0"/>
                <a:cs typeface="Courier New" pitchFamily="18" charset="0"/>
              </a:rPr>
              <a:t>++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8318500" y="3848100"/>
            <a:ext cx="1189428" cy="35394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/>
            </a:pPr>
            <a:r>
              <a:rPr lang="en-US" altLang="zh-CN" sz="2200" b="1" dirty="0" smtClean="0">
                <a:latin typeface="Courier New" pitchFamily="18" charset="0"/>
                <a:cs typeface="Courier New" pitchFamily="18" charset="0"/>
              </a:rPr>
              <a:t>T_Ident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3251200" y="4533900"/>
            <a:ext cx="339837" cy="35394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/>
            </a:pPr>
            <a:r>
              <a:rPr lang="en-US" altLang="zh-CN" sz="2200" b="1" dirty="0" smtClean="0">
                <a:latin typeface="Courier New" pitchFamily="18" charset="0"/>
                <a:cs typeface="Courier New" pitchFamily="18" charset="0"/>
              </a:rPr>
              <a:t>ip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5626100" y="4533900"/>
            <a:ext cx="169918" cy="35394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/>
            </a:pPr>
            <a:r>
              <a:rPr lang="en-US" altLang="zh-CN" sz="2200" b="1" dirty="0" smtClean="0">
                <a:latin typeface="Courier New" pitchFamily="18" charset="0"/>
                <a:cs typeface="Courier New" pitchFamily="18" charset="0"/>
              </a:rPr>
              <a:t>z</a:t>
            </a:r>
          </a:p>
        </p:txBody>
      </p:sp>
      <p:sp>
        <p:nvSpPr>
          <p:cNvPr id="17" name="TextBox 1"/>
          <p:cNvSpPr txBox="1"/>
          <p:nvPr/>
        </p:nvSpPr>
        <p:spPr>
          <a:xfrm>
            <a:off x="8737600" y="4533900"/>
            <a:ext cx="339837" cy="35394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/>
            </a:pPr>
            <a:r>
              <a:rPr lang="en-US" altLang="zh-CN" sz="2200" b="1" dirty="0" smtClean="0">
                <a:latin typeface="Courier New" pitchFamily="18" charset="0"/>
                <a:cs typeface="Courier New" pitchFamily="18" charset="0"/>
              </a:rPr>
              <a:t>ip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9085294" cy="11430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String and Language</a:t>
            </a:r>
          </a:p>
        </p:txBody>
      </p:sp>
      <p:sp>
        <p:nvSpPr>
          <p:cNvPr id="4403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870980" cy="5249884"/>
          </a:xfrm>
        </p:spPr>
        <p:txBody>
          <a:bodyPr>
            <a:normAutofit/>
          </a:bodyPr>
          <a:lstStyle/>
          <a:p>
            <a:pPr marL="671962" indent="-671962"/>
            <a:r>
              <a:rPr lang="en-US" altLang="zh-CN" b="1" dirty="0" smtClean="0">
                <a:solidFill>
                  <a:srgbClr val="3333FF"/>
                </a:solidFill>
                <a:latin typeface="Times New Roman" pitchFamily="18" charset="0"/>
                <a:cs typeface="Times New Roman" pitchFamily="18" charset="0"/>
              </a:rPr>
              <a:t>Alphabet</a:t>
            </a:r>
          </a:p>
          <a:p>
            <a:pPr marL="1072012" lvl="1" indent="-671962"/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Any finite set of symbols, such as</a:t>
            </a:r>
            <a:endParaRPr lang="en-US" altLang="zh-CN" dirty="0" smtClean="0"/>
          </a:p>
          <a:p>
            <a:pPr marL="671962" indent="-671962">
              <a:buNone/>
            </a:pPr>
            <a:r>
              <a:rPr lang="en-US" altLang="zh-CN" dirty="0" smtClean="0"/>
              <a:t>	                </a:t>
            </a:r>
            <a:r>
              <a:rPr lang="en-US" altLang="zh-CN" sz="2400" b="1" dirty="0" smtClean="0">
                <a:latin typeface="Courier New" pitchFamily="49" charset="0"/>
                <a:cs typeface="Courier New" pitchFamily="49" charset="0"/>
              </a:rPr>
              <a:t>∑={0‚1} , Α={</a:t>
            </a:r>
            <a:r>
              <a:rPr lang="en-US" altLang="zh-CN" sz="2400" b="1" dirty="0" err="1" smtClean="0">
                <a:latin typeface="Courier New" pitchFamily="49" charset="0"/>
                <a:cs typeface="Courier New" pitchFamily="49" charset="0"/>
              </a:rPr>
              <a:t>a‚b,c</a:t>
            </a:r>
            <a:r>
              <a:rPr lang="en-US" altLang="zh-CN" sz="2400" b="1" dirty="0" smtClean="0">
                <a:latin typeface="Courier New" pitchFamily="49" charset="0"/>
                <a:cs typeface="Courier New" pitchFamily="49" charset="0"/>
              </a:rPr>
              <a:t>}</a:t>
            </a:r>
          </a:p>
          <a:p>
            <a:pPr marL="671962" indent="-671962"/>
            <a:r>
              <a:rPr lang="en-US" altLang="zh-CN" b="1" dirty="0" smtClean="0">
                <a:solidFill>
                  <a:srgbClr val="3333FF"/>
                </a:solidFill>
                <a:latin typeface="Times New Roman" pitchFamily="18" charset="0"/>
                <a:cs typeface="Times New Roman" pitchFamily="18" charset="0"/>
              </a:rPr>
              <a:t>String</a:t>
            </a:r>
            <a:r>
              <a:rPr lang="en-US" altLang="zh-CN" dirty="0" smtClean="0"/>
              <a:t> </a:t>
            </a:r>
          </a:p>
          <a:p>
            <a:pPr marL="1072012" lvl="1" indent="-671962"/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A string over some alphabet is a finite sequence of symbols drawn from that alphabet.</a:t>
            </a:r>
          </a:p>
          <a:p>
            <a:pPr>
              <a:buFont typeface="Wingdings" pitchFamily="2" charset="2"/>
              <a:buNone/>
            </a:pPr>
            <a:r>
              <a:rPr lang="en-US" altLang="zh-CN" sz="2400" b="1" dirty="0" smtClean="0">
                <a:latin typeface="Courier New" pitchFamily="49" charset="0"/>
                <a:cs typeface="Courier New" pitchFamily="49" charset="0"/>
              </a:rPr>
              <a:t>         0,00,10 are strings of ∑={0‚1}</a:t>
            </a:r>
          </a:p>
          <a:p>
            <a:pPr>
              <a:buFont typeface="Wingdings" pitchFamily="2" charset="2"/>
              <a:buNone/>
            </a:pPr>
            <a:r>
              <a:rPr lang="en-US" altLang="zh-CN" dirty="0" smtClean="0"/>
              <a:t>	          </a:t>
            </a:r>
            <a:r>
              <a:rPr lang="en-US" altLang="zh-CN" sz="2400" b="1" dirty="0" smtClean="0">
                <a:latin typeface="Courier New" pitchFamily="49" charset="0"/>
                <a:cs typeface="Courier New" pitchFamily="49" charset="0"/>
              </a:rPr>
              <a:t>a, </a:t>
            </a:r>
            <a:r>
              <a:rPr lang="en-US" altLang="zh-CN" sz="2400" b="1" dirty="0" err="1" smtClean="0">
                <a:latin typeface="Courier New" pitchFamily="49" charset="0"/>
                <a:cs typeface="Courier New" pitchFamily="49" charset="0"/>
              </a:rPr>
              <a:t>ab</a:t>
            </a:r>
            <a:r>
              <a:rPr lang="en-US" altLang="zh-CN" sz="2400" b="1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altLang="zh-CN" sz="2400" b="1" dirty="0" err="1" smtClean="0">
                <a:latin typeface="Courier New" pitchFamily="49" charset="0"/>
                <a:cs typeface="Courier New" pitchFamily="49" charset="0"/>
              </a:rPr>
              <a:t>aaca</a:t>
            </a:r>
            <a:r>
              <a:rPr lang="en-US" altLang="zh-CN" sz="2400" b="1" dirty="0" smtClean="0">
                <a:latin typeface="Courier New" pitchFamily="49" charset="0"/>
                <a:cs typeface="Courier New" pitchFamily="49" charset="0"/>
              </a:rPr>
              <a:t> are strings of Α={</a:t>
            </a:r>
            <a:r>
              <a:rPr lang="en-US" altLang="zh-CN" sz="2400" b="1" dirty="0" err="1" smtClean="0">
                <a:latin typeface="Courier New" pitchFamily="49" charset="0"/>
                <a:cs typeface="Courier New" pitchFamily="49" charset="0"/>
              </a:rPr>
              <a:t>a‚b,c</a:t>
            </a:r>
            <a:r>
              <a:rPr lang="en-US" altLang="zh-CN" sz="2400" b="1" dirty="0" smtClean="0">
                <a:latin typeface="Courier New" pitchFamily="49" charset="0"/>
                <a:cs typeface="Courier New" pitchFamily="49" charset="0"/>
              </a:rPr>
              <a:t>}</a:t>
            </a:r>
          </a:p>
          <a:p>
            <a:pPr>
              <a:buFont typeface="Wingdings" pitchFamily="2" charset="2"/>
              <a:buNone/>
            </a:pPr>
            <a:r>
              <a:rPr lang="en-US" altLang="zh-CN" sz="2400" b="1" dirty="0" smtClean="0">
                <a:latin typeface="Courier New" pitchFamily="49" charset="0"/>
                <a:cs typeface="Courier New" pitchFamily="49" charset="0"/>
              </a:rPr>
              <a:t>         empty string ε(epsilon)</a:t>
            </a:r>
          </a:p>
          <a:p>
            <a:pPr marL="342900" lvl="1" indent="-342900">
              <a:buNone/>
            </a:pPr>
            <a:r>
              <a:rPr lang="en-US" altLang="zh-CN" sz="2400" b="1" dirty="0" smtClean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zh-CN" altLang="en-US" sz="2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{</a:t>
            </a:r>
            <a:r>
              <a:rPr lang="en-US" altLang="zh-CN" sz="2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ε</a:t>
            </a:r>
            <a:r>
              <a:rPr lang="zh-CN" altLang="en-US" sz="2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} </a:t>
            </a:r>
            <a:r>
              <a:rPr lang="en-US" altLang="zh-CN" sz="2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is not equal to </a:t>
            </a:r>
            <a:r>
              <a:rPr lang="zh-CN" altLang="en-US" sz="2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  <a:sym typeface="Symbol" pitchFamily="18" charset="2"/>
              </a:rPr>
              <a:t> ( </a:t>
            </a:r>
            <a:r>
              <a:rPr lang="en-US" altLang="zh-CN" sz="2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{ } )</a:t>
            </a:r>
            <a:endParaRPr lang="zh-CN" altLang="en-US" sz="2400" b="1" dirty="0" smtClean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Font typeface="Wingdings" pitchFamily="2" charset="2"/>
              <a:buNone/>
            </a:pPr>
            <a:endParaRPr lang="zh-CN" altLang="en-US" sz="2400" b="1" dirty="0" smtClean="0">
              <a:latin typeface="Courier New" pitchFamily="49" charset="0"/>
              <a:cs typeface="Courier New" pitchFamily="49" charset="0"/>
            </a:endParaRPr>
          </a:p>
          <a:p>
            <a:pPr marL="1072012" lvl="1" indent="-671962">
              <a:buNone/>
            </a:pPr>
            <a:endParaRPr lang="zh-CN" altLang="en-US" dirty="0" smtClean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9085294" cy="11430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String and Language</a:t>
            </a:r>
          </a:p>
        </p:txBody>
      </p:sp>
      <p:sp>
        <p:nvSpPr>
          <p:cNvPr id="4403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870980" cy="5249884"/>
          </a:xfrm>
        </p:spPr>
        <p:txBody>
          <a:bodyPr>
            <a:normAutofit/>
          </a:bodyPr>
          <a:lstStyle/>
          <a:p>
            <a:pPr marL="671962" indent="-671962"/>
            <a:r>
              <a:rPr lang="en-US" altLang="zh-CN" b="1" dirty="0" smtClean="0">
                <a:solidFill>
                  <a:srgbClr val="3333FF"/>
                </a:solidFill>
                <a:latin typeface="Times New Roman" pitchFamily="18" charset="0"/>
                <a:cs typeface="Times New Roman" pitchFamily="18" charset="0"/>
              </a:rPr>
              <a:t>Language</a:t>
            </a:r>
          </a:p>
          <a:p>
            <a:pPr marL="1072012" lvl="1" indent="-671962"/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Any set of strings over some fixed alphabet</a:t>
            </a:r>
            <a:endParaRPr lang="en-US" altLang="zh-CN" dirty="0" smtClean="0"/>
          </a:p>
          <a:p>
            <a:pPr marL="671962" lvl="1" indent="-671962">
              <a:buNone/>
            </a:pPr>
            <a:r>
              <a:rPr lang="en-US" altLang="zh-CN" dirty="0" smtClean="0"/>
              <a:t>	    </a:t>
            </a:r>
            <a:r>
              <a:rPr lang="en-US" altLang="zh-CN" sz="2400" b="1" dirty="0" smtClean="0">
                <a:latin typeface="Courier New" pitchFamily="49" charset="0"/>
                <a:cs typeface="Courier New" pitchFamily="49" charset="0"/>
                <a:sym typeface="Symbol" pitchFamily="18" charset="2"/>
              </a:rPr>
              <a:t></a:t>
            </a:r>
            <a:r>
              <a:rPr lang="en-US" altLang="zh-CN" sz="2400" b="1" dirty="0" smtClean="0">
                <a:latin typeface="Courier New" pitchFamily="49" charset="0"/>
                <a:cs typeface="Courier New" pitchFamily="49" charset="0"/>
              </a:rPr>
              <a:t>ε</a:t>
            </a:r>
            <a:r>
              <a:rPr lang="en-US" altLang="zh-CN" sz="2400" b="1" dirty="0" smtClean="0">
                <a:latin typeface="Courier New" pitchFamily="49" charset="0"/>
                <a:cs typeface="Courier New" pitchFamily="49" charset="0"/>
                <a:sym typeface="Symbol" pitchFamily="18" charset="2"/>
              </a:rPr>
              <a:t> </a:t>
            </a:r>
            <a:r>
              <a:rPr lang="en-US" altLang="zh-CN" sz="2400" b="1" dirty="0" smtClean="0">
                <a:latin typeface="Courier New" pitchFamily="49" charset="0"/>
                <a:cs typeface="Courier New" pitchFamily="49" charset="0"/>
              </a:rPr>
              <a:t>is a language</a:t>
            </a:r>
          </a:p>
          <a:p>
            <a:pPr marL="671962" lvl="1" indent="-671962">
              <a:buNone/>
            </a:pPr>
            <a:r>
              <a:rPr lang="en-US" altLang="zh-CN" sz="2400" b="1" dirty="0" smtClean="0">
                <a:latin typeface="Courier New" pitchFamily="49" charset="0"/>
                <a:cs typeface="Courier New" pitchFamily="49" charset="0"/>
              </a:rPr>
              <a:t>      </a:t>
            </a:r>
            <a:r>
              <a:rPr lang="zh-CN" altLang="en-US" sz="2400" b="1" dirty="0" smtClean="0">
                <a:latin typeface="Courier New" pitchFamily="49" charset="0"/>
                <a:cs typeface="Courier New" pitchFamily="49" charset="0"/>
                <a:sym typeface="Symbol" pitchFamily="18" charset="2"/>
              </a:rPr>
              <a:t>, </a:t>
            </a:r>
            <a:r>
              <a:rPr lang="en-US" altLang="zh-CN" sz="2400" b="1" dirty="0" smtClean="0">
                <a:latin typeface="Courier New" pitchFamily="49" charset="0"/>
                <a:cs typeface="Courier New" pitchFamily="49" charset="0"/>
                <a:sym typeface="Symbol" pitchFamily="18" charset="2"/>
              </a:rPr>
              <a:t>the empty set is also a language</a:t>
            </a:r>
            <a:endParaRPr lang="zh-CN" altLang="en-US" sz="2400" b="1" dirty="0" smtClean="0">
              <a:latin typeface="Courier New" pitchFamily="49" charset="0"/>
              <a:cs typeface="Courier New" pitchFamily="49" charset="0"/>
              <a:sym typeface="Symbol" pitchFamily="18" charset="2"/>
            </a:endParaRPr>
          </a:p>
          <a:p>
            <a:pPr>
              <a:buFont typeface="Wingdings" pitchFamily="2" charset="2"/>
              <a:buNone/>
            </a:pPr>
            <a:endParaRPr lang="zh-CN" altLang="en-US" sz="2400" b="1" dirty="0" smtClean="0">
              <a:latin typeface="Courier New" pitchFamily="49" charset="0"/>
              <a:cs typeface="Courier New" pitchFamily="49" charset="0"/>
            </a:endParaRPr>
          </a:p>
          <a:p>
            <a:pPr marL="1072012" lvl="1" indent="-671962">
              <a:buNone/>
            </a:pPr>
            <a:endParaRPr lang="zh-CN" altLang="en-US" dirty="0" smtClean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985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Formal Languages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9156700" cy="4525963"/>
          </a:xfrm>
        </p:spPr>
        <p:txBody>
          <a:bodyPr>
            <a:normAutofit/>
          </a:bodyPr>
          <a:lstStyle/>
          <a:p>
            <a:pPr>
              <a:lnSpc>
                <a:spcPts val="3400"/>
              </a:lnSpc>
              <a:tabLst/>
            </a:pP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Many infinite languages have finite descriptions:</a:t>
            </a:r>
          </a:p>
          <a:p>
            <a:pPr lvl="1">
              <a:lnSpc>
                <a:spcPts val="3400"/>
              </a:lnSpc>
            </a:pP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Define the language using an automaton</a:t>
            </a:r>
            <a:r>
              <a:rPr lang="en-US" altLang="zh-CN" sz="23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lvl="1">
              <a:lnSpc>
                <a:spcPts val="3400"/>
              </a:lnSpc>
            </a:pP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Define the language using a grammar.</a:t>
            </a:r>
          </a:p>
          <a:p>
            <a:pPr lvl="1">
              <a:lnSpc>
                <a:spcPts val="3400"/>
              </a:lnSpc>
            </a:pP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Define the language using a regular expression.</a:t>
            </a:r>
          </a:p>
          <a:p>
            <a:pPr>
              <a:lnSpc>
                <a:spcPts val="3100"/>
              </a:lnSpc>
              <a:tabLst/>
            </a:pP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We can use these compact descriptions of the language to define sets of strings.</a:t>
            </a:r>
            <a:endParaRPr lang="en-US" altLang="zh-CN" dirty="0" smtClean="0"/>
          </a:p>
          <a:p>
            <a:pPr>
              <a:lnSpc>
                <a:spcPts val="3400"/>
              </a:lnSpc>
              <a:tabLst/>
            </a:pP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Over the course of this class, we will use all of these approaches.</a:t>
            </a:r>
          </a:p>
          <a:p>
            <a:pPr>
              <a:lnSpc>
                <a:spcPts val="3400"/>
              </a:lnSpc>
            </a:pPr>
            <a:endParaRPr lang="en-US" altLang="zh-CN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ts val="3400"/>
              </a:lnSpc>
              <a:tabLst/>
            </a:pPr>
            <a:endParaRPr lang="en-US" altLang="zh-CN" dirty="0" smtClean="0">
              <a:latin typeface="Times New Roman" pitchFamily="18" charset="0"/>
              <a:cs typeface="Times New Roman" pitchFamily="18" charset="0"/>
            </a:endParaRPr>
          </a:p>
          <a:p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Regular Expressions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ts val="3700"/>
              </a:lnSpc>
              <a:tabLst/>
            </a:pPr>
            <a:r>
              <a:rPr lang="en-US" altLang="zh-CN" b="1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Regular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expressions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 are a family of descriptions that can be used to capture certain languages (the </a:t>
            </a:r>
            <a:r>
              <a:rPr lang="en-US" altLang="zh-CN" i="1" dirty="0" smtClean="0">
                <a:latin typeface="Times New Roman" pitchFamily="18" charset="0"/>
                <a:cs typeface="Times New Roman" pitchFamily="18" charset="0"/>
              </a:rPr>
              <a:t>regular languages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).</a:t>
            </a:r>
            <a:endParaRPr lang="en-US" altLang="zh-CN" dirty="0" smtClean="0"/>
          </a:p>
          <a:p>
            <a:pPr>
              <a:lnSpc>
                <a:spcPts val="4100"/>
              </a:lnSpc>
              <a:tabLst/>
            </a:pP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Often provide a compact and human-readable description of the language.</a:t>
            </a:r>
            <a:endParaRPr lang="en-US" altLang="zh-CN" dirty="0" smtClean="0"/>
          </a:p>
          <a:p>
            <a:pPr>
              <a:lnSpc>
                <a:spcPts val="4100"/>
              </a:lnSpc>
              <a:tabLst/>
            </a:pP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Used as the basis for numerous software systems, including the </a:t>
            </a:r>
            <a:r>
              <a:rPr lang="en-US" altLang="zh-CN" b="1" dirty="0" smtClean="0">
                <a:latin typeface="Courier New" pitchFamily="18" charset="0"/>
                <a:cs typeface="Courier New" pitchFamily="18" charset="0"/>
              </a:rPr>
              <a:t>flex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 tool we will use in this course.</a:t>
            </a:r>
          </a:p>
          <a:p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985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Atomic Regular Expressions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775700" cy="4525963"/>
          </a:xfrm>
        </p:spPr>
        <p:txBody>
          <a:bodyPr>
            <a:normAutofit/>
          </a:bodyPr>
          <a:lstStyle/>
          <a:p>
            <a:pPr>
              <a:lnSpc>
                <a:spcPts val="3700"/>
              </a:lnSpc>
              <a:tabLst/>
            </a:pP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The regular expressions we will use in this course begin with two simple building blocks.</a:t>
            </a:r>
            <a:endParaRPr lang="en-US" altLang="zh-CN" dirty="0" smtClean="0"/>
          </a:p>
          <a:p>
            <a:pPr>
              <a:lnSpc>
                <a:spcPts val="4100"/>
              </a:lnSpc>
              <a:tabLst/>
            </a:pP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The symbol </a:t>
            </a:r>
            <a:r>
              <a:rPr lang="en-US" altLang="zh-CN" b="1" dirty="0" smtClean="0">
                <a:latin typeface="Times New Roman" pitchFamily="18" charset="0"/>
                <a:cs typeface="Times New Roman" pitchFamily="18" charset="0"/>
              </a:rPr>
              <a:t>ε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 is a regular expression matches the empty string. </a:t>
            </a:r>
            <a:endParaRPr lang="en-US" altLang="zh-CN" dirty="0" smtClean="0"/>
          </a:p>
          <a:p>
            <a:pPr>
              <a:lnSpc>
                <a:spcPts val="4300"/>
              </a:lnSpc>
              <a:tabLst/>
            </a:pP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For any symbol </a:t>
            </a:r>
            <a:r>
              <a:rPr lang="en-US" altLang="zh-CN" b="1" dirty="0" smtClean="0">
                <a:latin typeface="Courier New" pitchFamily="18" charset="0"/>
                <a:cs typeface="Courier New" pitchFamily="18" charset="0"/>
              </a:rPr>
              <a:t>a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, the symbol </a:t>
            </a:r>
            <a:r>
              <a:rPr lang="en-US" altLang="zh-CN" b="1" dirty="0" smtClean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a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 is a regular expression that just matches </a:t>
            </a:r>
            <a:r>
              <a:rPr lang="en-US" altLang="zh-CN" b="1" dirty="0" smtClean="0">
                <a:latin typeface="Courier New" pitchFamily="18" charset="0"/>
                <a:cs typeface="Courier New" pitchFamily="18" charset="0"/>
              </a:rPr>
              <a:t>a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Compound Regular Expressions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775700" cy="4525963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ts val="3200"/>
              </a:lnSpc>
              <a:tabLst/>
            </a:pP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If R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 and R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 are regular expressions, </a:t>
            </a:r>
            <a:r>
              <a:rPr lang="en-US" altLang="zh-CN" b="1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altLang="zh-CN" sz="1800" b="1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b="1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altLang="zh-CN" sz="1800" b="1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 is a regular expression represents the </a:t>
            </a:r>
            <a:r>
              <a:rPr lang="en-US" altLang="zh-CN" b="1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concatenation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 of the languages of R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 and R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>
              <a:lnSpc>
                <a:spcPts val="4200"/>
              </a:lnSpc>
              <a:tabLst/>
            </a:pP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If R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 and R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 are regular expressions, </a:t>
            </a:r>
            <a:r>
              <a:rPr lang="en-US" altLang="zh-CN" b="1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altLang="zh-CN" sz="1800" b="1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|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altLang="zh-CN" sz="1800" b="1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 is a regular expression representing the </a:t>
            </a:r>
            <a:r>
              <a:rPr lang="en-US" altLang="zh-CN" b="1" dirty="0" smtClean="0">
                <a:latin typeface="Times New Roman" pitchFamily="18" charset="0"/>
                <a:cs typeface="Times New Roman" pitchFamily="18" charset="0"/>
              </a:rPr>
              <a:t>union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 of R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 and R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>
              <a:lnSpc>
                <a:spcPts val="3600"/>
              </a:lnSpc>
              <a:tabLst/>
            </a:pP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If R is a regular expression, </a:t>
            </a:r>
            <a:r>
              <a:rPr lang="en-US" altLang="zh-CN" b="1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altLang="zh-CN" b="1" dirty="0" smtClean="0">
                <a:latin typeface="Times New Roman" pitchFamily="18" charset="0"/>
                <a:cs typeface="Times New Roman" pitchFamily="18" charset="0"/>
              </a:rPr>
              <a:t>*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 is a regular expression for the </a:t>
            </a:r>
            <a:r>
              <a:rPr lang="en-US" altLang="zh-CN" b="1" dirty="0" err="1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Kleene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closure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 of R.</a:t>
            </a:r>
          </a:p>
          <a:p>
            <a:pPr>
              <a:lnSpc>
                <a:spcPts val="3600"/>
              </a:lnSpc>
              <a:tabLst/>
            </a:pP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If R is a regular expression, </a:t>
            </a:r>
            <a:r>
              <a:rPr lang="en-US" altLang="zh-CN" b="1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(R)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 is a regular expression with the same meaning as R.</a:t>
            </a:r>
          </a:p>
          <a:p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0079990" cy="7559040"/>
          </a:xfrm>
          <a:custGeom>
            <a:avLst/>
            <a:gdLst>
              <a:gd name="connsiteX0" fmla="*/ 0 w 10079990"/>
              <a:gd name="connsiteY0" fmla="*/ 0 h 7559040"/>
              <a:gd name="connsiteX1" fmla="*/ 10079990 w 10079990"/>
              <a:gd name="connsiteY1" fmla="*/ 0 h 7559040"/>
              <a:gd name="connsiteX2" fmla="*/ 10079990 w 10079990"/>
              <a:gd name="connsiteY2" fmla="*/ 7559040 h 7559040"/>
              <a:gd name="connsiteX3" fmla="*/ 0 w 10079990"/>
              <a:gd name="connsiteY3" fmla="*/ 7559040 h 7559040"/>
              <a:gd name="connsiteX4" fmla="*/ 0 w 10079990"/>
              <a:gd name="connsiteY4" fmla="*/ 0 h 75590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079990" h="7559040">
                <a:moveTo>
                  <a:pt x="0" y="0"/>
                </a:moveTo>
                <a:lnTo>
                  <a:pt x="10079990" y="0"/>
                </a:lnTo>
                <a:lnTo>
                  <a:pt x="10079990" y="7559040"/>
                </a:lnTo>
                <a:lnTo>
                  <a:pt x="0" y="755904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2464274" y="622300"/>
            <a:ext cx="4711226" cy="70019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100"/>
              </a:lnSpc>
              <a:tabLst/>
            </a:pP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Operator Precedence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927100" y="1917700"/>
            <a:ext cx="8001000" cy="3970318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>
              <a:lnSpc>
                <a:spcPts val="3700"/>
              </a:lnSpc>
              <a:buFont typeface="Arial" pitchFamily="34" charset="0"/>
              <a:buChar char="•"/>
              <a:tabLst>
                <a:tab pos="3670300" algn="l"/>
                <a:tab pos="3924300" algn="l"/>
                <a:tab pos="4013200" algn="l"/>
                <a:tab pos="4064000" algn="l"/>
              </a:tabLst>
            </a:pPr>
            <a:r>
              <a:rPr lang="en-US" altLang="zh-CN" sz="3200" dirty="0" smtClean="0">
                <a:solidFill>
                  <a:srgbClr val="3C3C3C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Regular expression operator precedence is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4100"/>
              </a:lnSpc>
              <a:tabLst>
                <a:tab pos="3670300" algn="l"/>
                <a:tab pos="3924300" algn="l"/>
                <a:tab pos="4013200" algn="l"/>
                <a:tab pos="4064000" algn="l"/>
              </a:tabLst>
            </a:pPr>
            <a:r>
              <a:rPr lang="en-US" altLang="zh-CN" dirty="0" smtClean="0"/>
              <a:t>			</a:t>
            </a: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(R)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4100"/>
              </a:lnSpc>
              <a:tabLst>
                <a:tab pos="3670300" algn="l"/>
                <a:tab pos="3924300" algn="l"/>
                <a:tab pos="4013200" algn="l"/>
                <a:tab pos="4064000" algn="l"/>
              </a:tabLst>
            </a:pPr>
            <a:r>
              <a:rPr lang="en-US" altLang="zh-CN" dirty="0" smtClean="0"/>
              <a:t>				</a:t>
            </a: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R*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4800"/>
              </a:lnSpc>
              <a:tabLst>
                <a:tab pos="3670300" algn="l"/>
                <a:tab pos="3924300" algn="l"/>
                <a:tab pos="4013200" algn="l"/>
                <a:tab pos="4064000" algn="l"/>
              </a:tabLst>
            </a:pPr>
            <a:r>
              <a:rPr lang="en-US" altLang="zh-CN" dirty="0" smtClean="0"/>
              <a:t>		</a:t>
            </a: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altLang="zh-CN" sz="1860" dirty="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altLang="zh-CN" sz="1860" dirty="0" smtClean="0">
                <a:latin typeface="Times New Roman" pitchFamily="18" charset="0"/>
                <a:cs typeface="Times New Roman" pitchFamily="18" charset="0"/>
              </a:rPr>
              <a:t>2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4800"/>
              </a:lnSpc>
              <a:tabLst>
                <a:tab pos="3670300" algn="l"/>
                <a:tab pos="3924300" algn="l"/>
                <a:tab pos="4013200" algn="l"/>
                <a:tab pos="4064000" algn="l"/>
              </a:tabLst>
            </a:pPr>
            <a:r>
              <a:rPr lang="en-US" altLang="zh-CN" dirty="0" smtClean="0"/>
              <a:t>	</a:t>
            </a: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altLang="zh-CN" sz="1860" dirty="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 | R</a:t>
            </a:r>
            <a:r>
              <a:rPr lang="en-US" altLang="zh-CN" sz="1860" dirty="0" smtClean="0">
                <a:latin typeface="Times New Roman" pitchFamily="18" charset="0"/>
                <a:cs typeface="Times New Roman" pitchFamily="18" charset="0"/>
              </a:rPr>
              <a:t>2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4100"/>
              </a:lnSpc>
              <a:tabLst>
                <a:tab pos="3670300" algn="l"/>
                <a:tab pos="3924300" algn="l"/>
                <a:tab pos="4013200" algn="l"/>
                <a:tab pos="4064000" algn="l"/>
              </a:tabLst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So </a:t>
            </a:r>
            <a:r>
              <a:rPr lang="en-US" altLang="zh-CN" sz="3200" b="1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ab*c|d</a:t>
            </a: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 is parsed as </a:t>
            </a:r>
            <a:r>
              <a:rPr lang="en-US" altLang="zh-CN" sz="3200" b="1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((a(b*))c)|d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Simple Regular Expressions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775700" cy="4525963"/>
          </a:xfrm>
        </p:spPr>
        <p:txBody>
          <a:bodyPr/>
          <a:lstStyle/>
          <a:p>
            <a:pPr>
              <a:lnSpc>
                <a:spcPts val="3100"/>
              </a:lnSpc>
              <a:tabLst>
                <a:tab pos="2692400" algn="l"/>
              </a:tabLst>
            </a:pP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Suppose the only characters are </a:t>
            </a:r>
            <a:r>
              <a:rPr lang="en-US" altLang="zh-CN" b="1" dirty="0" smtClean="0">
                <a:latin typeface="Courier New" pitchFamily="18" charset="0"/>
                <a:cs typeface="Courier New" pitchFamily="18" charset="0"/>
              </a:rPr>
              <a:t>0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 and </a:t>
            </a:r>
            <a:r>
              <a:rPr lang="en-US" altLang="zh-CN" b="1" dirty="0" smtClean="0">
                <a:latin typeface="Courier New" pitchFamily="18" charset="0"/>
                <a:cs typeface="Courier New" pitchFamily="18" charset="0"/>
              </a:rPr>
              <a:t>1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400"/>
              </a:lnSpc>
              <a:tabLst>
                <a:tab pos="2692400" algn="l"/>
              </a:tabLst>
            </a:pP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Here is a regular expression for strings containing </a:t>
            </a:r>
            <a:r>
              <a:rPr lang="en-US" altLang="zh-CN" b="1" dirty="0" smtClean="0">
                <a:latin typeface="Courier New" pitchFamily="18" charset="0"/>
                <a:cs typeface="Courier New" pitchFamily="18" charset="0"/>
              </a:rPr>
              <a:t>00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 as a substring: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 algn="ctr">
              <a:lnSpc>
                <a:spcPts val="4900"/>
              </a:lnSpc>
              <a:buNone/>
              <a:tabLst>
                <a:tab pos="2692400" algn="l"/>
              </a:tabLst>
            </a:pPr>
            <a:r>
              <a:rPr lang="en-US" altLang="zh-CN" dirty="0" smtClean="0"/>
              <a:t> 	</a:t>
            </a:r>
            <a:r>
              <a:rPr lang="en-US" altLang="zh-CN" sz="4000" b="1" dirty="0" smtClean="0">
                <a:latin typeface="Times New Roman" pitchFamily="18" charset="0"/>
                <a:cs typeface="Times New Roman" pitchFamily="18" charset="0"/>
              </a:rPr>
              <a:t>(0</a:t>
            </a:r>
            <a:r>
              <a:rPr lang="en-US" altLang="zh-CN" sz="4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4000" b="1" dirty="0" smtClean="0">
                <a:latin typeface="Times New Roman" pitchFamily="18" charset="0"/>
                <a:cs typeface="Times New Roman" pitchFamily="18" charset="0"/>
              </a:rPr>
              <a:t>|</a:t>
            </a:r>
            <a:r>
              <a:rPr lang="en-US" altLang="zh-CN" sz="4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4000" b="1" dirty="0" smtClean="0">
                <a:latin typeface="Times New Roman" pitchFamily="18" charset="0"/>
                <a:cs typeface="Times New Roman" pitchFamily="18" charset="0"/>
              </a:rPr>
              <a:t>1)*00(0</a:t>
            </a:r>
            <a:r>
              <a:rPr lang="en-US" altLang="zh-CN" sz="4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4000" b="1" dirty="0" smtClean="0">
                <a:latin typeface="Times New Roman" pitchFamily="18" charset="0"/>
                <a:cs typeface="Times New Roman" pitchFamily="18" charset="0"/>
              </a:rPr>
              <a:t>|</a:t>
            </a:r>
            <a:r>
              <a:rPr lang="en-US" altLang="zh-CN" sz="4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4000" b="1" dirty="0" smtClean="0">
                <a:latin typeface="Times New Roman" pitchFamily="18" charset="0"/>
                <a:cs typeface="Times New Roman" pitchFamily="18" charset="0"/>
              </a:rPr>
              <a:t>1)*</a:t>
            </a:r>
          </a:p>
          <a:p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Simple Regular Expressions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775700" cy="4525963"/>
          </a:xfrm>
        </p:spPr>
        <p:txBody>
          <a:bodyPr/>
          <a:lstStyle/>
          <a:p>
            <a:pPr>
              <a:lnSpc>
                <a:spcPts val="3100"/>
              </a:lnSpc>
              <a:tabLst>
                <a:tab pos="2692400" algn="l"/>
              </a:tabLst>
            </a:pP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Suppose the only characters are </a:t>
            </a:r>
            <a:r>
              <a:rPr lang="en-US" altLang="zh-CN" b="1" dirty="0" smtClean="0">
                <a:latin typeface="Courier New" pitchFamily="18" charset="0"/>
                <a:cs typeface="Courier New" pitchFamily="18" charset="0"/>
              </a:rPr>
              <a:t>0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 and </a:t>
            </a:r>
            <a:r>
              <a:rPr lang="en-US" altLang="zh-CN" b="1" dirty="0" smtClean="0">
                <a:latin typeface="Courier New" pitchFamily="18" charset="0"/>
                <a:cs typeface="Courier New" pitchFamily="18" charset="0"/>
              </a:rPr>
              <a:t>1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400"/>
              </a:lnSpc>
              <a:tabLst>
                <a:tab pos="2692400" algn="l"/>
              </a:tabLst>
            </a:pP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Here is a regular expression for strings containing </a:t>
            </a:r>
            <a:r>
              <a:rPr lang="en-US" altLang="zh-CN" b="1" dirty="0" smtClean="0">
                <a:latin typeface="Courier New" pitchFamily="18" charset="0"/>
                <a:cs typeface="Courier New" pitchFamily="18" charset="0"/>
              </a:rPr>
              <a:t>00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 as a substring: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 algn="ctr">
              <a:lnSpc>
                <a:spcPts val="4900"/>
              </a:lnSpc>
              <a:buNone/>
              <a:tabLst>
                <a:tab pos="2692400" algn="l"/>
              </a:tabLst>
            </a:pPr>
            <a:r>
              <a:rPr lang="en-US" altLang="zh-CN" dirty="0" smtClean="0"/>
              <a:t> 	</a:t>
            </a:r>
            <a:r>
              <a:rPr lang="en-US" altLang="zh-CN" sz="4000" b="1" dirty="0" smtClean="0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 (0</a:t>
            </a:r>
            <a:r>
              <a:rPr lang="en-US" altLang="zh-CN" sz="4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4000" b="1" dirty="0" smtClean="0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|</a:t>
            </a:r>
            <a:r>
              <a:rPr lang="en-US" altLang="zh-CN" sz="4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4000" b="1" dirty="0" smtClean="0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1)*</a:t>
            </a:r>
            <a:r>
              <a:rPr lang="en-US" altLang="zh-CN" sz="4000" b="1" dirty="0" smtClean="0">
                <a:solidFill>
                  <a:srgbClr val="808000"/>
                </a:solidFill>
                <a:latin typeface="Times New Roman" pitchFamily="18" charset="0"/>
                <a:cs typeface="Times New Roman" pitchFamily="18" charset="0"/>
              </a:rPr>
              <a:t>00</a:t>
            </a:r>
            <a:r>
              <a:rPr lang="en-US" altLang="zh-CN" sz="4000" b="1" dirty="0" smtClean="0">
                <a:solidFill>
                  <a:srgbClr val="800080"/>
                </a:solidFill>
                <a:latin typeface="Times New Roman" pitchFamily="18" charset="0"/>
                <a:cs typeface="Times New Roman" pitchFamily="18" charset="0"/>
              </a:rPr>
              <a:t>(0</a:t>
            </a:r>
            <a:r>
              <a:rPr lang="en-US" altLang="zh-CN" sz="4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4000" b="1" dirty="0" smtClean="0">
                <a:solidFill>
                  <a:srgbClr val="800080"/>
                </a:solidFill>
                <a:latin typeface="Times New Roman" pitchFamily="18" charset="0"/>
                <a:cs typeface="Times New Roman" pitchFamily="18" charset="0"/>
              </a:rPr>
              <a:t>|</a:t>
            </a:r>
            <a:r>
              <a:rPr lang="en-US" altLang="zh-CN" sz="4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4000" b="1" dirty="0" smtClean="0">
                <a:solidFill>
                  <a:srgbClr val="800080"/>
                </a:solidFill>
                <a:latin typeface="Times New Roman" pitchFamily="18" charset="0"/>
                <a:cs typeface="Times New Roman" pitchFamily="18" charset="0"/>
              </a:rPr>
              <a:t>1)*</a:t>
            </a:r>
            <a:endParaRPr lang="en-US" altLang="zh-CN" sz="4000" b="1" dirty="0" smtClean="0">
              <a:latin typeface="Times New Roman" pitchFamily="18" charset="0"/>
              <a:cs typeface="Times New Roman" pitchFamily="18" charset="0"/>
            </a:endParaRPr>
          </a:p>
          <a:p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Simple Regular Expressions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775700" cy="4525963"/>
          </a:xfrm>
        </p:spPr>
        <p:txBody>
          <a:bodyPr/>
          <a:lstStyle/>
          <a:p>
            <a:pPr>
              <a:lnSpc>
                <a:spcPts val="3100"/>
              </a:lnSpc>
              <a:tabLst>
                <a:tab pos="2692400" algn="l"/>
              </a:tabLst>
            </a:pP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Suppose the only characters are </a:t>
            </a:r>
            <a:r>
              <a:rPr lang="en-US" altLang="zh-CN" b="1" dirty="0" smtClean="0">
                <a:latin typeface="Courier New" pitchFamily="18" charset="0"/>
                <a:cs typeface="Courier New" pitchFamily="18" charset="0"/>
              </a:rPr>
              <a:t>0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 and </a:t>
            </a:r>
            <a:r>
              <a:rPr lang="en-US" altLang="zh-CN" b="1" dirty="0" smtClean="0">
                <a:latin typeface="Courier New" pitchFamily="18" charset="0"/>
                <a:cs typeface="Courier New" pitchFamily="18" charset="0"/>
              </a:rPr>
              <a:t>1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400"/>
              </a:lnSpc>
              <a:tabLst>
                <a:tab pos="2692400" algn="l"/>
              </a:tabLst>
            </a:pP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Here is a regular expression for strings containing </a:t>
            </a:r>
            <a:r>
              <a:rPr lang="en-US" altLang="zh-CN" b="1" dirty="0" smtClean="0">
                <a:latin typeface="Courier New" pitchFamily="18" charset="0"/>
                <a:cs typeface="Courier New" pitchFamily="18" charset="0"/>
              </a:rPr>
              <a:t>00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 as a substring: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 algn="ctr">
              <a:lnSpc>
                <a:spcPts val="4900"/>
              </a:lnSpc>
              <a:buNone/>
              <a:tabLst>
                <a:tab pos="2692400" algn="l"/>
              </a:tabLst>
            </a:pPr>
            <a:r>
              <a:rPr lang="en-US" altLang="zh-CN" dirty="0" smtClean="0"/>
              <a:t> 	</a:t>
            </a:r>
            <a:r>
              <a:rPr lang="en-US" altLang="zh-CN" sz="4000" b="1" dirty="0" smtClean="0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 (0</a:t>
            </a:r>
            <a:r>
              <a:rPr lang="en-US" altLang="zh-CN" sz="4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4000" b="1" dirty="0" smtClean="0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|</a:t>
            </a:r>
            <a:r>
              <a:rPr lang="en-US" altLang="zh-CN" sz="4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4000" b="1" dirty="0" smtClean="0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1)*</a:t>
            </a:r>
            <a:r>
              <a:rPr lang="en-US" altLang="zh-CN" sz="4000" b="1" dirty="0" smtClean="0">
                <a:solidFill>
                  <a:srgbClr val="808000"/>
                </a:solidFill>
                <a:latin typeface="Times New Roman" pitchFamily="18" charset="0"/>
                <a:cs typeface="Times New Roman" pitchFamily="18" charset="0"/>
              </a:rPr>
              <a:t>00</a:t>
            </a:r>
            <a:r>
              <a:rPr lang="en-US" altLang="zh-CN" sz="4000" b="1" dirty="0" smtClean="0">
                <a:solidFill>
                  <a:srgbClr val="800080"/>
                </a:solidFill>
                <a:latin typeface="Times New Roman" pitchFamily="18" charset="0"/>
                <a:cs typeface="Times New Roman" pitchFamily="18" charset="0"/>
              </a:rPr>
              <a:t>(0</a:t>
            </a:r>
            <a:r>
              <a:rPr lang="en-US" altLang="zh-CN" sz="4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4000" b="1" dirty="0" smtClean="0">
                <a:solidFill>
                  <a:srgbClr val="800080"/>
                </a:solidFill>
                <a:latin typeface="Times New Roman" pitchFamily="18" charset="0"/>
                <a:cs typeface="Times New Roman" pitchFamily="18" charset="0"/>
              </a:rPr>
              <a:t>|</a:t>
            </a:r>
            <a:r>
              <a:rPr lang="en-US" altLang="zh-CN" sz="4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4000" b="1" dirty="0" smtClean="0">
                <a:solidFill>
                  <a:srgbClr val="800080"/>
                </a:solidFill>
                <a:latin typeface="Times New Roman" pitchFamily="18" charset="0"/>
                <a:cs typeface="Times New Roman" pitchFamily="18" charset="0"/>
              </a:rPr>
              <a:t>1)*</a:t>
            </a:r>
          </a:p>
          <a:p>
            <a:pPr algn="ctr">
              <a:lnSpc>
                <a:spcPts val="3500"/>
              </a:lnSpc>
              <a:buNone/>
              <a:tabLst>
                <a:tab pos="2527300" algn="l"/>
                <a:tab pos="2692400" algn="l"/>
                <a:tab pos="3048000" algn="l"/>
                <a:tab pos="3708400" algn="l"/>
              </a:tabLst>
            </a:pPr>
            <a:r>
              <a:rPr lang="en-US" altLang="zh-CN" sz="2800" b="1" dirty="0" smtClean="0">
                <a:latin typeface="Times New Roman" pitchFamily="18" charset="0"/>
                <a:cs typeface="Times New Roman" pitchFamily="18" charset="0"/>
              </a:rPr>
              <a:t>11011100101</a:t>
            </a:r>
          </a:p>
          <a:p>
            <a:pPr algn="ctr">
              <a:lnSpc>
                <a:spcPts val="3100"/>
              </a:lnSpc>
              <a:buNone/>
              <a:tabLst>
                <a:tab pos="2527300" algn="l"/>
                <a:tab pos="2692400" algn="l"/>
                <a:tab pos="3048000" algn="l"/>
                <a:tab pos="3708400" algn="l"/>
              </a:tabLst>
            </a:pPr>
            <a:r>
              <a:rPr lang="en-US" altLang="zh-CN" sz="2800" b="1" dirty="0" smtClean="0">
                <a:latin typeface="Times New Roman" pitchFamily="18" charset="0"/>
                <a:cs typeface="Times New Roman" pitchFamily="18" charset="0"/>
              </a:rPr>
              <a:t>0000</a:t>
            </a:r>
          </a:p>
          <a:p>
            <a:pPr algn="ctr">
              <a:lnSpc>
                <a:spcPts val="3100"/>
              </a:lnSpc>
              <a:buNone/>
              <a:tabLst>
                <a:tab pos="2527300" algn="l"/>
                <a:tab pos="2692400" algn="l"/>
                <a:tab pos="3048000" algn="l"/>
                <a:tab pos="3708400" algn="l"/>
              </a:tabLst>
            </a:pPr>
            <a:r>
              <a:rPr lang="en-US" altLang="zh-CN" sz="2800" b="1" dirty="0" smtClean="0">
                <a:latin typeface="Times New Roman" pitchFamily="18" charset="0"/>
                <a:cs typeface="Times New Roman" pitchFamily="18" charset="0"/>
              </a:rPr>
              <a:t>11111011110011111</a:t>
            </a:r>
          </a:p>
          <a:p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0083800" cy="75565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355600" y="5537200"/>
            <a:ext cx="2002151" cy="41806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  <a:tabLst/>
            </a:pPr>
            <a:r>
              <a:rPr lang="en-US" altLang="zh-CN" sz="2600" b="1" dirty="0" smtClean="0">
                <a:latin typeface="Courier New" pitchFamily="18" charset="0"/>
                <a:cs typeface="Courier New" pitchFamily="18" charset="0"/>
              </a:rPr>
              <a:t>w</a:t>
            </a: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 smtClean="0">
                <a:latin typeface="Courier New" pitchFamily="18" charset="0"/>
                <a:cs typeface="Courier New" pitchFamily="18" charset="0"/>
              </a:rPr>
              <a:t>h</a:t>
            </a: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 smtClean="0">
                <a:latin typeface="Courier New" pitchFamily="18" charset="0"/>
                <a:cs typeface="Courier New" pitchFamily="18" charset="0"/>
              </a:rPr>
              <a:t>i</a:t>
            </a: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 smtClean="0">
                <a:latin typeface="Courier New" pitchFamily="18" charset="0"/>
                <a:cs typeface="Courier New" pitchFamily="18" charset="0"/>
              </a:rPr>
              <a:t>l</a:t>
            </a: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 smtClean="0">
                <a:latin typeface="Courier New" pitchFamily="18" charset="0"/>
                <a:cs typeface="Courier New" pitchFamily="18" charset="0"/>
              </a:rPr>
              <a:t>e</a:t>
            </a:r>
          </a:p>
        </p:txBody>
      </p:sp>
      <p:sp>
        <p:nvSpPr>
          <p:cNvPr id="3" name="TextBox 1"/>
          <p:cNvSpPr txBox="1"/>
          <p:nvPr/>
        </p:nvSpPr>
        <p:spPr>
          <a:xfrm>
            <a:off x="4927600" y="5537200"/>
            <a:ext cx="200376" cy="41806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  <a:tabLst/>
            </a:pPr>
            <a:r>
              <a:rPr lang="en-US" altLang="zh-CN" sz="2600" b="1" dirty="0" smtClean="0">
                <a:latin typeface="Courier New" pitchFamily="18" charset="0"/>
                <a:cs typeface="Courier New" pitchFamily="18" charset="0"/>
              </a:rPr>
              <a:t>&lt;</a:t>
            </a:r>
          </a:p>
        </p:txBody>
      </p:sp>
      <p:sp>
        <p:nvSpPr>
          <p:cNvPr id="4" name="TextBox 1"/>
          <p:cNvSpPr txBox="1"/>
          <p:nvPr/>
        </p:nvSpPr>
        <p:spPr>
          <a:xfrm>
            <a:off x="3746500" y="6489700"/>
            <a:ext cx="3080972" cy="84125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                <a:tab pos="850900" algn="l"/>
              </a:tabLst>
            </a:pPr>
            <a:r>
              <a:rPr lang="en-US" altLang="zh-CN" sz="2800" b="1" dirty="0" smtClean="0">
                <a:latin typeface="Courier New" pitchFamily="18" charset="0"/>
                <a:cs typeface="Courier New" pitchFamily="18" charset="0"/>
              </a:rPr>
              <a:t>while</a:t>
            </a:r>
            <a:r>
              <a:rPr lang="en-US" altLang="zh-CN" sz="28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800" b="1" dirty="0" smtClean="0">
                <a:latin typeface="Courier New" pitchFamily="18" charset="0"/>
                <a:cs typeface="Courier New" pitchFamily="18" charset="0"/>
              </a:rPr>
              <a:t>(ip</a:t>
            </a:r>
            <a:r>
              <a:rPr lang="en-US" altLang="zh-CN" sz="2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800" b="1" dirty="0" smtClean="0">
                <a:latin typeface="Courier New" pitchFamily="18" charset="0"/>
                <a:cs typeface="Courier New" pitchFamily="18" charset="0"/>
              </a:rPr>
              <a:t>&lt;</a:t>
            </a:r>
            <a:r>
              <a:rPr lang="en-US" altLang="zh-CN" sz="2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800" b="1" dirty="0" smtClean="0">
                <a:latin typeface="Courier New" pitchFamily="18" charset="0"/>
                <a:cs typeface="Courier New" pitchFamily="18" charset="0"/>
              </a:rPr>
              <a:t>z)</a:t>
            </a:r>
          </a:p>
          <a:p>
            <a:pPr>
              <a:lnSpc>
                <a:spcPts val="3100"/>
              </a:lnSpc>
              <a:tabLst>
                <a:tab pos="850900" algn="l"/>
              </a:tabLst>
            </a:pPr>
            <a:r>
              <a:rPr lang="en-US" altLang="zh-CN" dirty="0" smtClean="0"/>
              <a:t>	</a:t>
            </a:r>
            <a:r>
              <a:rPr lang="en-US" altLang="zh-CN" sz="2800" b="1" dirty="0" smtClean="0">
                <a:latin typeface="Courier New" pitchFamily="18" charset="0"/>
                <a:cs typeface="Courier New" pitchFamily="18" charset="0"/>
              </a:rPr>
              <a:t>++ip;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3098800" y="5537200"/>
            <a:ext cx="1101264" cy="41806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  <a:tabLst/>
            </a:pPr>
            <a:r>
              <a:rPr lang="en-US" altLang="zh-CN" sz="2600" b="1" dirty="0" smtClean="0">
                <a:latin typeface="Courier New" pitchFamily="18" charset="0"/>
                <a:cs typeface="Courier New" pitchFamily="18" charset="0"/>
              </a:rPr>
              <a:t>(</a:t>
            </a: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 smtClean="0">
                <a:latin typeface="Courier New" pitchFamily="18" charset="0"/>
                <a:cs typeface="Courier New" pitchFamily="18" charset="0"/>
              </a:rPr>
              <a:t>i</a:t>
            </a: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 smtClean="0">
                <a:latin typeface="Courier New" pitchFamily="18" charset="0"/>
                <a:cs typeface="Courier New" pitchFamily="18" charset="0"/>
              </a:rPr>
              <a:t>p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5842000" y="5537200"/>
            <a:ext cx="3787896" cy="42428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  <a:tabLst/>
            </a:pPr>
            <a:r>
              <a:rPr lang="en-US" altLang="zh-CN" sz="2600" b="1" dirty="0" smtClean="0">
                <a:latin typeface="Courier New" pitchFamily="18" charset="0"/>
                <a:cs typeface="Courier New" pitchFamily="18" charset="0"/>
              </a:rPr>
              <a:t>z</a:t>
            </a: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 smtClean="0">
                <a:latin typeface="Courier New" pitchFamily="18" charset="0"/>
                <a:cs typeface="Courier New" pitchFamily="18" charset="0"/>
              </a:rPr>
              <a:t>)</a:t>
            </a: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600" b="1" dirty="0" smtClean="0">
                <a:latin typeface="Courier New" pitchFamily="18" charset="0"/>
                <a:cs typeface="Courier New" pitchFamily="18" charset="0"/>
              </a:rPr>
              <a:t>\n\t</a:t>
            </a: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600" b="1" dirty="0" smtClean="0">
                <a:latin typeface="Courier New" pitchFamily="18" charset="0"/>
                <a:cs typeface="Courier New" pitchFamily="18" charset="0"/>
              </a:rPr>
              <a:t>+</a:t>
            </a: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 smtClean="0">
                <a:latin typeface="Courier New" pitchFamily="18" charset="0"/>
                <a:cs typeface="Courier New" pitchFamily="18" charset="0"/>
              </a:rPr>
              <a:t>+</a:t>
            </a: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 smtClean="0">
                <a:latin typeface="Courier New" pitchFamily="18" charset="0"/>
                <a:cs typeface="Courier New" pitchFamily="18" charset="0"/>
              </a:rPr>
              <a:t>i</a:t>
            </a: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 smtClean="0">
                <a:latin typeface="Courier New" pitchFamily="18" charset="0"/>
                <a:cs typeface="Courier New" pitchFamily="18" charset="0"/>
              </a:rPr>
              <a:t>p</a:t>
            </a: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 smtClean="0">
                <a:latin typeface="Courier New" pitchFamily="18" charset="0"/>
                <a:cs typeface="Courier New" pitchFamily="18" charset="0"/>
              </a:rPr>
              <a:t>;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546100" y="3848100"/>
            <a:ext cx="1189428" cy="35394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/>
            </a:pPr>
            <a:r>
              <a:rPr lang="en-US" altLang="zh-CN" sz="2200" b="1" dirty="0" smtClean="0">
                <a:latin typeface="Courier New" pitchFamily="18" charset="0"/>
                <a:cs typeface="Courier New" pitchFamily="18" charset="0"/>
              </a:rPr>
              <a:t>T_While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2197100" y="3848100"/>
            <a:ext cx="169918" cy="35394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/>
            </a:pPr>
            <a:r>
              <a:rPr lang="en-US" altLang="zh-CN" sz="2200" b="1" dirty="0" smtClean="0">
                <a:latin typeface="Courier New" pitchFamily="18" charset="0"/>
                <a:cs typeface="Courier New" pitchFamily="18" charset="0"/>
              </a:rPr>
              <a:t>(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2832100" y="3848100"/>
            <a:ext cx="1189428" cy="35394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/>
            </a:pPr>
            <a:r>
              <a:rPr lang="en-US" altLang="zh-CN" sz="2200" b="1" dirty="0" smtClean="0">
                <a:latin typeface="Courier New" pitchFamily="18" charset="0"/>
                <a:cs typeface="Courier New" pitchFamily="18" charset="0"/>
              </a:rPr>
              <a:t>T_Ident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4483100" y="3848100"/>
            <a:ext cx="169918" cy="35394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/>
            </a:pPr>
            <a:r>
              <a:rPr lang="en-US" altLang="zh-CN" sz="2200" b="1" dirty="0" smtClean="0">
                <a:latin typeface="Courier New" pitchFamily="18" charset="0"/>
                <a:cs typeface="Courier New" pitchFamily="18" charset="0"/>
              </a:rPr>
              <a:t>&lt;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5118100" y="3848100"/>
            <a:ext cx="1189428" cy="35394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/>
            </a:pPr>
            <a:r>
              <a:rPr lang="en-US" altLang="zh-CN" sz="2200" b="1" dirty="0" smtClean="0">
                <a:latin typeface="Courier New" pitchFamily="18" charset="0"/>
                <a:cs typeface="Courier New" pitchFamily="18" charset="0"/>
              </a:rPr>
              <a:t>T_Ident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6769100" y="3848100"/>
            <a:ext cx="169918" cy="35394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/>
            </a:pPr>
            <a:r>
              <a:rPr lang="en-US" altLang="zh-CN" sz="2200" b="1" dirty="0" smtClean="0">
                <a:latin typeface="Courier New" pitchFamily="18" charset="0"/>
                <a:cs typeface="Courier New" pitchFamily="18" charset="0"/>
              </a:rPr>
              <a:t>)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7480300" y="3848100"/>
            <a:ext cx="339837" cy="35394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/>
            </a:pPr>
            <a:r>
              <a:rPr lang="en-US" altLang="zh-CN" sz="2200" b="1" dirty="0" smtClean="0">
                <a:latin typeface="Courier New" pitchFamily="18" charset="0"/>
                <a:cs typeface="Courier New" pitchFamily="18" charset="0"/>
              </a:rPr>
              <a:t>++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8318500" y="3848100"/>
            <a:ext cx="1189428" cy="35394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/>
            </a:pPr>
            <a:r>
              <a:rPr lang="en-US" altLang="zh-CN" sz="2200" b="1" dirty="0" smtClean="0">
                <a:latin typeface="Courier New" pitchFamily="18" charset="0"/>
                <a:cs typeface="Courier New" pitchFamily="18" charset="0"/>
              </a:rPr>
              <a:t>T_Ident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3251200" y="4533900"/>
            <a:ext cx="339837" cy="35394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/>
            </a:pPr>
            <a:r>
              <a:rPr lang="en-US" altLang="zh-CN" sz="2200" b="1" dirty="0" smtClean="0">
                <a:latin typeface="Courier New" pitchFamily="18" charset="0"/>
                <a:cs typeface="Courier New" pitchFamily="18" charset="0"/>
              </a:rPr>
              <a:t>ip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5626100" y="4533900"/>
            <a:ext cx="169918" cy="35394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/>
            </a:pPr>
            <a:r>
              <a:rPr lang="en-US" altLang="zh-CN" sz="2200" b="1" dirty="0" smtClean="0">
                <a:latin typeface="Courier New" pitchFamily="18" charset="0"/>
                <a:cs typeface="Courier New" pitchFamily="18" charset="0"/>
              </a:rPr>
              <a:t>z</a:t>
            </a:r>
          </a:p>
        </p:txBody>
      </p:sp>
      <p:sp>
        <p:nvSpPr>
          <p:cNvPr id="17" name="TextBox 1"/>
          <p:cNvSpPr txBox="1"/>
          <p:nvPr/>
        </p:nvSpPr>
        <p:spPr>
          <a:xfrm>
            <a:off x="8737600" y="4533900"/>
            <a:ext cx="339837" cy="35394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/>
            </a:pPr>
            <a:r>
              <a:rPr lang="en-US" altLang="zh-CN" sz="2200" b="1" dirty="0" smtClean="0">
                <a:latin typeface="Courier New" pitchFamily="18" charset="0"/>
                <a:cs typeface="Courier New" pitchFamily="18" charset="0"/>
              </a:rPr>
              <a:t>ip</a:t>
            </a:r>
          </a:p>
        </p:txBody>
      </p:sp>
      <p:sp>
        <p:nvSpPr>
          <p:cNvPr id="18" name="TextBox 1"/>
          <p:cNvSpPr txBox="1"/>
          <p:nvPr/>
        </p:nvSpPr>
        <p:spPr>
          <a:xfrm>
            <a:off x="4610100" y="533400"/>
            <a:ext cx="849592" cy="35394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/>
            </a:pPr>
            <a:r>
              <a:rPr lang="en-US" altLang="zh-CN" sz="2200" b="1" dirty="0" smtClean="0">
                <a:latin typeface="Courier New" pitchFamily="18" charset="0"/>
                <a:cs typeface="Courier New" pitchFamily="18" charset="0"/>
              </a:rPr>
              <a:t>While</a:t>
            </a:r>
          </a:p>
        </p:txBody>
      </p:sp>
      <p:sp>
        <p:nvSpPr>
          <p:cNvPr id="19" name="TextBox 1"/>
          <p:cNvSpPr txBox="1"/>
          <p:nvPr/>
        </p:nvSpPr>
        <p:spPr>
          <a:xfrm>
            <a:off x="6451600" y="1447800"/>
            <a:ext cx="339837" cy="35394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/>
            </a:pPr>
            <a:r>
              <a:rPr lang="en-US" altLang="zh-CN" sz="2200" b="1" dirty="0" smtClean="0">
                <a:latin typeface="Courier New" pitchFamily="18" charset="0"/>
                <a:cs typeface="Courier New" pitchFamily="18" charset="0"/>
              </a:rPr>
              <a:t>++</a:t>
            </a:r>
          </a:p>
        </p:txBody>
      </p:sp>
      <p:sp>
        <p:nvSpPr>
          <p:cNvPr id="20" name="TextBox 1"/>
          <p:cNvSpPr txBox="1"/>
          <p:nvPr/>
        </p:nvSpPr>
        <p:spPr>
          <a:xfrm>
            <a:off x="3340100" y="1447800"/>
            <a:ext cx="169918" cy="35394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/>
            </a:pPr>
            <a:r>
              <a:rPr lang="en-US" altLang="zh-CN" sz="2200" b="1" dirty="0" smtClean="0">
                <a:latin typeface="Courier New" pitchFamily="18" charset="0"/>
                <a:cs typeface="Courier New" pitchFamily="18" charset="0"/>
              </a:rPr>
              <a:t>&lt;</a:t>
            </a:r>
          </a:p>
        </p:txBody>
      </p:sp>
      <p:sp>
        <p:nvSpPr>
          <p:cNvPr id="21" name="TextBox 1"/>
          <p:cNvSpPr txBox="1"/>
          <p:nvPr/>
        </p:nvSpPr>
        <p:spPr>
          <a:xfrm>
            <a:off x="1866900" y="2603500"/>
            <a:ext cx="849592" cy="80278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>
                <a:tab pos="241300" algn="l"/>
              </a:tabLst>
            </a:pPr>
            <a:r>
              <a:rPr lang="en-US" altLang="zh-CN" sz="2200" b="1" dirty="0" smtClean="0">
                <a:latin typeface="Courier New" pitchFamily="18" charset="0"/>
                <a:cs typeface="Courier New" pitchFamily="18" charset="0"/>
              </a:rPr>
              <a:t>Ident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500"/>
              </a:lnSpc>
              <a:tabLst>
                <a:tab pos="241300" algn="l"/>
              </a:tabLst>
            </a:pPr>
            <a:r>
              <a:rPr lang="en-US" altLang="zh-CN" dirty="0" smtClean="0"/>
              <a:t>	</a:t>
            </a:r>
            <a:r>
              <a:rPr lang="en-US" altLang="zh-CN" sz="2200" b="1" dirty="0" smtClean="0">
                <a:latin typeface="Courier New" pitchFamily="18" charset="0"/>
                <a:cs typeface="Courier New" pitchFamily="18" charset="0"/>
              </a:rPr>
              <a:t>ip</a:t>
            </a:r>
          </a:p>
        </p:txBody>
      </p:sp>
      <p:sp>
        <p:nvSpPr>
          <p:cNvPr id="22" name="TextBox 1"/>
          <p:cNvSpPr txBox="1"/>
          <p:nvPr/>
        </p:nvSpPr>
        <p:spPr>
          <a:xfrm>
            <a:off x="3924300" y="2603500"/>
            <a:ext cx="849592" cy="81560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>
                <a:tab pos="330200" algn="l"/>
              </a:tabLst>
            </a:pPr>
            <a:r>
              <a:rPr lang="en-US" altLang="zh-CN" sz="2200" b="1" dirty="0" smtClean="0">
                <a:latin typeface="Courier New" pitchFamily="18" charset="0"/>
                <a:cs typeface="Courier New" pitchFamily="18" charset="0"/>
              </a:rPr>
              <a:t>Ident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600"/>
              </a:lnSpc>
              <a:tabLst>
                <a:tab pos="330200" algn="l"/>
              </a:tabLst>
            </a:pPr>
            <a:r>
              <a:rPr lang="en-US" altLang="zh-CN" dirty="0" smtClean="0"/>
              <a:t>	</a:t>
            </a:r>
            <a:r>
              <a:rPr lang="en-US" altLang="zh-CN" sz="2200" b="1" dirty="0" smtClean="0">
                <a:latin typeface="Times New Roman" pitchFamily="18" charset="0"/>
                <a:cs typeface="Times New Roman" pitchFamily="18" charset="0"/>
              </a:rPr>
              <a:t>z</a:t>
            </a:r>
          </a:p>
        </p:txBody>
      </p:sp>
      <p:sp>
        <p:nvSpPr>
          <p:cNvPr id="23" name="TextBox 1"/>
          <p:cNvSpPr txBox="1"/>
          <p:nvPr/>
        </p:nvSpPr>
        <p:spPr>
          <a:xfrm>
            <a:off x="6210300" y="2603500"/>
            <a:ext cx="849592" cy="80278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>
                <a:tab pos="241300" algn="l"/>
              </a:tabLst>
            </a:pPr>
            <a:r>
              <a:rPr lang="en-US" altLang="zh-CN" sz="2200" b="1" dirty="0" smtClean="0">
                <a:latin typeface="Courier New" pitchFamily="18" charset="0"/>
                <a:cs typeface="Courier New" pitchFamily="18" charset="0"/>
              </a:rPr>
              <a:t>Ident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500"/>
              </a:lnSpc>
              <a:tabLst>
                <a:tab pos="241300" algn="l"/>
              </a:tabLst>
            </a:pPr>
            <a:r>
              <a:rPr lang="en-US" altLang="zh-CN" dirty="0" smtClean="0"/>
              <a:t>	</a:t>
            </a:r>
            <a:r>
              <a:rPr lang="en-US" altLang="zh-CN" sz="2200" b="1" dirty="0" smtClean="0">
                <a:latin typeface="Courier New" pitchFamily="18" charset="0"/>
                <a:cs typeface="Courier New" pitchFamily="18" charset="0"/>
              </a:rPr>
              <a:t>ip</a:t>
            </a: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Simple Regular Expressions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775700" cy="4525963"/>
          </a:xfrm>
        </p:spPr>
        <p:txBody>
          <a:bodyPr/>
          <a:lstStyle/>
          <a:p>
            <a:pPr>
              <a:lnSpc>
                <a:spcPts val="3100"/>
              </a:lnSpc>
              <a:tabLst>
                <a:tab pos="2692400" algn="l"/>
              </a:tabLst>
            </a:pP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Suppose the only characters are </a:t>
            </a:r>
            <a:r>
              <a:rPr lang="en-US" altLang="zh-CN" b="1" dirty="0" smtClean="0">
                <a:latin typeface="Courier New" pitchFamily="18" charset="0"/>
                <a:cs typeface="Courier New" pitchFamily="18" charset="0"/>
              </a:rPr>
              <a:t>0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 and </a:t>
            </a:r>
            <a:r>
              <a:rPr lang="en-US" altLang="zh-CN" b="1" dirty="0" smtClean="0">
                <a:latin typeface="Courier New" pitchFamily="18" charset="0"/>
                <a:cs typeface="Courier New" pitchFamily="18" charset="0"/>
              </a:rPr>
              <a:t>1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400"/>
              </a:lnSpc>
              <a:tabLst>
                <a:tab pos="2692400" algn="l"/>
              </a:tabLst>
            </a:pP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Here is a regular expression for strings containing </a:t>
            </a:r>
            <a:r>
              <a:rPr lang="en-US" altLang="zh-CN" b="1" dirty="0" smtClean="0">
                <a:latin typeface="Courier New" pitchFamily="18" charset="0"/>
                <a:cs typeface="Courier New" pitchFamily="18" charset="0"/>
              </a:rPr>
              <a:t>00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 as a substring: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 algn="ctr">
              <a:lnSpc>
                <a:spcPts val="4900"/>
              </a:lnSpc>
              <a:buNone/>
              <a:tabLst>
                <a:tab pos="2692400" algn="l"/>
              </a:tabLst>
            </a:pPr>
            <a:r>
              <a:rPr lang="en-US" altLang="zh-CN" dirty="0" smtClean="0"/>
              <a:t> 	</a:t>
            </a:r>
            <a:r>
              <a:rPr lang="en-US" altLang="zh-CN" sz="4000" b="1" dirty="0" smtClean="0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 (0</a:t>
            </a:r>
            <a:r>
              <a:rPr lang="en-US" altLang="zh-CN" sz="4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4000" b="1" dirty="0" smtClean="0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|</a:t>
            </a:r>
            <a:r>
              <a:rPr lang="en-US" altLang="zh-CN" sz="4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4000" b="1" dirty="0" smtClean="0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1)*</a:t>
            </a:r>
            <a:r>
              <a:rPr lang="en-US" altLang="zh-CN" sz="4000" b="1" dirty="0" smtClean="0">
                <a:solidFill>
                  <a:srgbClr val="808000"/>
                </a:solidFill>
                <a:latin typeface="Times New Roman" pitchFamily="18" charset="0"/>
                <a:cs typeface="Times New Roman" pitchFamily="18" charset="0"/>
              </a:rPr>
              <a:t>00</a:t>
            </a:r>
            <a:r>
              <a:rPr lang="en-US" altLang="zh-CN" sz="4000" b="1" dirty="0" smtClean="0">
                <a:solidFill>
                  <a:srgbClr val="800080"/>
                </a:solidFill>
                <a:latin typeface="Times New Roman" pitchFamily="18" charset="0"/>
                <a:cs typeface="Times New Roman" pitchFamily="18" charset="0"/>
              </a:rPr>
              <a:t>(0</a:t>
            </a:r>
            <a:r>
              <a:rPr lang="en-US" altLang="zh-CN" sz="4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4000" b="1" dirty="0" smtClean="0">
                <a:solidFill>
                  <a:srgbClr val="800080"/>
                </a:solidFill>
                <a:latin typeface="Times New Roman" pitchFamily="18" charset="0"/>
                <a:cs typeface="Times New Roman" pitchFamily="18" charset="0"/>
              </a:rPr>
              <a:t>|</a:t>
            </a:r>
            <a:r>
              <a:rPr lang="en-US" altLang="zh-CN" sz="4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4000" b="1" dirty="0" smtClean="0">
                <a:solidFill>
                  <a:srgbClr val="800080"/>
                </a:solidFill>
                <a:latin typeface="Times New Roman" pitchFamily="18" charset="0"/>
                <a:cs typeface="Times New Roman" pitchFamily="18" charset="0"/>
              </a:rPr>
              <a:t>1)*</a:t>
            </a:r>
          </a:p>
          <a:p>
            <a:pPr algn="ctr">
              <a:lnSpc>
                <a:spcPts val="3500"/>
              </a:lnSpc>
              <a:buNone/>
              <a:tabLst>
                <a:tab pos="2527300" algn="l"/>
                <a:tab pos="2692400" algn="l"/>
                <a:tab pos="3048000" algn="l"/>
                <a:tab pos="3708400" algn="l"/>
              </a:tabLst>
            </a:pPr>
            <a:r>
              <a:rPr lang="en-US" altLang="zh-CN" sz="2800" b="1" dirty="0" smtClean="0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110111</a:t>
            </a:r>
            <a:r>
              <a:rPr lang="en-US" altLang="zh-CN" sz="2800" b="1" dirty="0" smtClean="0">
                <a:solidFill>
                  <a:srgbClr val="808000"/>
                </a:solidFill>
                <a:latin typeface="Times New Roman" pitchFamily="18" charset="0"/>
                <a:cs typeface="Times New Roman" pitchFamily="18" charset="0"/>
              </a:rPr>
              <a:t>00</a:t>
            </a:r>
            <a:r>
              <a:rPr lang="en-US" altLang="zh-CN" sz="2800" b="1" dirty="0" smtClean="0">
                <a:solidFill>
                  <a:srgbClr val="800080"/>
                </a:solidFill>
                <a:latin typeface="Times New Roman" pitchFamily="18" charset="0"/>
                <a:cs typeface="Times New Roman" pitchFamily="18" charset="0"/>
              </a:rPr>
              <a:t>101</a:t>
            </a:r>
          </a:p>
          <a:p>
            <a:pPr algn="ctr">
              <a:lnSpc>
                <a:spcPts val="3100"/>
              </a:lnSpc>
              <a:buNone/>
              <a:tabLst>
                <a:tab pos="2527300" algn="l"/>
                <a:tab pos="2692400" algn="l"/>
                <a:tab pos="3048000" algn="l"/>
                <a:tab pos="3708400" algn="l"/>
              </a:tabLst>
            </a:pPr>
            <a:r>
              <a:rPr lang="en-US" altLang="zh-CN" sz="2800" b="1" dirty="0" smtClean="0">
                <a:solidFill>
                  <a:srgbClr val="808000"/>
                </a:solidFill>
                <a:latin typeface="Times New Roman" pitchFamily="18" charset="0"/>
                <a:cs typeface="Times New Roman" pitchFamily="18" charset="0"/>
              </a:rPr>
              <a:t>00</a:t>
            </a:r>
            <a:r>
              <a:rPr lang="en-US" altLang="zh-CN" sz="2800" b="1" dirty="0" smtClean="0">
                <a:solidFill>
                  <a:srgbClr val="800080"/>
                </a:solidFill>
                <a:latin typeface="Times New Roman" pitchFamily="18" charset="0"/>
                <a:cs typeface="Times New Roman" pitchFamily="18" charset="0"/>
              </a:rPr>
              <a:t>00</a:t>
            </a:r>
          </a:p>
          <a:p>
            <a:pPr algn="ctr">
              <a:lnSpc>
                <a:spcPts val="3100"/>
              </a:lnSpc>
              <a:buNone/>
              <a:tabLst>
                <a:tab pos="2527300" algn="l"/>
                <a:tab pos="2692400" algn="l"/>
                <a:tab pos="3048000" algn="l"/>
                <a:tab pos="3708400" algn="l"/>
              </a:tabLst>
            </a:pPr>
            <a:r>
              <a:rPr lang="en-US" altLang="zh-CN" sz="2800" b="1" dirty="0" smtClean="0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1111101111</a:t>
            </a:r>
            <a:r>
              <a:rPr lang="en-US" altLang="zh-CN" sz="2800" b="1" dirty="0" smtClean="0">
                <a:solidFill>
                  <a:srgbClr val="808000"/>
                </a:solidFill>
                <a:latin typeface="Times New Roman" pitchFamily="18" charset="0"/>
                <a:cs typeface="Times New Roman" pitchFamily="18" charset="0"/>
              </a:rPr>
              <a:t>00</a:t>
            </a:r>
            <a:r>
              <a:rPr lang="en-US" altLang="zh-CN" sz="2800" b="1" dirty="0" smtClean="0">
                <a:solidFill>
                  <a:srgbClr val="800080"/>
                </a:solidFill>
                <a:latin typeface="Times New Roman" pitchFamily="18" charset="0"/>
                <a:cs typeface="Times New Roman" pitchFamily="18" charset="0"/>
              </a:rPr>
              <a:t>11111</a:t>
            </a:r>
          </a:p>
          <a:p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Simple Regular Expressions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928100" cy="4525963"/>
          </a:xfrm>
        </p:spPr>
        <p:txBody>
          <a:bodyPr/>
          <a:lstStyle/>
          <a:p>
            <a:pPr>
              <a:lnSpc>
                <a:spcPts val="3100"/>
              </a:lnSpc>
              <a:tabLst/>
            </a:pP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Suppose the only characters are </a:t>
            </a:r>
            <a:r>
              <a:rPr lang="en-US" altLang="zh-CN" b="1" dirty="0" smtClean="0">
                <a:latin typeface="Courier New" pitchFamily="18" charset="0"/>
                <a:cs typeface="Courier New" pitchFamily="18" charset="0"/>
              </a:rPr>
              <a:t>0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 and </a:t>
            </a:r>
            <a:r>
              <a:rPr lang="en-US" altLang="zh-CN" b="1" dirty="0" smtClean="0">
                <a:latin typeface="Courier New" pitchFamily="18" charset="0"/>
                <a:cs typeface="Courier New" pitchFamily="18" charset="0"/>
              </a:rPr>
              <a:t>1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.</a:t>
            </a:r>
            <a:endParaRPr lang="en-US" altLang="zh-CN" dirty="0" smtClean="0"/>
          </a:p>
          <a:p>
            <a:pPr>
              <a:lnSpc>
                <a:spcPts val="3400"/>
              </a:lnSpc>
              <a:tabLst/>
            </a:pP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Here is a regular expression for strings of length exactly four:</a:t>
            </a:r>
          </a:p>
          <a:p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Simple Regular Expressions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928100" cy="4525963"/>
          </a:xfrm>
        </p:spPr>
        <p:txBody>
          <a:bodyPr/>
          <a:lstStyle/>
          <a:p>
            <a:pPr>
              <a:lnSpc>
                <a:spcPts val="3100"/>
              </a:lnSpc>
              <a:tabLst/>
            </a:pP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Suppose the only characters are </a:t>
            </a:r>
            <a:r>
              <a:rPr lang="en-US" altLang="zh-CN" b="1" dirty="0" smtClean="0">
                <a:latin typeface="Courier New" pitchFamily="18" charset="0"/>
                <a:cs typeface="Courier New" pitchFamily="18" charset="0"/>
              </a:rPr>
              <a:t>0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 and </a:t>
            </a:r>
            <a:r>
              <a:rPr lang="en-US" altLang="zh-CN" b="1" dirty="0" smtClean="0">
                <a:latin typeface="Courier New" pitchFamily="18" charset="0"/>
                <a:cs typeface="Courier New" pitchFamily="18" charset="0"/>
              </a:rPr>
              <a:t>1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.</a:t>
            </a:r>
            <a:endParaRPr lang="en-US" altLang="zh-CN" dirty="0" smtClean="0"/>
          </a:p>
          <a:p>
            <a:pPr>
              <a:lnSpc>
                <a:spcPts val="3400"/>
              </a:lnSpc>
              <a:tabLst/>
            </a:pP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Here is a regular expression for strings of length exactly four:</a:t>
            </a:r>
          </a:p>
          <a:p>
            <a:pPr>
              <a:lnSpc>
                <a:spcPts val="3400"/>
              </a:lnSpc>
              <a:buNone/>
              <a:tabLst/>
            </a:pPr>
            <a:endParaRPr lang="en-US" altLang="zh-CN" dirty="0" smtClean="0">
              <a:latin typeface="Times New Roman" pitchFamily="18" charset="0"/>
              <a:cs typeface="Times New Roman" pitchFamily="18" charset="0"/>
            </a:endParaRPr>
          </a:p>
          <a:p>
            <a:pPr algn="ctr">
              <a:lnSpc>
                <a:spcPts val="3400"/>
              </a:lnSpc>
              <a:buNone/>
            </a:pPr>
            <a:r>
              <a:rPr lang="en-US" altLang="zh-CN" sz="3600" b="1" dirty="0" smtClean="0">
                <a:latin typeface="Times New Roman" pitchFamily="18" charset="0"/>
                <a:cs typeface="Times New Roman" pitchFamily="18" charset="0"/>
              </a:rPr>
              <a:t>(0|1)(0|1)(0|1)(0|1)</a:t>
            </a:r>
          </a:p>
          <a:p>
            <a:pPr>
              <a:lnSpc>
                <a:spcPts val="3400"/>
              </a:lnSpc>
              <a:buNone/>
              <a:tabLst/>
            </a:pPr>
            <a:endParaRPr lang="en-US" altLang="zh-CN" dirty="0" smtClean="0">
              <a:latin typeface="Times New Roman" pitchFamily="18" charset="0"/>
              <a:cs typeface="Times New Roman" pitchFamily="18" charset="0"/>
            </a:endParaRPr>
          </a:p>
          <a:p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Simple Regular Expressions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928100" cy="4525963"/>
          </a:xfrm>
        </p:spPr>
        <p:txBody>
          <a:bodyPr/>
          <a:lstStyle/>
          <a:p>
            <a:pPr>
              <a:lnSpc>
                <a:spcPts val="3100"/>
              </a:lnSpc>
              <a:tabLst/>
            </a:pP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Suppose the only characters are </a:t>
            </a:r>
            <a:r>
              <a:rPr lang="en-US" altLang="zh-CN" b="1" dirty="0" smtClean="0">
                <a:latin typeface="Courier New" pitchFamily="18" charset="0"/>
                <a:cs typeface="Courier New" pitchFamily="18" charset="0"/>
              </a:rPr>
              <a:t>0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 and </a:t>
            </a:r>
            <a:r>
              <a:rPr lang="en-US" altLang="zh-CN" b="1" dirty="0" smtClean="0">
                <a:latin typeface="Courier New" pitchFamily="18" charset="0"/>
                <a:cs typeface="Courier New" pitchFamily="18" charset="0"/>
              </a:rPr>
              <a:t>1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.</a:t>
            </a:r>
            <a:endParaRPr lang="en-US" altLang="zh-CN" dirty="0" smtClean="0"/>
          </a:p>
          <a:p>
            <a:pPr>
              <a:lnSpc>
                <a:spcPts val="3400"/>
              </a:lnSpc>
              <a:tabLst/>
            </a:pP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Here is a regular expression for strings of length exactly four:</a:t>
            </a:r>
          </a:p>
          <a:p>
            <a:pPr>
              <a:lnSpc>
                <a:spcPts val="3400"/>
              </a:lnSpc>
              <a:buNone/>
              <a:tabLst/>
            </a:pPr>
            <a:endParaRPr lang="en-US" altLang="zh-CN" dirty="0" smtClean="0">
              <a:latin typeface="Times New Roman" pitchFamily="18" charset="0"/>
              <a:cs typeface="Times New Roman" pitchFamily="18" charset="0"/>
            </a:endParaRPr>
          </a:p>
          <a:p>
            <a:pPr algn="ctr">
              <a:lnSpc>
                <a:spcPts val="3400"/>
              </a:lnSpc>
              <a:buNone/>
            </a:pPr>
            <a:r>
              <a:rPr lang="en-US" altLang="zh-CN" sz="3600" b="1" dirty="0" smtClean="0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(0|1)</a:t>
            </a:r>
            <a:r>
              <a:rPr lang="en-US" altLang="zh-CN" sz="3600" b="1" dirty="0" smtClean="0">
                <a:solidFill>
                  <a:srgbClr val="800080"/>
                </a:solidFill>
                <a:latin typeface="Times New Roman" pitchFamily="18" charset="0"/>
                <a:cs typeface="Times New Roman" pitchFamily="18" charset="0"/>
              </a:rPr>
              <a:t>(0|1)</a:t>
            </a:r>
            <a:r>
              <a:rPr lang="en-US" altLang="zh-CN" sz="3600" b="1" dirty="0" smtClean="0">
                <a:solidFill>
                  <a:srgbClr val="808000"/>
                </a:solidFill>
                <a:latin typeface="Times New Roman" pitchFamily="18" charset="0"/>
                <a:cs typeface="Times New Roman" pitchFamily="18" charset="0"/>
              </a:rPr>
              <a:t>(0|1)</a:t>
            </a:r>
            <a:r>
              <a:rPr lang="en-US" altLang="zh-CN" sz="3600" b="1" dirty="0" smtClean="0"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rPr>
              <a:t>(0|1)</a:t>
            </a:r>
            <a:endParaRPr lang="en-US" altLang="zh-CN" sz="3600" dirty="0" smtClean="0">
              <a:latin typeface="Times New Roman" pitchFamily="18" charset="0"/>
              <a:cs typeface="Times New Roman" pitchFamily="18" charset="0"/>
            </a:endParaRPr>
          </a:p>
          <a:p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Simple Regular Expressions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928100" cy="5378450"/>
          </a:xfrm>
        </p:spPr>
        <p:txBody>
          <a:bodyPr>
            <a:normAutofit/>
          </a:bodyPr>
          <a:lstStyle/>
          <a:p>
            <a:pPr>
              <a:lnSpc>
                <a:spcPts val="3100"/>
              </a:lnSpc>
              <a:tabLst/>
            </a:pP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Suppose the only characters are </a:t>
            </a:r>
            <a:r>
              <a:rPr lang="en-US" altLang="zh-CN" b="1" dirty="0" smtClean="0">
                <a:latin typeface="Courier New" pitchFamily="18" charset="0"/>
                <a:cs typeface="Courier New" pitchFamily="18" charset="0"/>
              </a:rPr>
              <a:t>0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 and </a:t>
            </a:r>
            <a:r>
              <a:rPr lang="en-US" altLang="zh-CN" b="1" dirty="0" smtClean="0">
                <a:latin typeface="Courier New" pitchFamily="18" charset="0"/>
                <a:cs typeface="Courier New" pitchFamily="18" charset="0"/>
              </a:rPr>
              <a:t>1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.</a:t>
            </a:r>
            <a:endParaRPr lang="en-US" altLang="zh-CN" dirty="0" smtClean="0"/>
          </a:p>
          <a:p>
            <a:pPr>
              <a:lnSpc>
                <a:spcPts val="3400"/>
              </a:lnSpc>
              <a:tabLst/>
            </a:pP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Here is a regular expression for strings of length exactly four:</a:t>
            </a:r>
          </a:p>
          <a:p>
            <a:pPr>
              <a:lnSpc>
                <a:spcPts val="3400"/>
              </a:lnSpc>
              <a:buNone/>
              <a:tabLst/>
            </a:pPr>
            <a:endParaRPr lang="en-US" altLang="zh-CN" dirty="0" smtClean="0">
              <a:latin typeface="Times New Roman" pitchFamily="18" charset="0"/>
              <a:cs typeface="Times New Roman" pitchFamily="18" charset="0"/>
            </a:endParaRPr>
          </a:p>
          <a:p>
            <a:pPr algn="ctr">
              <a:lnSpc>
                <a:spcPts val="3400"/>
              </a:lnSpc>
              <a:buNone/>
            </a:pPr>
            <a:r>
              <a:rPr lang="en-US" altLang="zh-CN" sz="3600" b="1" dirty="0" smtClean="0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(0|1)</a:t>
            </a:r>
            <a:r>
              <a:rPr lang="en-US" altLang="zh-CN" sz="3600" b="1" dirty="0" smtClean="0">
                <a:solidFill>
                  <a:srgbClr val="800080"/>
                </a:solidFill>
                <a:latin typeface="Times New Roman" pitchFamily="18" charset="0"/>
                <a:cs typeface="Times New Roman" pitchFamily="18" charset="0"/>
              </a:rPr>
              <a:t>(0|1)</a:t>
            </a:r>
            <a:r>
              <a:rPr lang="en-US" altLang="zh-CN" sz="3600" b="1" dirty="0" smtClean="0">
                <a:solidFill>
                  <a:srgbClr val="808000"/>
                </a:solidFill>
                <a:latin typeface="Times New Roman" pitchFamily="18" charset="0"/>
                <a:cs typeface="Times New Roman" pitchFamily="18" charset="0"/>
              </a:rPr>
              <a:t>(0|1)</a:t>
            </a:r>
            <a:r>
              <a:rPr lang="en-US" altLang="zh-CN" sz="3600" b="1" dirty="0" smtClean="0"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rPr>
              <a:t>(0|1)</a:t>
            </a:r>
          </a:p>
          <a:p>
            <a:pPr algn="ctr">
              <a:lnSpc>
                <a:spcPts val="3500"/>
              </a:lnSpc>
              <a:buNone/>
              <a:tabLst>
                <a:tab pos="2438400" algn="l"/>
                <a:tab pos="3708400" algn="l"/>
                <a:tab pos="3746500" algn="l"/>
              </a:tabLst>
            </a:pPr>
            <a:endParaRPr lang="en-US" altLang="zh-CN" sz="2800" b="1" dirty="0" smtClean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>
              <a:lnSpc>
                <a:spcPts val="3500"/>
              </a:lnSpc>
              <a:buNone/>
              <a:tabLst>
                <a:tab pos="2438400" algn="l"/>
                <a:tab pos="3708400" algn="l"/>
                <a:tab pos="3746500" algn="l"/>
              </a:tabLst>
            </a:pPr>
            <a:r>
              <a:rPr lang="en-US" altLang="zh-CN" sz="28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0000</a:t>
            </a:r>
          </a:p>
          <a:p>
            <a:pPr algn="ctr">
              <a:lnSpc>
                <a:spcPts val="3100"/>
              </a:lnSpc>
              <a:buNone/>
              <a:tabLst>
                <a:tab pos="2438400" algn="l"/>
                <a:tab pos="3708400" algn="l"/>
                <a:tab pos="3746500" algn="l"/>
              </a:tabLst>
            </a:pPr>
            <a:r>
              <a:rPr lang="en-US" altLang="zh-CN" sz="28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1010</a:t>
            </a:r>
          </a:p>
          <a:p>
            <a:pPr algn="ctr">
              <a:lnSpc>
                <a:spcPts val="3100"/>
              </a:lnSpc>
              <a:buNone/>
              <a:tabLst>
                <a:tab pos="2438400" algn="l"/>
                <a:tab pos="3708400" algn="l"/>
                <a:tab pos="3746500" algn="l"/>
              </a:tabLst>
            </a:pPr>
            <a:r>
              <a:rPr lang="en-US" altLang="zh-CN" sz="28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1111</a:t>
            </a:r>
          </a:p>
          <a:p>
            <a:pPr algn="ctr">
              <a:lnSpc>
                <a:spcPts val="3100"/>
              </a:lnSpc>
              <a:buNone/>
              <a:tabLst>
                <a:tab pos="2438400" algn="l"/>
                <a:tab pos="3708400" algn="l"/>
                <a:tab pos="3746500" algn="l"/>
              </a:tabLst>
            </a:pPr>
            <a:r>
              <a:rPr lang="en-US" altLang="zh-CN" sz="28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1000</a:t>
            </a:r>
          </a:p>
          <a:p>
            <a:pPr algn="ctr">
              <a:lnSpc>
                <a:spcPts val="3400"/>
              </a:lnSpc>
              <a:buNone/>
            </a:pPr>
            <a:endParaRPr lang="en-US" altLang="zh-CN" dirty="0" smtClean="0">
              <a:latin typeface="Times New Roman" pitchFamily="18" charset="0"/>
              <a:cs typeface="Times New Roman" pitchFamily="18" charset="0"/>
            </a:endParaRPr>
          </a:p>
          <a:p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Simple Regular Expressions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928100" cy="5378450"/>
          </a:xfrm>
        </p:spPr>
        <p:txBody>
          <a:bodyPr>
            <a:normAutofit/>
          </a:bodyPr>
          <a:lstStyle/>
          <a:p>
            <a:pPr>
              <a:lnSpc>
                <a:spcPts val="3100"/>
              </a:lnSpc>
              <a:tabLst/>
            </a:pP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Suppose the only characters are </a:t>
            </a:r>
            <a:r>
              <a:rPr lang="en-US" altLang="zh-CN" b="1" dirty="0" smtClean="0">
                <a:latin typeface="Courier New" pitchFamily="18" charset="0"/>
                <a:cs typeface="Courier New" pitchFamily="18" charset="0"/>
              </a:rPr>
              <a:t>0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 and </a:t>
            </a:r>
            <a:r>
              <a:rPr lang="en-US" altLang="zh-CN" b="1" dirty="0" smtClean="0">
                <a:latin typeface="Courier New" pitchFamily="18" charset="0"/>
                <a:cs typeface="Courier New" pitchFamily="18" charset="0"/>
              </a:rPr>
              <a:t>1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.</a:t>
            </a:r>
            <a:endParaRPr lang="en-US" altLang="zh-CN" dirty="0" smtClean="0"/>
          </a:p>
          <a:p>
            <a:pPr>
              <a:lnSpc>
                <a:spcPts val="3400"/>
              </a:lnSpc>
              <a:tabLst/>
            </a:pP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Here is a regular expression for strings of length exactly four:</a:t>
            </a:r>
          </a:p>
          <a:p>
            <a:pPr>
              <a:lnSpc>
                <a:spcPts val="3400"/>
              </a:lnSpc>
              <a:buNone/>
              <a:tabLst/>
            </a:pPr>
            <a:endParaRPr lang="en-US" altLang="zh-CN" dirty="0" smtClean="0">
              <a:latin typeface="Times New Roman" pitchFamily="18" charset="0"/>
              <a:cs typeface="Times New Roman" pitchFamily="18" charset="0"/>
            </a:endParaRPr>
          </a:p>
          <a:p>
            <a:pPr algn="ctr">
              <a:lnSpc>
                <a:spcPts val="3400"/>
              </a:lnSpc>
              <a:buNone/>
            </a:pPr>
            <a:r>
              <a:rPr lang="en-US" altLang="zh-CN" sz="3600" b="1" dirty="0" smtClean="0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(0|1)</a:t>
            </a:r>
            <a:r>
              <a:rPr lang="en-US" altLang="zh-CN" sz="3600" b="1" dirty="0" smtClean="0">
                <a:solidFill>
                  <a:srgbClr val="800080"/>
                </a:solidFill>
                <a:latin typeface="Times New Roman" pitchFamily="18" charset="0"/>
                <a:cs typeface="Times New Roman" pitchFamily="18" charset="0"/>
              </a:rPr>
              <a:t>(0|1)</a:t>
            </a:r>
            <a:r>
              <a:rPr lang="en-US" altLang="zh-CN" sz="3600" b="1" dirty="0" smtClean="0">
                <a:solidFill>
                  <a:srgbClr val="808000"/>
                </a:solidFill>
                <a:latin typeface="Times New Roman" pitchFamily="18" charset="0"/>
                <a:cs typeface="Times New Roman" pitchFamily="18" charset="0"/>
              </a:rPr>
              <a:t>(0|1)</a:t>
            </a:r>
            <a:r>
              <a:rPr lang="en-US" altLang="zh-CN" sz="3600" b="1" dirty="0" smtClean="0"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rPr>
              <a:t>(0|1)</a:t>
            </a:r>
          </a:p>
          <a:p>
            <a:pPr algn="ctr">
              <a:lnSpc>
                <a:spcPts val="3500"/>
              </a:lnSpc>
              <a:buNone/>
              <a:tabLst>
                <a:tab pos="2438400" algn="l"/>
                <a:tab pos="3708400" algn="l"/>
                <a:tab pos="3746500" algn="l"/>
              </a:tabLst>
            </a:pPr>
            <a:endParaRPr lang="en-US" altLang="zh-CN" sz="2800" b="1" dirty="0" smtClean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>
              <a:lnSpc>
                <a:spcPts val="3500"/>
              </a:lnSpc>
              <a:buNone/>
              <a:tabLst>
                <a:tab pos="2438400" algn="l"/>
                <a:tab pos="3708400" algn="l"/>
              </a:tabLst>
            </a:pPr>
            <a:r>
              <a:rPr lang="en-US" altLang="zh-CN" sz="2800" b="1" dirty="0" smtClean="0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altLang="zh-CN" sz="2800" b="1" dirty="0" smtClean="0">
                <a:solidFill>
                  <a:srgbClr val="800080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altLang="zh-CN" sz="2800" b="1" dirty="0" smtClean="0">
                <a:solidFill>
                  <a:srgbClr val="808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altLang="zh-CN" sz="2800" b="1" dirty="0" smtClean="0"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  <a:p>
            <a:pPr algn="ctr">
              <a:lnSpc>
                <a:spcPts val="3100"/>
              </a:lnSpc>
              <a:buNone/>
              <a:tabLst>
                <a:tab pos="2438400" algn="l"/>
                <a:tab pos="3708400" algn="l"/>
              </a:tabLst>
            </a:pPr>
            <a:r>
              <a:rPr lang="en-US" altLang="zh-CN" sz="2800" b="1" dirty="0" smtClean="0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sz="2800" b="1" dirty="0" smtClean="0">
                <a:solidFill>
                  <a:srgbClr val="800080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altLang="zh-CN" sz="2800" b="1" dirty="0" smtClean="0">
                <a:solidFill>
                  <a:srgbClr val="808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sz="2800" b="1" dirty="0" smtClean="0"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  <a:p>
            <a:pPr algn="ctr">
              <a:lnSpc>
                <a:spcPts val="3100"/>
              </a:lnSpc>
              <a:buNone/>
              <a:tabLst>
                <a:tab pos="2438400" algn="l"/>
                <a:tab pos="3708400" algn="l"/>
              </a:tabLst>
            </a:pPr>
            <a:r>
              <a:rPr lang="en-US" altLang="zh-CN" sz="2800" b="1" dirty="0" smtClean="0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sz="2800" b="1" dirty="0" smtClean="0">
                <a:solidFill>
                  <a:srgbClr val="80008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sz="2800" b="1" dirty="0" smtClean="0">
                <a:solidFill>
                  <a:srgbClr val="808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sz="2800" b="1" dirty="0" smtClean="0"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  <a:p>
            <a:pPr algn="ctr">
              <a:lnSpc>
                <a:spcPts val="3100"/>
              </a:lnSpc>
              <a:buNone/>
              <a:tabLst>
                <a:tab pos="2438400" algn="l"/>
                <a:tab pos="3708400" algn="l"/>
              </a:tabLst>
            </a:pPr>
            <a:r>
              <a:rPr lang="en-US" altLang="zh-CN" sz="2800" b="1" dirty="0" smtClean="0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sz="2800" b="1" dirty="0" smtClean="0">
                <a:solidFill>
                  <a:srgbClr val="800080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altLang="zh-CN" sz="2800" b="1" dirty="0" smtClean="0">
                <a:solidFill>
                  <a:srgbClr val="808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altLang="zh-CN" sz="2800" b="1" dirty="0" smtClean="0"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  <a:p>
            <a:pPr algn="ctr">
              <a:lnSpc>
                <a:spcPts val="3400"/>
              </a:lnSpc>
              <a:buNone/>
            </a:pPr>
            <a:endParaRPr lang="en-US" altLang="zh-CN" dirty="0" smtClean="0">
              <a:latin typeface="Times New Roman" pitchFamily="18" charset="0"/>
              <a:cs typeface="Times New Roman" pitchFamily="18" charset="0"/>
            </a:endParaRPr>
          </a:p>
          <a:p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Simple Regular Expressions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928100" cy="5378450"/>
          </a:xfrm>
        </p:spPr>
        <p:txBody>
          <a:bodyPr>
            <a:normAutofit/>
          </a:bodyPr>
          <a:lstStyle/>
          <a:p>
            <a:pPr>
              <a:lnSpc>
                <a:spcPts val="3100"/>
              </a:lnSpc>
              <a:tabLst/>
            </a:pP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Suppose the only characters are </a:t>
            </a:r>
            <a:r>
              <a:rPr lang="en-US" altLang="zh-CN" b="1" dirty="0" smtClean="0">
                <a:latin typeface="Courier New" pitchFamily="18" charset="0"/>
                <a:cs typeface="Courier New" pitchFamily="18" charset="0"/>
              </a:rPr>
              <a:t>0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 and </a:t>
            </a:r>
            <a:r>
              <a:rPr lang="en-US" altLang="zh-CN" b="1" dirty="0" smtClean="0">
                <a:latin typeface="Courier New" pitchFamily="18" charset="0"/>
                <a:cs typeface="Courier New" pitchFamily="18" charset="0"/>
              </a:rPr>
              <a:t>1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.</a:t>
            </a:r>
            <a:endParaRPr lang="en-US" altLang="zh-CN" dirty="0" smtClean="0"/>
          </a:p>
          <a:p>
            <a:pPr>
              <a:lnSpc>
                <a:spcPts val="3400"/>
              </a:lnSpc>
              <a:tabLst/>
            </a:pP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Here is a regular expression for strings of length exactly four:</a:t>
            </a:r>
          </a:p>
          <a:p>
            <a:pPr>
              <a:lnSpc>
                <a:spcPts val="3400"/>
              </a:lnSpc>
              <a:buNone/>
              <a:tabLst/>
            </a:pPr>
            <a:endParaRPr lang="en-US" altLang="zh-CN" dirty="0" smtClean="0">
              <a:latin typeface="Times New Roman" pitchFamily="18" charset="0"/>
              <a:cs typeface="Times New Roman" pitchFamily="18" charset="0"/>
            </a:endParaRPr>
          </a:p>
          <a:p>
            <a:pPr algn="ctr">
              <a:lnSpc>
                <a:spcPts val="3400"/>
              </a:lnSpc>
              <a:buNone/>
            </a:pPr>
            <a:r>
              <a:rPr lang="en-US" altLang="zh-CN" sz="3600" b="1" dirty="0" smtClean="0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(0|1){4}</a:t>
            </a:r>
            <a:endParaRPr lang="en-US" altLang="zh-CN" sz="3600" b="1" dirty="0" smtClean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>
              <a:lnSpc>
                <a:spcPts val="3500"/>
              </a:lnSpc>
              <a:buNone/>
              <a:tabLst>
                <a:tab pos="2438400" algn="l"/>
                <a:tab pos="3708400" algn="l"/>
              </a:tabLst>
            </a:pPr>
            <a:endParaRPr lang="en-US" altLang="zh-CN" sz="2800" b="1" dirty="0" smtClean="0">
              <a:solidFill>
                <a:srgbClr val="008080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>
              <a:lnSpc>
                <a:spcPts val="3500"/>
              </a:lnSpc>
              <a:buNone/>
              <a:tabLst>
                <a:tab pos="3543300" algn="l"/>
                <a:tab pos="3708400" algn="l"/>
              </a:tabLst>
            </a:pPr>
            <a:r>
              <a:rPr lang="en-US" altLang="zh-CN" sz="2800" b="1" dirty="0" smtClean="0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altLang="zh-CN" sz="2800" b="1" dirty="0" smtClean="0">
                <a:solidFill>
                  <a:srgbClr val="800080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altLang="zh-CN" sz="2800" b="1" dirty="0" smtClean="0">
                <a:solidFill>
                  <a:srgbClr val="808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altLang="zh-CN" sz="2800" b="1" dirty="0" smtClean="0"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  <a:p>
            <a:pPr algn="ctr">
              <a:lnSpc>
                <a:spcPts val="3100"/>
              </a:lnSpc>
              <a:buNone/>
              <a:tabLst>
                <a:tab pos="3543300" algn="l"/>
                <a:tab pos="3708400" algn="l"/>
              </a:tabLst>
            </a:pPr>
            <a:r>
              <a:rPr lang="en-US" altLang="zh-CN" sz="2800" b="1" dirty="0" smtClean="0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sz="2800" b="1" dirty="0" smtClean="0">
                <a:solidFill>
                  <a:srgbClr val="800080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altLang="zh-CN" sz="2800" b="1" dirty="0" smtClean="0">
                <a:solidFill>
                  <a:srgbClr val="808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sz="2800" b="1" dirty="0" smtClean="0"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  <a:p>
            <a:pPr algn="ctr">
              <a:lnSpc>
                <a:spcPts val="3100"/>
              </a:lnSpc>
              <a:buNone/>
              <a:tabLst>
                <a:tab pos="3543300" algn="l"/>
                <a:tab pos="3708400" algn="l"/>
              </a:tabLst>
            </a:pPr>
            <a:r>
              <a:rPr lang="en-US" altLang="zh-CN" sz="2800" b="1" dirty="0" smtClean="0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sz="2800" b="1" dirty="0" smtClean="0">
                <a:solidFill>
                  <a:srgbClr val="80008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sz="2800" b="1" dirty="0" smtClean="0">
                <a:solidFill>
                  <a:srgbClr val="808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sz="2800" b="1" dirty="0" smtClean="0"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  <a:p>
            <a:pPr algn="ctr">
              <a:lnSpc>
                <a:spcPts val="3100"/>
              </a:lnSpc>
              <a:buNone/>
              <a:tabLst>
                <a:tab pos="3543300" algn="l"/>
                <a:tab pos="3708400" algn="l"/>
              </a:tabLst>
            </a:pPr>
            <a:r>
              <a:rPr lang="en-US" altLang="zh-CN" sz="2800" b="1" dirty="0" smtClean="0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sz="2800" b="1" dirty="0" smtClean="0">
                <a:solidFill>
                  <a:srgbClr val="800080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altLang="zh-CN" sz="2800" b="1" dirty="0" smtClean="0">
                <a:solidFill>
                  <a:srgbClr val="808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altLang="zh-CN" sz="2800" b="1" dirty="0" smtClean="0"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  <a:p>
            <a:pPr algn="ctr">
              <a:lnSpc>
                <a:spcPts val="3400"/>
              </a:lnSpc>
              <a:buNone/>
            </a:pPr>
            <a:endParaRPr lang="en-US" altLang="zh-CN" dirty="0" smtClean="0">
              <a:latin typeface="Times New Roman" pitchFamily="18" charset="0"/>
              <a:cs typeface="Times New Roman" pitchFamily="18" charset="0"/>
            </a:endParaRPr>
          </a:p>
          <a:p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Simple Regular Expressions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928100" cy="5378450"/>
          </a:xfrm>
        </p:spPr>
        <p:txBody>
          <a:bodyPr>
            <a:normAutofit/>
          </a:bodyPr>
          <a:lstStyle/>
          <a:p>
            <a:pPr>
              <a:lnSpc>
                <a:spcPts val="3100"/>
              </a:lnSpc>
              <a:tabLst/>
            </a:pP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Suppose the only characters are </a:t>
            </a:r>
            <a:r>
              <a:rPr lang="en-US" altLang="zh-CN" b="1" dirty="0" smtClean="0">
                <a:latin typeface="Courier New" pitchFamily="18" charset="0"/>
                <a:cs typeface="Courier New" pitchFamily="18" charset="0"/>
              </a:rPr>
              <a:t>0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 and </a:t>
            </a:r>
            <a:r>
              <a:rPr lang="en-US" altLang="zh-CN" b="1" dirty="0" smtClean="0">
                <a:latin typeface="Courier New" pitchFamily="18" charset="0"/>
                <a:cs typeface="Courier New" pitchFamily="18" charset="0"/>
              </a:rPr>
              <a:t>1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.</a:t>
            </a:r>
            <a:endParaRPr lang="en-US" altLang="zh-CN" dirty="0" smtClean="0"/>
          </a:p>
          <a:p>
            <a:pPr>
              <a:lnSpc>
                <a:spcPts val="3400"/>
              </a:lnSpc>
              <a:tabLst/>
            </a:pP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Here is a regular expression for strings that contain at most one zero:</a:t>
            </a:r>
          </a:p>
          <a:p>
            <a:pPr>
              <a:lnSpc>
                <a:spcPts val="3400"/>
              </a:lnSpc>
              <a:buNone/>
              <a:tabLst/>
            </a:pPr>
            <a:endParaRPr lang="en-US" altLang="zh-CN" dirty="0" smtClean="0">
              <a:latin typeface="Times New Roman" pitchFamily="18" charset="0"/>
              <a:cs typeface="Times New Roman" pitchFamily="18" charset="0"/>
            </a:endParaRPr>
          </a:p>
          <a:p>
            <a:pPr algn="ctr">
              <a:lnSpc>
                <a:spcPts val="3400"/>
              </a:lnSpc>
              <a:buNone/>
            </a:pPr>
            <a:endParaRPr lang="en-US" altLang="zh-CN" dirty="0" smtClean="0">
              <a:latin typeface="Times New Roman" pitchFamily="18" charset="0"/>
              <a:cs typeface="Times New Roman" pitchFamily="18" charset="0"/>
            </a:endParaRPr>
          </a:p>
          <a:p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Simple Regular Expressions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928100" cy="5378450"/>
          </a:xfrm>
        </p:spPr>
        <p:txBody>
          <a:bodyPr>
            <a:normAutofit/>
          </a:bodyPr>
          <a:lstStyle/>
          <a:p>
            <a:pPr>
              <a:lnSpc>
                <a:spcPts val="3100"/>
              </a:lnSpc>
              <a:tabLst/>
            </a:pP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Suppose the only characters are </a:t>
            </a:r>
            <a:r>
              <a:rPr lang="en-US" altLang="zh-CN" b="1" dirty="0" smtClean="0">
                <a:latin typeface="Courier New" pitchFamily="18" charset="0"/>
                <a:cs typeface="Courier New" pitchFamily="18" charset="0"/>
              </a:rPr>
              <a:t>0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 and </a:t>
            </a:r>
            <a:r>
              <a:rPr lang="en-US" altLang="zh-CN" b="1" dirty="0" smtClean="0">
                <a:latin typeface="Courier New" pitchFamily="18" charset="0"/>
                <a:cs typeface="Courier New" pitchFamily="18" charset="0"/>
              </a:rPr>
              <a:t>1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.</a:t>
            </a:r>
            <a:endParaRPr lang="en-US" altLang="zh-CN" dirty="0" smtClean="0"/>
          </a:p>
          <a:p>
            <a:pPr>
              <a:lnSpc>
                <a:spcPts val="3400"/>
              </a:lnSpc>
              <a:tabLst/>
            </a:pP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Here is a regular expression for strings that contain at most one zero:</a:t>
            </a:r>
          </a:p>
          <a:p>
            <a:pPr>
              <a:lnSpc>
                <a:spcPts val="3400"/>
              </a:lnSpc>
              <a:buNone/>
              <a:tabLst/>
            </a:pPr>
            <a:endParaRPr lang="en-US" altLang="zh-CN" dirty="0" smtClean="0">
              <a:latin typeface="Times New Roman" pitchFamily="18" charset="0"/>
              <a:cs typeface="Times New Roman" pitchFamily="18" charset="0"/>
            </a:endParaRPr>
          </a:p>
          <a:p>
            <a:pPr algn="ctr">
              <a:lnSpc>
                <a:spcPts val="3400"/>
              </a:lnSpc>
              <a:buNone/>
            </a:pPr>
            <a:r>
              <a:rPr lang="en-US" altLang="zh-CN" sz="3600" b="1" dirty="0" smtClean="0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1*</a:t>
            </a:r>
            <a:r>
              <a:rPr lang="en-US" altLang="zh-CN" sz="3600" b="1" dirty="0" smtClean="0">
                <a:solidFill>
                  <a:srgbClr val="800080"/>
                </a:solidFill>
                <a:latin typeface="Times New Roman" pitchFamily="18" charset="0"/>
                <a:cs typeface="Times New Roman" pitchFamily="18" charset="0"/>
              </a:rPr>
              <a:t>(0</a:t>
            </a:r>
            <a:r>
              <a:rPr lang="en-US" altLang="zh-CN" sz="3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600" b="1" dirty="0" smtClean="0">
                <a:solidFill>
                  <a:srgbClr val="800080"/>
                </a:solidFill>
                <a:latin typeface="Times New Roman" pitchFamily="18" charset="0"/>
                <a:cs typeface="Times New Roman" pitchFamily="18" charset="0"/>
              </a:rPr>
              <a:t>|</a:t>
            </a:r>
            <a:r>
              <a:rPr lang="en-US" altLang="zh-CN" sz="3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600" b="1" dirty="0" smtClean="0">
                <a:solidFill>
                  <a:srgbClr val="800080"/>
                </a:solidFill>
                <a:latin typeface="Times New Roman" pitchFamily="18" charset="0"/>
                <a:cs typeface="Times New Roman" pitchFamily="18" charset="0"/>
              </a:rPr>
              <a:t>ε)</a:t>
            </a:r>
            <a:r>
              <a:rPr lang="en-US" altLang="zh-CN" sz="3600" b="1" dirty="0" smtClean="0">
                <a:solidFill>
                  <a:srgbClr val="808000"/>
                </a:solidFill>
                <a:latin typeface="Times New Roman" pitchFamily="18" charset="0"/>
                <a:cs typeface="Times New Roman" pitchFamily="18" charset="0"/>
              </a:rPr>
              <a:t>1*</a:t>
            </a:r>
            <a:endParaRPr lang="en-US" altLang="zh-CN" sz="3600" b="1" dirty="0" smtClean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>
              <a:lnSpc>
                <a:spcPts val="3400"/>
              </a:lnSpc>
              <a:buNone/>
            </a:pPr>
            <a:endParaRPr lang="en-US" altLang="zh-CN" dirty="0" smtClean="0">
              <a:latin typeface="Times New Roman" pitchFamily="18" charset="0"/>
              <a:cs typeface="Times New Roman" pitchFamily="18" charset="0"/>
            </a:endParaRPr>
          </a:p>
          <a:p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Simple Regular Expressions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928100" cy="5378450"/>
          </a:xfrm>
        </p:spPr>
        <p:txBody>
          <a:bodyPr>
            <a:normAutofit/>
          </a:bodyPr>
          <a:lstStyle/>
          <a:p>
            <a:pPr>
              <a:lnSpc>
                <a:spcPts val="3100"/>
              </a:lnSpc>
              <a:tabLst/>
            </a:pP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Suppose the only characters are </a:t>
            </a:r>
            <a:r>
              <a:rPr lang="en-US" altLang="zh-CN" b="1" dirty="0" smtClean="0">
                <a:latin typeface="Courier New" pitchFamily="18" charset="0"/>
                <a:cs typeface="Courier New" pitchFamily="18" charset="0"/>
              </a:rPr>
              <a:t>0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 and </a:t>
            </a:r>
            <a:r>
              <a:rPr lang="en-US" altLang="zh-CN" b="1" dirty="0" smtClean="0">
                <a:latin typeface="Courier New" pitchFamily="18" charset="0"/>
                <a:cs typeface="Courier New" pitchFamily="18" charset="0"/>
              </a:rPr>
              <a:t>1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.</a:t>
            </a:r>
            <a:endParaRPr lang="en-US" altLang="zh-CN" dirty="0" smtClean="0"/>
          </a:p>
          <a:p>
            <a:pPr>
              <a:lnSpc>
                <a:spcPts val="3400"/>
              </a:lnSpc>
              <a:tabLst/>
            </a:pP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Here is a regular expression for strings that contain at most one zero:</a:t>
            </a:r>
          </a:p>
          <a:p>
            <a:pPr>
              <a:lnSpc>
                <a:spcPts val="3400"/>
              </a:lnSpc>
              <a:buNone/>
              <a:tabLst/>
            </a:pPr>
            <a:endParaRPr lang="en-US" altLang="zh-CN" dirty="0" smtClean="0">
              <a:latin typeface="Times New Roman" pitchFamily="18" charset="0"/>
              <a:cs typeface="Times New Roman" pitchFamily="18" charset="0"/>
            </a:endParaRPr>
          </a:p>
          <a:p>
            <a:pPr algn="ctr">
              <a:lnSpc>
                <a:spcPts val="3400"/>
              </a:lnSpc>
              <a:buNone/>
            </a:pPr>
            <a:r>
              <a:rPr lang="en-US" altLang="zh-CN" sz="3600" b="1" dirty="0" smtClean="0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1*</a:t>
            </a:r>
            <a:r>
              <a:rPr lang="en-US" altLang="zh-CN" sz="3600" b="1" dirty="0" smtClean="0">
                <a:solidFill>
                  <a:srgbClr val="800080"/>
                </a:solidFill>
                <a:latin typeface="Times New Roman" pitchFamily="18" charset="0"/>
                <a:cs typeface="Times New Roman" pitchFamily="18" charset="0"/>
              </a:rPr>
              <a:t>(0</a:t>
            </a:r>
            <a:r>
              <a:rPr lang="en-US" altLang="zh-CN" sz="3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600" b="1" dirty="0" smtClean="0">
                <a:solidFill>
                  <a:srgbClr val="800080"/>
                </a:solidFill>
                <a:latin typeface="Times New Roman" pitchFamily="18" charset="0"/>
                <a:cs typeface="Times New Roman" pitchFamily="18" charset="0"/>
              </a:rPr>
              <a:t>|</a:t>
            </a:r>
            <a:r>
              <a:rPr lang="en-US" altLang="zh-CN" sz="3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600" b="1" dirty="0" smtClean="0">
                <a:solidFill>
                  <a:srgbClr val="800080"/>
                </a:solidFill>
                <a:latin typeface="Times New Roman" pitchFamily="18" charset="0"/>
                <a:cs typeface="Times New Roman" pitchFamily="18" charset="0"/>
              </a:rPr>
              <a:t>ε)</a:t>
            </a:r>
            <a:r>
              <a:rPr lang="en-US" altLang="zh-CN" sz="3600" b="1" dirty="0" smtClean="0">
                <a:solidFill>
                  <a:srgbClr val="808000"/>
                </a:solidFill>
                <a:latin typeface="Times New Roman" pitchFamily="18" charset="0"/>
                <a:cs typeface="Times New Roman" pitchFamily="18" charset="0"/>
              </a:rPr>
              <a:t>1*</a:t>
            </a:r>
            <a:endParaRPr lang="en-US" altLang="zh-CN" sz="3600" b="1" dirty="0" smtClean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>
              <a:lnSpc>
                <a:spcPts val="3400"/>
              </a:lnSpc>
              <a:buNone/>
            </a:pPr>
            <a:endParaRPr lang="en-US" altLang="zh-CN" dirty="0" smtClean="0">
              <a:latin typeface="Times New Roman" pitchFamily="18" charset="0"/>
              <a:cs typeface="Times New Roman" pitchFamily="18" charset="0"/>
            </a:endParaRPr>
          </a:p>
          <a:p>
            <a:pPr algn="ctr">
              <a:lnSpc>
                <a:spcPts val="3500"/>
              </a:lnSpc>
              <a:buNone/>
              <a:tabLst>
                <a:tab pos="3314700" algn="l"/>
                <a:tab pos="3365500" algn="l"/>
                <a:tab pos="3568700" algn="l"/>
                <a:tab pos="3733800" algn="l"/>
                <a:tab pos="4013200" algn="l"/>
              </a:tabLst>
            </a:pPr>
            <a:r>
              <a:rPr lang="en-US" altLang="zh-CN" sz="2800" b="1" dirty="0" smtClean="0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1111</a:t>
            </a:r>
            <a:r>
              <a:rPr lang="en-US" altLang="zh-CN" sz="2800" b="1" dirty="0" smtClean="0">
                <a:solidFill>
                  <a:srgbClr val="800080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altLang="zh-CN" sz="2800" b="1" dirty="0" smtClean="0">
                <a:solidFill>
                  <a:srgbClr val="808000"/>
                </a:solidFill>
                <a:latin typeface="Times New Roman" pitchFamily="18" charset="0"/>
                <a:cs typeface="Times New Roman" pitchFamily="18" charset="0"/>
              </a:rPr>
              <a:t>111</a:t>
            </a:r>
          </a:p>
          <a:p>
            <a:pPr algn="ctr">
              <a:lnSpc>
                <a:spcPts val="3100"/>
              </a:lnSpc>
              <a:buNone/>
              <a:tabLst>
                <a:tab pos="3314700" algn="l"/>
                <a:tab pos="3365500" algn="l"/>
                <a:tab pos="3568700" algn="l"/>
                <a:tab pos="3733800" algn="l"/>
                <a:tab pos="4013200" algn="l"/>
              </a:tabLst>
            </a:pPr>
            <a:r>
              <a:rPr lang="en-US" altLang="zh-CN" sz="2800" b="1" dirty="0" smtClean="0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111111</a:t>
            </a:r>
          </a:p>
          <a:p>
            <a:pPr algn="ctr">
              <a:lnSpc>
                <a:spcPts val="3100"/>
              </a:lnSpc>
              <a:buNone/>
              <a:tabLst>
                <a:tab pos="3314700" algn="l"/>
                <a:tab pos="3365500" algn="l"/>
                <a:tab pos="3568700" algn="l"/>
                <a:tab pos="3733800" algn="l"/>
                <a:tab pos="4013200" algn="l"/>
              </a:tabLst>
            </a:pPr>
            <a:r>
              <a:rPr lang="en-US" altLang="zh-CN" sz="2800" b="1" dirty="0" smtClean="0">
                <a:solidFill>
                  <a:srgbClr val="800080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altLang="zh-CN" sz="2800" b="1" dirty="0" smtClean="0">
                <a:solidFill>
                  <a:srgbClr val="808000"/>
                </a:solidFill>
                <a:latin typeface="Times New Roman" pitchFamily="18" charset="0"/>
                <a:cs typeface="Times New Roman" pitchFamily="18" charset="0"/>
              </a:rPr>
              <a:t>111</a:t>
            </a:r>
          </a:p>
          <a:p>
            <a:pPr algn="ctr">
              <a:lnSpc>
                <a:spcPts val="3100"/>
              </a:lnSpc>
              <a:buNone/>
              <a:tabLst>
                <a:tab pos="3314700" algn="l"/>
                <a:tab pos="3365500" algn="l"/>
                <a:tab pos="3568700" algn="l"/>
                <a:tab pos="3733800" algn="l"/>
                <a:tab pos="4013200" algn="l"/>
              </a:tabLst>
            </a:pPr>
            <a:r>
              <a:rPr lang="en-US" altLang="zh-CN" sz="2800" b="1" dirty="0" smtClean="0">
                <a:solidFill>
                  <a:srgbClr val="800080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endParaRPr lang="zh-CN" altLang="en-US" sz="2800" b="1" dirty="0" smtClean="0">
              <a:solidFill>
                <a:srgbClr val="80008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0079990" cy="7559040"/>
          </a:xfrm>
          <a:custGeom>
            <a:avLst/>
            <a:gdLst>
              <a:gd name="connsiteX0" fmla="*/ 0 w 10079990"/>
              <a:gd name="connsiteY0" fmla="*/ 0 h 7559040"/>
              <a:gd name="connsiteX1" fmla="*/ 10079990 w 10079990"/>
              <a:gd name="connsiteY1" fmla="*/ 0 h 7559040"/>
              <a:gd name="connsiteX2" fmla="*/ 10079990 w 10079990"/>
              <a:gd name="connsiteY2" fmla="*/ 7559040 h 7559040"/>
              <a:gd name="connsiteX3" fmla="*/ 0 w 10079990"/>
              <a:gd name="connsiteY3" fmla="*/ 7559040 h 7559040"/>
              <a:gd name="connsiteX4" fmla="*/ 0 w 10079990"/>
              <a:gd name="connsiteY4" fmla="*/ 0 h 75590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079990" h="7559040">
                <a:moveTo>
                  <a:pt x="0" y="0"/>
                </a:moveTo>
                <a:lnTo>
                  <a:pt x="10079990" y="0"/>
                </a:lnTo>
                <a:lnTo>
                  <a:pt x="10079990" y="7559040"/>
                </a:lnTo>
                <a:lnTo>
                  <a:pt x="0" y="755904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3327400" y="6413500"/>
            <a:ext cx="3510576" cy="45114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/>
            </a:pPr>
            <a:r>
              <a:rPr lang="en-US" altLang="zh-CN" sz="2800" b="1" dirty="0" smtClean="0">
                <a:latin typeface="Courier New" pitchFamily="18" charset="0"/>
                <a:cs typeface="Courier New" pitchFamily="18" charset="0"/>
              </a:rPr>
              <a:t>do[for]</a:t>
            </a:r>
            <a:r>
              <a:rPr lang="en-US" altLang="zh-CN" sz="28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800" b="1" dirty="0" smtClean="0"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sz="2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800" b="1" dirty="0" smtClean="0">
                <a:latin typeface="Courier New" pitchFamily="18" charset="0"/>
                <a:cs typeface="Courier New" pitchFamily="18" charset="0"/>
              </a:rPr>
              <a:t>new</a:t>
            </a:r>
            <a:r>
              <a:rPr lang="en-US" altLang="zh-CN" sz="2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800" b="1" dirty="0" smtClean="0">
                <a:latin typeface="Courier New" pitchFamily="18" charset="0"/>
                <a:cs typeface="Courier New" pitchFamily="18" charset="0"/>
              </a:rPr>
              <a:t>0;</a:t>
            </a: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Simple Regular Expressions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928100" cy="5378450"/>
          </a:xfrm>
        </p:spPr>
        <p:txBody>
          <a:bodyPr>
            <a:normAutofit/>
          </a:bodyPr>
          <a:lstStyle/>
          <a:p>
            <a:pPr>
              <a:lnSpc>
                <a:spcPts val="3100"/>
              </a:lnSpc>
              <a:tabLst/>
            </a:pP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Suppose the only characters are </a:t>
            </a:r>
            <a:r>
              <a:rPr lang="en-US" altLang="zh-CN" b="1" dirty="0" smtClean="0">
                <a:latin typeface="Courier New" pitchFamily="18" charset="0"/>
                <a:cs typeface="Courier New" pitchFamily="18" charset="0"/>
              </a:rPr>
              <a:t>0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 and </a:t>
            </a:r>
            <a:r>
              <a:rPr lang="en-US" altLang="zh-CN" b="1" dirty="0" smtClean="0">
                <a:latin typeface="Courier New" pitchFamily="18" charset="0"/>
                <a:cs typeface="Courier New" pitchFamily="18" charset="0"/>
              </a:rPr>
              <a:t>1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.</a:t>
            </a:r>
            <a:endParaRPr lang="en-US" altLang="zh-CN" dirty="0" smtClean="0"/>
          </a:p>
          <a:p>
            <a:pPr>
              <a:lnSpc>
                <a:spcPts val="3400"/>
              </a:lnSpc>
              <a:tabLst/>
            </a:pP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Here is a regular expression for strings that contain at most one zero:</a:t>
            </a:r>
          </a:p>
          <a:p>
            <a:pPr>
              <a:lnSpc>
                <a:spcPts val="3400"/>
              </a:lnSpc>
              <a:buNone/>
              <a:tabLst/>
            </a:pPr>
            <a:endParaRPr lang="en-US" altLang="zh-CN" dirty="0" smtClean="0">
              <a:latin typeface="Times New Roman" pitchFamily="18" charset="0"/>
              <a:cs typeface="Times New Roman" pitchFamily="18" charset="0"/>
            </a:endParaRPr>
          </a:p>
          <a:p>
            <a:pPr algn="ctr">
              <a:lnSpc>
                <a:spcPts val="3400"/>
              </a:lnSpc>
              <a:buNone/>
            </a:pPr>
            <a:r>
              <a:rPr lang="en-US" altLang="zh-CN" sz="3600" b="1" dirty="0" smtClean="0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1*</a:t>
            </a:r>
            <a:r>
              <a:rPr lang="en-US" altLang="zh-CN" sz="3600" b="1" dirty="0" smtClean="0">
                <a:solidFill>
                  <a:srgbClr val="800080"/>
                </a:solidFill>
                <a:latin typeface="Times New Roman" pitchFamily="18" charset="0"/>
                <a:cs typeface="Times New Roman" pitchFamily="18" charset="0"/>
              </a:rPr>
              <a:t>0?</a:t>
            </a:r>
            <a:r>
              <a:rPr lang="en-US" altLang="zh-CN" sz="3600" b="1" dirty="0" smtClean="0">
                <a:solidFill>
                  <a:srgbClr val="808000"/>
                </a:solidFill>
                <a:latin typeface="Times New Roman" pitchFamily="18" charset="0"/>
                <a:cs typeface="Times New Roman" pitchFamily="18" charset="0"/>
              </a:rPr>
              <a:t>1*</a:t>
            </a:r>
            <a:endParaRPr lang="en-US" altLang="zh-CN" sz="3600" b="1" dirty="0" smtClean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>
              <a:lnSpc>
                <a:spcPts val="3400"/>
              </a:lnSpc>
              <a:buNone/>
            </a:pPr>
            <a:endParaRPr lang="en-US" altLang="zh-CN" dirty="0" smtClean="0">
              <a:latin typeface="Times New Roman" pitchFamily="18" charset="0"/>
              <a:cs typeface="Times New Roman" pitchFamily="18" charset="0"/>
            </a:endParaRPr>
          </a:p>
          <a:p>
            <a:pPr algn="ctr">
              <a:lnSpc>
                <a:spcPts val="3500"/>
              </a:lnSpc>
              <a:buNone/>
              <a:tabLst>
                <a:tab pos="3314700" algn="l"/>
                <a:tab pos="3365500" algn="l"/>
                <a:tab pos="3568700" algn="l"/>
                <a:tab pos="3733800" algn="l"/>
                <a:tab pos="4013200" algn="l"/>
              </a:tabLst>
            </a:pPr>
            <a:r>
              <a:rPr lang="en-US" altLang="zh-CN" sz="2800" b="1" dirty="0" smtClean="0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1111</a:t>
            </a:r>
            <a:r>
              <a:rPr lang="en-US" altLang="zh-CN" sz="2800" b="1" dirty="0" smtClean="0">
                <a:solidFill>
                  <a:srgbClr val="800080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altLang="zh-CN" sz="2800" b="1" dirty="0" smtClean="0">
                <a:solidFill>
                  <a:srgbClr val="808000"/>
                </a:solidFill>
                <a:latin typeface="Times New Roman" pitchFamily="18" charset="0"/>
                <a:cs typeface="Times New Roman" pitchFamily="18" charset="0"/>
              </a:rPr>
              <a:t>111</a:t>
            </a:r>
          </a:p>
          <a:p>
            <a:pPr algn="ctr">
              <a:lnSpc>
                <a:spcPts val="3100"/>
              </a:lnSpc>
              <a:buNone/>
              <a:tabLst>
                <a:tab pos="3314700" algn="l"/>
                <a:tab pos="3365500" algn="l"/>
                <a:tab pos="3568700" algn="l"/>
                <a:tab pos="3733800" algn="l"/>
                <a:tab pos="4013200" algn="l"/>
              </a:tabLst>
            </a:pPr>
            <a:r>
              <a:rPr lang="en-US" altLang="zh-CN" sz="2800" b="1" dirty="0" smtClean="0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111111</a:t>
            </a:r>
          </a:p>
          <a:p>
            <a:pPr algn="ctr">
              <a:lnSpc>
                <a:spcPts val="3100"/>
              </a:lnSpc>
              <a:buNone/>
              <a:tabLst>
                <a:tab pos="3314700" algn="l"/>
                <a:tab pos="3365500" algn="l"/>
                <a:tab pos="3568700" algn="l"/>
                <a:tab pos="3733800" algn="l"/>
                <a:tab pos="4013200" algn="l"/>
              </a:tabLst>
            </a:pPr>
            <a:r>
              <a:rPr lang="en-US" altLang="zh-CN" sz="2800" b="1" dirty="0" smtClean="0">
                <a:solidFill>
                  <a:srgbClr val="800080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altLang="zh-CN" sz="2800" b="1" dirty="0" smtClean="0">
                <a:solidFill>
                  <a:srgbClr val="808000"/>
                </a:solidFill>
                <a:latin typeface="Times New Roman" pitchFamily="18" charset="0"/>
                <a:cs typeface="Times New Roman" pitchFamily="18" charset="0"/>
              </a:rPr>
              <a:t>111</a:t>
            </a:r>
          </a:p>
          <a:p>
            <a:pPr algn="ctr">
              <a:lnSpc>
                <a:spcPts val="3100"/>
              </a:lnSpc>
              <a:buNone/>
              <a:tabLst>
                <a:tab pos="3314700" algn="l"/>
                <a:tab pos="3365500" algn="l"/>
                <a:tab pos="3568700" algn="l"/>
                <a:tab pos="3733800" algn="l"/>
                <a:tab pos="4013200" algn="l"/>
              </a:tabLst>
            </a:pPr>
            <a:r>
              <a:rPr lang="en-US" altLang="zh-CN" sz="2800" b="1" dirty="0" smtClean="0">
                <a:solidFill>
                  <a:srgbClr val="800080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endParaRPr lang="zh-CN" altLang="en-US" sz="2800" b="1" dirty="0" smtClean="0">
              <a:solidFill>
                <a:srgbClr val="80008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Example: Identifier</a:t>
            </a:r>
          </a:p>
        </p:txBody>
      </p:sp>
      <p:sp>
        <p:nvSpPr>
          <p:cNvPr id="1310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9085294" cy="5249884"/>
          </a:xfrm>
        </p:spPr>
        <p:txBody>
          <a:bodyPr>
            <a:normAutofit fontScale="92500" lnSpcReduction="10000"/>
          </a:bodyPr>
          <a:lstStyle/>
          <a:p>
            <a:pPr marL="342900" lvl="1" indent="-342900">
              <a:lnSpc>
                <a:spcPts val="3100"/>
              </a:lnSpc>
              <a:buFont typeface="Arial" pitchFamily="34" charset="0"/>
              <a:buChar char="•"/>
            </a:pPr>
            <a:r>
              <a:rPr lang="en-US" altLang="zh-CN" sz="3500" dirty="0" smtClean="0">
                <a:latin typeface="Times New Roman" pitchFamily="18" charset="0"/>
                <a:cs typeface="Times New Roman" pitchFamily="18" charset="0"/>
              </a:rPr>
              <a:t>Identifier: strings of letters or digits, starting with a letter</a:t>
            </a:r>
          </a:p>
          <a:p>
            <a:pPr lvl="1" algn="ctr">
              <a:buFontTx/>
              <a:buNone/>
            </a:pPr>
            <a:endParaRPr lang="en-US" altLang="zh-CN" sz="3100" i="1" dirty="0">
              <a:latin typeface="Times New Roman" pitchFamily="18" charset="0"/>
              <a:ea typeface="宋体" pitchFamily="2" charset="-122"/>
              <a:cs typeface="Times New Roman" pitchFamily="18" charset="0"/>
            </a:endParaRPr>
          </a:p>
          <a:p>
            <a:pPr lvl="1">
              <a:buFontTx/>
              <a:buNone/>
            </a:pPr>
            <a:r>
              <a:rPr lang="en-US" altLang="zh-CN" sz="2600" b="1" dirty="0">
                <a:latin typeface="Courier New" pitchFamily="49" charset="0"/>
                <a:cs typeface="Courier New" pitchFamily="49" charset="0"/>
              </a:rPr>
              <a:t>letter = ‘A’ | … | ‘Z’ | ‘a’ | … | ‘</a:t>
            </a:r>
            <a:r>
              <a:rPr lang="en-US" altLang="zh-CN" sz="2600" b="1" dirty="0" smtClean="0">
                <a:latin typeface="Courier New" pitchFamily="49" charset="0"/>
                <a:cs typeface="Courier New" pitchFamily="49" charset="0"/>
              </a:rPr>
              <a:t>z’ or,</a:t>
            </a:r>
          </a:p>
          <a:p>
            <a:pPr lvl="1">
              <a:buFontTx/>
              <a:buNone/>
            </a:pPr>
            <a:r>
              <a:rPr lang="en-US" altLang="zh-CN" sz="2600" b="1" dirty="0" smtClean="0">
                <a:latin typeface="Courier New" pitchFamily="49" charset="0"/>
                <a:cs typeface="Courier New" pitchFamily="49" charset="0"/>
              </a:rPr>
              <a:t>letter = [A-</a:t>
            </a:r>
            <a:r>
              <a:rPr lang="en-US" altLang="zh-CN" sz="2600" b="1" dirty="0" err="1" smtClean="0">
                <a:latin typeface="Courier New" pitchFamily="49" charset="0"/>
                <a:cs typeface="Courier New" pitchFamily="49" charset="0"/>
              </a:rPr>
              <a:t>Za</a:t>
            </a:r>
            <a:r>
              <a:rPr lang="en-US" altLang="zh-CN" sz="2600" b="1" dirty="0" smtClean="0">
                <a:latin typeface="Courier New" pitchFamily="49" charset="0"/>
                <a:cs typeface="Courier New" pitchFamily="49" charset="0"/>
              </a:rPr>
              <a:t>-z]</a:t>
            </a:r>
          </a:p>
          <a:p>
            <a:pPr lvl="1">
              <a:buNone/>
            </a:pPr>
            <a:r>
              <a:rPr lang="en-US" altLang="zh-CN" sz="2600" b="1" dirty="0" smtClean="0">
                <a:latin typeface="Courier New" pitchFamily="49" charset="0"/>
                <a:cs typeface="Courier New" pitchFamily="49" charset="0"/>
              </a:rPr>
              <a:t>digit = [0-9]</a:t>
            </a:r>
            <a:endParaRPr lang="en-US" altLang="zh-CN" sz="2600" b="1" dirty="0">
              <a:latin typeface="Courier New" pitchFamily="49" charset="0"/>
              <a:cs typeface="Courier New" pitchFamily="49" charset="0"/>
            </a:endParaRPr>
          </a:p>
          <a:p>
            <a:pPr lvl="1">
              <a:buNone/>
            </a:pPr>
            <a:r>
              <a:rPr lang="en-US" altLang="zh-CN" sz="2600" b="1" dirty="0">
                <a:latin typeface="Courier New" pitchFamily="49" charset="0"/>
                <a:cs typeface="Courier New" pitchFamily="49" charset="0"/>
              </a:rPr>
              <a:t>identifier = letter (letter | digit) *</a:t>
            </a:r>
          </a:p>
          <a:p>
            <a:pPr lvl="1">
              <a:buFontTx/>
              <a:buNone/>
            </a:pPr>
            <a:endParaRPr lang="en-US" altLang="zh-CN" sz="3100" dirty="0">
              <a:latin typeface="Times New Roman" pitchFamily="18" charset="0"/>
              <a:ea typeface="宋体" pitchFamily="2" charset="-122"/>
              <a:cs typeface="Times New Roman" pitchFamily="18" charset="0"/>
            </a:endParaRPr>
          </a:p>
          <a:p>
            <a:pPr lvl="1">
              <a:buFontTx/>
              <a:buNone/>
            </a:pPr>
            <a:endParaRPr lang="en-US" altLang="zh-CN" sz="3100" dirty="0">
              <a:latin typeface="Times New Roman" pitchFamily="18" charset="0"/>
              <a:ea typeface="宋体" pitchFamily="2" charset="-122"/>
              <a:cs typeface="Times New Roman" pitchFamily="18" charset="0"/>
            </a:endParaRPr>
          </a:p>
          <a:p>
            <a:pPr lvl="1">
              <a:buFontTx/>
              <a:buNone/>
            </a:pPr>
            <a:r>
              <a:rPr lang="en-US" altLang="zh-CN" sz="3100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Is </a:t>
            </a:r>
            <a:r>
              <a:rPr lang="en-US" altLang="zh-CN" sz="3100" dirty="0">
                <a:solidFill>
                  <a:srgbClr val="FF0000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(letter</a:t>
            </a:r>
            <a:r>
              <a:rPr lang="en-US" altLang="zh-CN" sz="3100" baseline="30000" dirty="0">
                <a:solidFill>
                  <a:srgbClr val="FF0000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*</a:t>
            </a:r>
            <a:r>
              <a:rPr lang="en-US" altLang="zh-CN" sz="3100" dirty="0">
                <a:solidFill>
                  <a:srgbClr val="FF0000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 | digit</a:t>
            </a:r>
            <a:r>
              <a:rPr lang="en-US" altLang="zh-CN" sz="3100" baseline="30000" dirty="0">
                <a:solidFill>
                  <a:srgbClr val="FF0000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*</a:t>
            </a:r>
            <a:r>
              <a:rPr lang="en-US" altLang="zh-CN" sz="3100" dirty="0">
                <a:solidFill>
                  <a:srgbClr val="FF0000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) </a:t>
            </a:r>
            <a:r>
              <a:rPr lang="en-US" altLang="zh-CN" sz="3100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the same as </a:t>
            </a:r>
            <a:r>
              <a:rPr lang="en-US" altLang="zh-CN" sz="3100" dirty="0" smtClean="0">
                <a:solidFill>
                  <a:srgbClr val="FF0000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(</a:t>
            </a:r>
            <a:r>
              <a:rPr lang="en-US" altLang="zh-CN" sz="3100" dirty="0">
                <a:solidFill>
                  <a:srgbClr val="FF0000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letter | digit) * </a:t>
            </a:r>
            <a:r>
              <a:rPr lang="en-US" altLang="zh-CN" sz="3100" dirty="0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?</a:t>
            </a:r>
          </a:p>
          <a:p>
            <a:pPr lvl="1">
              <a:buFontTx/>
              <a:buNone/>
            </a:pPr>
            <a:r>
              <a:rPr lang="en-US" altLang="zh-CN" sz="3100" dirty="0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What is the R.E. of identifier in C/C++?</a:t>
            </a:r>
            <a:endParaRPr lang="en-US" altLang="zh-CN" dirty="0">
              <a:latin typeface="Times New Roman" pitchFamily="18" charset="0"/>
              <a:ea typeface="宋体" pitchFamily="2" charset="-122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2285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ts val="5100"/>
              </a:lnSpc>
              <a:tabLst/>
            </a:pP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Applied Regular Expressions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928100" cy="5378450"/>
          </a:xfrm>
        </p:spPr>
        <p:txBody>
          <a:bodyPr>
            <a:normAutofit/>
          </a:bodyPr>
          <a:lstStyle/>
          <a:p>
            <a:pPr>
              <a:lnSpc>
                <a:spcPts val="3400"/>
              </a:lnSpc>
              <a:tabLst>
                <a:tab pos="1879600" algn="l"/>
              </a:tabLst>
            </a:pP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Suppose our alphabet is </a:t>
            </a:r>
            <a:r>
              <a:rPr lang="en-US" altLang="zh-CN" b="1" dirty="0" smtClean="0">
                <a:latin typeface="Courier New" pitchFamily="18" charset="0"/>
                <a:cs typeface="Courier New" pitchFamily="18" charset="0"/>
              </a:rPr>
              <a:t>letter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altLang="zh-CN" b="1" dirty="0" smtClean="0">
                <a:latin typeface="Times New Roman" pitchFamily="18" charset="0"/>
                <a:cs typeface="Times New Roman" pitchFamily="18" charset="0"/>
              </a:rPr>
              <a:t>@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, and </a:t>
            </a:r>
            <a:r>
              <a:rPr lang="en-US" altLang="zh-CN" b="1" dirty="0" smtClean="0">
                <a:latin typeface="Times New Roman" pitchFamily="18" charset="0"/>
                <a:cs typeface="Times New Roman" pitchFamily="18" charset="0"/>
              </a:rPr>
              <a:t>.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, where </a:t>
            </a:r>
            <a:r>
              <a:rPr lang="en-US" altLang="zh-CN" b="1" dirty="0" smtClean="0">
                <a:latin typeface="Courier New" pitchFamily="18" charset="0"/>
                <a:cs typeface="Courier New" pitchFamily="18" charset="0"/>
              </a:rPr>
              <a:t>l 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represents </a:t>
            </a:r>
            <a:r>
              <a:rPr lang="en-US" altLang="zh-CN" b="1" dirty="0" smtClean="0">
                <a:latin typeface="Courier New" pitchFamily="18" charset="0"/>
                <a:cs typeface="Courier New" pitchFamily="18" charset="0"/>
              </a:rPr>
              <a:t>letter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, then 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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  = </a:t>
            </a:r>
            <a:r>
              <a:rPr lang="en-US" altLang="zh-CN" b="1" dirty="0" smtClean="0">
                <a:latin typeface="Courier New" pitchFamily="18" charset="0"/>
                <a:cs typeface="Courier New" pitchFamily="18" charset="0"/>
              </a:rPr>
              <a:t>l 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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 {</a:t>
            </a:r>
            <a:r>
              <a:rPr lang="en-US" altLang="zh-CN" b="1" dirty="0" smtClean="0">
                <a:latin typeface="Times New Roman" pitchFamily="18" charset="0"/>
                <a:cs typeface="Times New Roman" pitchFamily="18" charset="0"/>
              </a:rPr>
              <a:t>.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altLang="zh-CN" b="1" dirty="0" smtClean="0">
                <a:latin typeface="Times New Roman" pitchFamily="18" charset="0"/>
                <a:cs typeface="Times New Roman" pitchFamily="18" charset="0"/>
              </a:rPr>
              <a:t>@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}</a:t>
            </a:r>
          </a:p>
          <a:p>
            <a:pPr>
              <a:lnSpc>
                <a:spcPts val="3400"/>
              </a:lnSpc>
              <a:tabLst>
                <a:tab pos="1879600" algn="l"/>
              </a:tabLst>
            </a:pPr>
            <a:endParaRPr lang="en-US" altLang="zh-CN" dirty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ts val="3600"/>
              </a:lnSpc>
              <a:tabLst>
                <a:tab pos="1879600" algn="l"/>
              </a:tabLst>
            </a:pP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A regular expression for email addresses is</a:t>
            </a:r>
          </a:p>
          <a:p>
            <a:pPr>
              <a:lnSpc>
                <a:spcPts val="3400"/>
              </a:lnSpc>
              <a:buNone/>
              <a:tabLst/>
            </a:pPr>
            <a:endParaRPr lang="en-US" altLang="zh-CN" dirty="0" smtClean="0">
              <a:latin typeface="Times New Roman" pitchFamily="18" charset="0"/>
              <a:cs typeface="Times New Roman" pitchFamily="18" charset="0"/>
            </a:endParaRPr>
          </a:p>
          <a:p>
            <a:pPr algn="ctr">
              <a:lnSpc>
                <a:spcPts val="3400"/>
              </a:lnSpc>
              <a:buNone/>
            </a:pPr>
            <a:r>
              <a:rPr lang="en-US" altLang="zh-CN" sz="3600" b="1" dirty="0" err="1" smtClean="0">
                <a:solidFill>
                  <a:srgbClr val="008080"/>
                </a:solidFill>
                <a:latin typeface="Courier New" pitchFamily="49" charset="0"/>
                <a:cs typeface="Courier New" pitchFamily="49" charset="0"/>
              </a:rPr>
              <a:t>ll</a:t>
            </a:r>
            <a:r>
              <a:rPr lang="en-US" altLang="zh-CN" sz="3600" b="1" dirty="0" smtClean="0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*</a:t>
            </a:r>
            <a:r>
              <a:rPr lang="en-US" altLang="zh-CN" sz="36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600" b="1" dirty="0" smtClean="0">
                <a:solidFill>
                  <a:srgbClr val="800080"/>
                </a:solidFill>
                <a:latin typeface="Times New Roman" pitchFamily="18" charset="0"/>
                <a:cs typeface="Times New Roman" pitchFamily="18" charset="0"/>
              </a:rPr>
              <a:t>(.</a:t>
            </a:r>
            <a:r>
              <a:rPr lang="en-US" altLang="zh-CN" sz="3600" b="1" dirty="0" err="1" smtClean="0">
                <a:solidFill>
                  <a:srgbClr val="800080"/>
                </a:solidFill>
                <a:latin typeface="Courier New" pitchFamily="49" charset="0"/>
                <a:cs typeface="Courier New" pitchFamily="49" charset="0"/>
              </a:rPr>
              <a:t>ll</a:t>
            </a:r>
            <a:r>
              <a:rPr lang="en-US" altLang="zh-CN" sz="3600" b="1" dirty="0" smtClean="0">
                <a:solidFill>
                  <a:srgbClr val="800080"/>
                </a:solidFill>
                <a:latin typeface="Times New Roman" pitchFamily="18" charset="0"/>
                <a:cs typeface="Times New Roman" pitchFamily="18" charset="0"/>
              </a:rPr>
              <a:t>*)*</a:t>
            </a:r>
            <a:r>
              <a:rPr lang="en-US" altLang="zh-CN" sz="3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600" b="1" dirty="0" smtClean="0">
                <a:solidFill>
                  <a:srgbClr val="808000"/>
                </a:solidFill>
                <a:latin typeface="Times New Roman" pitchFamily="18" charset="0"/>
                <a:cs typeface="Times New Roman" pitchFamily="18" charset="0"/>
              </a:rPr>
              <a:t>@</a:t>
            </a:r>
            <a:r>
              <a:rPr lang="en-US" altLang="zh-CN" sz="36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600" b="1" dirty="0" err="1" smtClean="0">
                <a:solidFill>
                  <a:srgbClr val="808080"/>
                </a:solidFill>
                <a:latin typeface="Courier New" pitchFamily="49" charset="0"/>
                <a:cs typeface="Courier New" pitchFamily="49" charset="0"/>
              </a:rPr>
              <a:t>ll</a:t>
            </a:r>
            <a:r>
              <a:rPr lang="en-US" altLang="zh-CN" sz="3600" b="1" dirty="0" smtClean="0"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rPr>
              <a:t>*.</a:t>
            </a:r>
            <a:r>
              <a:rPr lang="en-US" altLang="zh-CN" sz="3600" b="1" dirty="0" err="1" smtClean="0">
                <a:solidFill>
                  <a:srgbClr val="808080"/>
                </a:solidFill>
                <a:latin typeface="Courier New" pitchFamily="49" charset="0"/>
                <a:cs typeface="Courier New" pitchFamily="49" charset="0"/>
              </a:rPr>
              <a:t>ll</a:t>
            </a:r>
            <a:r>
              <a:rPr lang="en-US" altLang="zh-CN" sz="3600" b="1" dirty="0" smtClean="0"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rPr>
              <a:t>*</a:t>
            </a:r>
            <a:r>
              <a:rPr lang="en-US" altLang="zh-CN" sz="36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600" b="1" dirty="0" smtClean="0">
                <a:latin typeface="Times New Roman" pitchFamily="18" charset="0"/>
                <a:cs typeface="Times New Roman" pitchFamily="18" charset="0"/>
              </a:rPr>
              <a:t>(.</a:t>
            </a:r>
            <a:r>
              <a:rPr lang="en-US" altLang="zh-CN" sz="3600" b="1" dirty="0" err="1" smtClean="0">
                <a:latin typeface="Courier New" pitchFamily="49" charset="0"/>
                <a:cs typeface="Courier New" pitchFamily="49" charset="0"/>
              </a:rPr>
              <a:t>ll</a:t>
            </a:r>
            <a:r>
              <a:rPr lang="en-US" altLang="zh-CN" sz="3600" b="1" dirty="0" smtClean="0">
                <a:latin typeface="Times New Roman" pitchFamily="18" charset="0"/>
                <a:cs typeface="Times New Roman" pitchFamily="18" charset="0"/>
              </a:rPr>
              <a:t>*)*</a:t>
            </a:r>
          </a:p>
          <a:p>
            <a:pPr algn="ctr">
              <a:lnSpc>
                <a:spcPts val="3500"/>
              </a:lnSpc>
              <a:buNone/>
              <a:tabLst>
                <a:tab pos="3314700" algn="l"/>
                <a:tab pos="3365500" algn="l"/>
                <a:tab pos="3568700" algn="l"/>
                <a:tab pos="3733800" algn="l"/>
                <a:tab pos="4013200" algn="l"/>
              </a:tabLst>
            </a:pPr>
            <a:endParaRPr lang="en-US" altLang="zh-CN" sz="2800" b="1" dirty="0" smtClean="0">
              <a:solidFill>
                <a:srgbClr val="3C3C3C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>
              <a:lnSpc>
                <a:spcPts val="3500"/>
              </a:lnSpc>
              <a:buNone/>
              <a:tabLst>
                <a:tab pos="3314700" algn="l"/>
                <a:tab pos="3365500" algn="l"/>
                <a:tab pos="3568700" algn="l"/>
                <a:tab pos="3733800" algn="l"/>
                <a:tab pos="4013200" algn="l"/>
              </a:tabLst>
            </a:pPr>
            <a:r>
              <a:rPr lang="en-US" altLang="zh-CN" sz="2800" b="1" dirty="0" smtClean="0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xuyang</a:t>
            </a:r>
            <a:r>
              <a:rPr lang="en-US" altLang="zh-CN" sz="2800" b="1" dirty="0" smtClean="0">
                <a:solidFill>
                  <a:srgbClr val="808000"/>
                </a:solidFill>
                <a:latin typeface="Times New Roman" pitchFamily="18" charset="0"/>
                <a:cs typeface="Times New Roman" pitchFamily="18" charset="0"/>
              </a:rPr>
              <a:t>@</a:t>
            </a:r>
            <a:r>
              <a:rPr lang="en-US" altLang="zh-CN" sz="2800" b="1" dirty="0" smtClean="0"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rPr>
              <a:t>scut.edu.</a:t>
            </a:r>
            <a:r>
              <a:rPr lang="en-US" altLang="zh-CN" sz="2800" b="1" dirty="0" smtClean="0">
                <a:latin typeface="Times New Roman" pitchFamily="18" charset="0"/>
                <a:cs typeface="Times New Roman" pitchFamily="18" charset="0"/>
              </a:rPr>
              <a:t>cn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ts val="5100"/>
              </a:lnSpc>
              <a:tabLst/>
            </a:pP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Applied Regular Expressions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928100" cy="5378450"/>
          </a:xfrm>
        </p:spPr>
        <p:txBody>
          <a:bodyPr>
            <a:normAutofit/>
          </a:bodyPr>
          <a:lstStyle/>
          <a:p>
            <a:pPr>
              <a:lnSpc>
                <a:spcPts val="3400"/>
              </a:lnSpc>
              <a:tabLst>
                <a:tab pos="1879600" algn="l"/>
              </a:tabLst>
            </a:pP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Suppose our alphabet is </a:t>
            </a:r>
            <a:r>
              <a:rPr lang="en-US" altLang="zh-CN" b="1" dirty="0" smtClean="0">
                <a:latin typeface="Courier New" pitchFamily="18" charset="0"/>
                <a:cs typeface="Courier New" pitchFamily="18" charset="0"/>
              </a:rPr>
              <a:t>letter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altLang="zh-CN" b="1" dirty="0" smtClean="0">
                <a:latin typeface="Times New Roman" pitchFamily="18" charset="0"/>
                <a:cs typeface="Times New Roman" pitchFamily="18" charset="0"/>
              </a:rPr>
              <a:t>@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, and </a:t>
            </a:r>
            <a:r>
              <a:rPr lang="en-US" altLang="zh-CN" b="1" dirty="0" smtClean="0">
                <a:latin typeface="Times New Roman" pitchFamily="18" charset="0"/>
                <a:cs typeface="Times New Roman" pitchFamily="18" charset="0"/>
              </a:rPr>
              <a:t>.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, where </a:t>
            </a:r>
            <a:r>
              <a:rPr lang="en-US" altLang="zh-CN" b="1" dirty="0" smtClean="0">
                <a:latin typeface="Courier New" pitchFamily="18" charset="0"/>
                <a:cs typeface="Courier New" pitchFamily="18" charset="0"/>
              </a:rPr>
              <a:t>l 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represents </a:t>
            </a:r>
            <a:r>
              <a:rPr lang="en-US" altLang="zh-CN" b="1" dirty="0" smtClean="0">
                <a:latin typeface="Courier New" pitchFamily="18" charset="0"/>
                <a:cs typeface="Courier New" pitchFamily="18" charset="0"/>
              </a:rPr>
              <a:t>letter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, then 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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  = </a:t>
            </a:r>
            <a:r>
              <a:rPr lang="en-US" altLang="zh-CN" b="1" dirty="0" smtClean="0">
                <a:latin typeface="Courier New" pitchFamily="18" charset="0"/>
                <a:cs typeface="Courier New" pitchFamily="18" charset="0"/>
              </a:rPr>
              <a:t>l 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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 {</a:t>
            </a:r>
            <a:r>
              <a:rPr lang="en-US" altLang="zh-CN" b="1" dirty="0" smtClean="0">
                <a:latin typeface="Times New Roman" pitchFamily="18" charset="0"/>
                <a:cs typeface="Times New Roman" pitchFamily="18" charset="0"/>
              </a:rPr>
              <a:t>.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altLang="zh-CN" b="1" dirty="0" smtClean="0">
                <a:latin typeface="Times New Roman" pitchFamily="18" charset="0"/>
                <a:cs typeface="Times New Roman" pitchFamily="18" charset="0"/>
              </a:rPr>
              <a:t>@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}</a:t>
            </a:r>
          </a:p>
          <a:p>
            <a:pPr>
              <a:lnSpc>
                <a:spcPts val="3400"/>
              </a:lnSpc>
              <a:tabLst>
                <a:tab pos="1879600" algn="l"/>
              </a:tabLst>
            </a:pPr>
            <a:endParaRPr lang="en-US" altLang="zh-CN" dirty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ts val="3600"/>
              </a:lnSpc>
              <a:tabLst>
                <a:tab pos="1879600" algn="l"/>
              </a:tabLst>
            </a:pP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A regular expression for email addresses is</a:t>
            </a:r>
          </a:p>
          <a:p>
            <a:pPr>
              <a:lnSpc>
                <a:spcPts val="3400"/>
              </a:lnSpc>
              <a:buNone/>
              <a:tabLst/>
            </a:pPr>
            <a:endParaRPr lang="en-US" altLang="zh-CN" dirty="0" smtClean="0">
              <a:latin typeface="Times New Roman" pitchFamily="18" charset="0"/>
              <a:cs typeface="Times New Roman" pitchFamily="18" charset="0"/>
            </a:endParaRPr>
          </a:p>
          <a:p>
            <a:pPr algn="ctr">
              <a:lnSpc>
                <a:spcPts val="3400"/>
              </a:lnSpc>
              <a:buNone/>
            </a:pPr>
            <a:r>
              <a:rPr lang="en-US" altLang="zh-CN" sz="3600" b="1" dirty="0" err="1" smtClean="0">
                <a:solidFill>
                  <a:srgbClr val="008080"/>
                </a:solidFill>
                <a:latin typeface="Courier New" pitchFamily="49" charset="0"/>
                <a:cs typeface="Courier New" pitchFamily="49" charset="0"/>
              </a:rPr>
              <a:t>ll</a:t>
            </a:r>
            <a:r>
              <a:rPr lang="en-US" altLang="zh-CN" sz="3600" b="1" dirty="0" smtClean="0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*</a:t>
            </a:r>
            <a:r>
              <a:rPr lang="en-US" altLang="zh-CN" sz="36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600" b="1" dirty="0" smtClean="0">
                <a:solidFill>
                  <a:srgbClr val="800080"/>
                </a:solidFill>
                <a:latin typeface="Times New Roman" pitchFamily="18" charset="0"/>
                <a:cs typeface="Times New Roman" pitchFamily="18" charset="0"/>
              </a:rPr>
              <a:t>(.</a:t>
            </a:r>
            <a:r>
              <a:rPr lang="en-US" altLang="zh-CN" sz="3600" b="1" dirty="0" err="1" smtClean="0">
                <a:solidFill>
                  <a:srgbClr val="800080"/>
                </a:solidFill>
                <a:latin typeface="Courier New" pitchFamily="49" charset="0"/>
                <a:cs typeface="Courier New" pitchFamily="49" charset="0"/>
              </a:rPr>
              <a:t>ll</a:t>
            </a:r>
            <a:r>
              <a:rPr lang="en-US" altLang="zh-CN" sz="3600" b="1" dirty="0" smtClean="0">
                <a:solidFill>
                  <a:srgbClr val="800080"/>
                </a:solidFill>
                <a:latin typeface="Times New Roman" pitchFamily="18" charset="0"/>
                <a:cs typeface="Times New Roman" pitchFamily="18" charset="0"/>
              </a:rPr>
              <a:t>*)*</a:t>
            </a:r>
            <a:r>
              <a:rPr lang="en-US" altLang="zh-CN" sz="3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600" b="1" dirty="0" smtClean="0">
                <a:solidFill>
                  <a:srgbClr val="808000"/>
                </a:solidFill>
                <a:latin typeface="Times New Roman" pitchFamily="18" charset="0"/>
                <a:cs typeface="Times New Roman" pitchFamily="18" charset="0"/>
              </a:rPr>
              <a:t>@</a:t>
            </a:r>
            <a:r>
              <a:rPr lang="en-US" altLang="zh-CN" sz="36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600" b="1" dirty="0" err="1" smtClean="0">
                <a:solidFill>
                  <a:srgbClr val="808080"/>
                </a:solidFill>
                <a:latin typeface="Courier New" pitchFamily="49" charset="0"/>
                <a:cs typeface="Courier New" pitchFamily="49" charset="0"/>
              </a:rPr>
              <a:t>ll</a:t>
            </a:r>
            <a:r>
              <a:rPr lang="en-US" altLang="zh-CN" sz="3600" b="1" dirty="0" smtClean="0"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rPr>
              <a:t>*.</a:t>
            </a:r>
            <a:r>
              <a:rPr lang="en-US" altLang="zh-CN" sz="3600" b="1" dirty="0" err="1" smtClean="0">
                <a:solidFill>
                  <a:srgbClr val="808080"/>
                </a:solidFill>
                <a:latin typeface="Courier New" pitchFamily="49" charset="0"/>
                <a:cs typeface="Courier New" pitchFamily="49" charset="0"/>
              </a:rPr>
              <a:t>ll</a:t>
            </a:r>
            <a:r>
              <a:rPr lang="en-US" altLang="zh-CN" sz="3600" b="1" dirty="0" smtClean="0"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rPr>
              <a:t>*</a:t>
            </a:r>
            <a:r>
              <a:rPr lang="en-US" altLang="zh-CN" sz="36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600" b="1" dirty="0" smtClean="0">
                <a:latin typeface="Times New Roman" pitchFamily="18" charset="0"/>
                <a:cs typeface="Times New Roman" pitchFamily="18" charset="0"/>
              </a:rPr>
              <a:t>(.</a:t>
            </a:r>
            <a:r>
              <a:rPr lang="en-US" altLang="zh-CN" sz="3600" b="1" dirty="0" err="1" smtClean="0">
                <a:latin typeface="Courier New" pitchFamily="49" charset="0"/>
                <a:cs typeface="Courier New" pitchFamily="49" charset="0"/>
              </a:rPr>
              <a:t>ll</a:t>
            </a:r>
            <a:r>
              <a:rPr lang="en-US" altLang="zh-CN" sz="3600" b="1" dirty="0" smtClean="0">
                <a:latin typeface="Times New Roman" pitchFamily="18" charset="0"/>
                <a:cs typeface="Times New Roman" pitchFamily="18" charset="0"/>
              </a:rPr>
              <a:t>*)*</a:t>
            </a:r>
          </a:p>
          <a:p>
            <a:pPr algn="ctr">
              <a:lnSpc>
                <a:spcPts val="3500"/>
              </a:lnSpc>
              <a:buNone/>
              <a:tabLst>
                <a:tab pos="3314700" algn="l"/>
                <a:tab pos="3365500" algn="l"/>
                <a:tab pos="3568700" algn="l"/>
                <a:tab pos="3733800" algn="l"/>
                <a:tab pos="4013200" algn="l"/>
              </a:tabLst>
            </a:pPr>
            <a:endParaRPr lang="en-US" altLang="zh-CN" sz="2800" b="1" dirty="0" smtClean="0">
              <a:solidFill>
                <a:srgbClr val="3C3C3C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>
              <a:lnSpc>
                <a:spcPts val="3500"/>
              </a:lnSpc>
              <a:buNone/>
              <a:tabLst>
                <a:tab pos="3314700" algn="l"/>
                <a:tab pos="3365500" algn="l"/>
                <a:tab pos="3568700" algn="l"/>
                <a:tab pos="3733800" algn="l"/>
                <a:tab pos="4013200" algn="l"/>
              </a:tabLst>
            </a:pPr>
            <a:r>
              <a:rPr lang="en-US" altLang="zh-CN" sz="2800" b="1" dirty="0" smtClean="0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xuyang</a:t>
            </a:r>
            <a:r>
              <a:rPr lang="en-US" altLang="zh-CN" sz="2800" b="1" dirty="0" smtClean="0">
                <a:solidFill>
                  <a:srgbClr val="808000"/>
                </a:solidFill>
                <a:latin typeface="Times New Roman" pitchFamily="18" charset="0"/>
                <a:cs typeface="Times New Roman" pitchFamily="18" charset="0"/>
              </a:rPr>
              <a:t>@</a:t>
            </a:r>
            <a:r>
              <a:rPr lang="en-US" altLang="zh-CN" sz="2800" b="1" dirty="0" smtClean="0"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rPr>
              <a:t>scut.edu.</a:t>
            </a:r>
            <a:r>
              <a:rPr lang="en-US" altLang="zh-CN" sz="2800" b="1" dirty="0" smtClean="0">
                <a:latin typeface="Times New Roman" pitchFamily="18" charset="0"/>
                <a:cs typeface="Times New Roman" pitchFamily="18" charset="0"/>
              </a:rPr>
              <a:t>cn</a:t>
            </a:r>
          </a:p>
          <a:p>
            <a:pPr algn="ctr">
              <a:lnSpc>
                <a:spcPts val="3100"/>
              </a:lnSpc>
              <a:buNone/>
              <a:tabLst>
                <a:tab pos="3314700" algn="l"/>
                <a:tab pos="3365500" algn="l"/>
                <a:tab pos="3568700" algn="l"/>
                <a:tab pos="3733800" algn="l"/>
                <a:tab pos="4013200" algn="l"/>
              </a:tabLst>
            </a:pPr>
            <a:r>
              <a:rPr lang="en-US" altLang="zh-CN" sz="2800" b="1" dirty="0" smtClean="0">
                <a:solidFill>
                  <a:srgbClr val="800080"/>
                </a:solidFill>
                <a:latin typeface="Times New Roman" pitchFamily="18" charset="0"/>
                <a:cs typeface="Times New Roman" pitchFamily="18" charset="0"/>
              </a:rPr>
              <a:t>xuyang.cn</a:t>
            </a:r>
            <a:r>
              <a:rPr lang="en-US" altLang="zh-CN" sz="28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800" b="1" dirty="0" smtClean="0">
                <a:solidFill>
                  <a:srgbClr val="808000"/>
                </a:solidFill>
                <a:latin typeface="Times New Roman" pitchFamily="18" charset="0"/>
                <a:cs typeface="Times New Roman" pitchFamily="18" charset="0"/>
              </a:rPr>
              <a:t>@</a:t>
            </a:r>
            <a:r>
              <a:rPr lang="en-US" altLang="zh-CN" sz="2800" b="1" dirty="0" smtClean="0"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rPr>
              <a:t>163.com</a:t>
            </a:r>
            <a:r>
              <a:rPr lang="en-US" altLang="zh-CN" sz="28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zh-CN" altLang="en-US" sz="36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？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ts val="5100"/>
              </a:lnSpc>
              <a:tabLst/>
            </a:pP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Applied Regular Expressions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928100" cy="5378450"/>
          </a:xfrm>
        </p:spPr>
        <p:txBody>
          <a:bodyPr>
            <a:normAutofit/>
          </a:bodyPr>
          <a:lstStyle/>
          <a:p>
            <a:pPr>
              <a:lnSpc>
                <a:spcPts val="3400"/>
              </a:lnSpc>
              <a:tabLst>
                <a:tab pos="1879600" algn="l"/>
              </a:tabLst>
            </a:pP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Suppose our alphabet is </a:t>
            </a:r>
            <a:r>
              <a:rPr lang="en-US" altLang="zh-CN" b="1" dirty="0" smtClean="0">
                <a:latin typeface="Courier New" pitchFamily="18" charset="0"/>
                <a:cs typeface="Courier New" pitchFamily="18" charset="0"/>
              </a:rPr>
              <a:t>letter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altLang="zh-CN" b="1" dirty="0" smtClean="0">
                <a:latin typeface="Times New Roman" pitchFamily="18" charset="0"/>
                <a:cs typeface="Times New Roman" pitchFamily="18" charset="0"/>
              </a:rPr>
              <a:t>@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, and </a:t>
            </a:r>
            <a:r>
              <a:rPr lang="en-US" altLang="zh-CN" b="1" dirty="0" smtClean="0">
                <a:latin typeface="Times New Roman" pitchFamily="18" charset="0"/>
                <a:cs typeface="Times New Roman" pitchFamily="18" charset="0"/>
              </a:rPr>
              <a:t>.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, where </a:t>
            </a:r>
            <a:r>
              <a:rPr lang="en-US" altLang="zh-CN" b="1" dirty="0" smtClean="0">
                <a:latin typeface="Courier New" pitchFamily="18" charset="0"/>
                <a:cs typeface="Courier New" pitchFamily="18" charset="0"/>
              </a:rPr>
              <a:t>l 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represents </a:t>
            </a:r>
            <a:r>
              <a:rPr lang="en-US" altLang="zh-CN" b="1" dirty="0" smtClean="0">
                <a:latin typeface="Courier New" pitchFamily="18" charset="0"/>
                <a:cs typeface="Courier New" pitchFamily="18" charset="0"/>
              </a:rPr>
              <a:t>letter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, then 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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  = </a:t>
            </a:r>
            <a:r>
              <a:rPr lang="en-US" altLang="zh-CN" b="1" dirty="0" smtClean="0">
                <a:latin typeface="Courier New" pitchFamily="18" charset="0"/>
                <a:cs typeface="Courier New" pitchFamily="18" charset="0"/>
              </a:rPr>
              <a:t>l 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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 {</a:t>
            </a:r>
            <a:r>
              <a:rPr lang="en-US" altLang="zh-CN" b="1" dirty="0" smtClean="0">
                <a:latin typeface="Times New Roman" pitchFamily="18" charset="0"/>
                <a:cs typeface="Times New Roman" pitchFamily="18" charset="0"/>
              </a:rPr>
              <a:t>.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altLang="zh-CN" b="1" dirty="0" smtClean="0">
                <a:latin typeface="Times New Roman" pitchFamily="18" charset="0"/>
                <a:cs typeface="Times New Roman" pitchFamily="18" charset="0"/>
              </a:rPr>
              <a:t>@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}</a:t>
            </a:r>
          </a:p>
          <a:p>
            <a:pPr>
              <a:lnSpc>
                <a:spcPts val="3400"/>
              </a:lnSpc>
              <a:tabLst>
                <a:tab pos="1879600" algn="l"/>
              </a:tabLst>
            </a:pPr>
            <a:endParaRPr lang="en-US" altLang="zh-CN" dirty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ts val="3600"/>
              </a:lnSpc>
              <a:tabLst>
                <a:tab pos="1879600" algn="l"/>
              </a:tabLst>
            </a:pP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A regular expression for email addresses is</a:t>
            </a:r>
          </a:p>
          <a:p>
            <a:pPr>
              <a:lnSpc>
                <a:spcPts val="3400"/>
              </a:lnSpc>
              <a:buNone/>
              <a:tabLst/>
            </a:pPr>
            <a:endParaRPr lang="en-US" altLang="zh-CN" dirty="0" smtClean="0">
              <a:latin typeface="Times New Roman" pitchFamily="18" charset="0"/>
              <a:cs typeface="Times New Roman" pitchFamily="18" charset="0"/>
            </a:endParaRPr>
          </a:p>
          <a:p>
            <a:pPr algn="ctr">
              <a:lnSpc>
                <a:spcPts val="3400"/>
              </a:lnSpc>
              <a:buNone/>
            </a:pPr>
            <a:r>
              <a:rPr lang="en-US" altLang="zh-CN" sz="3600" b="1" dirty="0" err="1" smtClean="0">
                <a:solidFill>
                  <a:srgbClr val="008080"/>
                </a:solidFill>
                <a:latin typeface="Courier New" pitchFamily="49" charset="0"/>
                <a:cs typeface="Courier New" pitchFamily="49" charset="0"/>
              </a:rPr>
              <a:t>ll</a:t>
            </a:r>
            <a:r>
              <a:rPr lang="en-US" altLang="zh-CN" sz="3600" b="1" dirty="0" smtClean="0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*</a:t>
            </a:r>
            <a:r>
              <a:rPr lang="en-US" altLang="zh-CN" sz="36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600" b="1" dirty="0" smtClean="0">
                <a:solidFill>
                  <a:srgbClr val="800080"/>
                </a:solidFill>
                <a:latin typeface="Times New Roman" pitchFamily="18" charset="0"/>
                <a:cs typeface="Times New Roman" pitchFamily="18" charset="0"/>
              </a:rPr>
              <a:t>(.</a:t>
            </a:r>
            <a:r>
              <a:rPr lang="en-US" altLang="zh-CN" sz="3600" b="1" dirty="0" err="1" smtClean="0">
                <a:solidFill>
                  <a:srgbClr val="800080"/>
                </a:solidFill>
                <a:latin typeface="Courier New" pitchFamily="49" charset="0"/>
                <a:cs typeface="Courier New" pitchFamily="49" charset="0"/>
              </a:rPr>
              <a:t>ll</a:t>
            </a:r>
            <a:r>
              <a:rPr lang="en-US" altLang="zh-CN" sz="3600" b="1" dirty="0" smtClean="0">
                <a:solidFill>
                  <a:srgbClr val="800080"/>
                </a:solidFill>
                <a:latin typeface="Times New Roman" pitchFamily="18" charset="0"/>
                <a:cs typeface="Times New Roman" pitchFamily="18" charset="0"/>
              </a:rPr>
              <a:t>*)*</a:t>
            </a:r>
            <a:r>
              <a:rPr lang="en-US" altLang="zh-CN" sz="3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600" b="1" dirty="0" smtClean="0">
                <a:solidFill>
                  <a:srgbClr val="808000"/>
                </a:solidFill>
                <a:latin typeface="Times New Roman" pitchFamily="18" charset="0"/>
                <a:cs typeface="Times New Roman" pitchFamily="18" charset="0"/>
              </a:rPr>
              <a:t>@</a:t>
            </a:r>
            <a:r>
              <a:rPr lang="en-US" altLang="zh-CN" sz="36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600" b="1" dirty="0" err="1" smtClean="0">
                <a:solidFill>
                  <a:srgbClr val="808080"/>
                </a:solidFill>
                <a:latin typeface="Courier New" pitchFamily="49" charset="0"/>
                <a:cs typeface="Courier New" pitchFamily="49" charset="0"/>
              </a:rPr>
              <a:t>ll</a:t>
            </a:r>
            <a:r>
              <a:rPr lang="en-US" altLang="zh-CN" sz="3600" b="1" dirty="0" smtClean="0"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rPr>
              <a:t>*.</a:t>
            </a:r>
            <a:r>
              <a:rPr lang="en-US" altLang="zh-CN" sz="3600" b="1" dirty="0" err="1" smtClean="0">
                <a:solidFill>
                  <a:srgbClr val="808080"/>
                </a:solidFill>
                <a:latin typeface="Courier New" pitchFamily="49" charset="0"/>
                <a:cs typeface="Courier New" pitchFamily="49" charset="0"/>
              </a:rPr>
              <a:t>ll</a:t>
            </a:r>
            <a:r>
              <a:rPr lang="en-US" altLang="zh-CN" sz="3600" b="1" dirty="0" smtClean="0"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rPr>
              <a:t>*</a:t>
            </a:r>
            <a:r>
              <a:rPr lang="en-US" altLang="zh-CN" sz="36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600" b="1" dirty="0" smtClean="0">
                <a:latin typeface="Times New Roman" pitchFamily="18" charset="0"/>
                <a:cs typeface="Times New Roman" pitchFamily="18" charset="0"/>
              </a:rPr>
              <a:t>(.</a:t>
            </a:r>
            <a:r>
              <a:rPr lang="en-US" altLang="zh-CN" sz="3600" b="1" dirty="0" err="1" smtClean="0">
                <a:latin typeface="Courier New" pitchFamily="49" charset="0"/>
                <a:cs typeface="Courier New" pitchFamily="49" charset="0"/>
              </a:rPr>
              <a:t>ll</a:t>
            </a:r>
            <a:r>
              <a:rPr lang="en-US" altLang="zh-CN" sz="3600" b="1" dirty="0" smtClean="0">
                <a:latin typeface="Times New Roman" pitchFamily="18" charset="0"/>
                <a:cs typeface="Times New Roman" pitchFamily="18" charset="0"/>
              </a:rPr>
              <a:t>*)*</a:t>
            </a:r>
          </a:p>
          <a:p>
            <a:pPr algn="ctr">
              <a:lnSpc>
                <a:spcPts val="3500"/>
              </a:lnSpc>
              <a:buNone/>
              <a:tabLst>
                <a:tab pos="3314700" algn="l"/>
                <a:tab pos="3365500" algn="l"/>
                <a:tab pos="3568700" algn="l"/>
                <a:tab pos="3733800" algn="l"/>
                <a:tab pos="4013200" algn="l"/>
              </a:tabLst>
            </a:pPr>
            <a:endParaRPr lang="en-US" altLang="zh-CN" sz="2800" b="1" dirty="0" smtClean="0">
              <a:solidFill>
                <a:srgbClr val="3C3C3C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>
              <a:lnSpc>
                <a:spcPts val="3500"/>
              </a:lnSpc>
              <a:buNone/>
              <a:tabLst>
                <a:tab pos="3314700" algn="l"/>
                <a:tab pos="3365500" algn="l"/>
                <a:tab pos="3568700" algn="l"/>
                <a:tab pos="3733800" algn="l"/>
                <a:tab pos="4013200" algn="l"/>
              </a:tabLst>
            </a:pPr>
            <a:r>
              <a:rPr lang="en-US" altLang="zh-CN" sz="3600" b="1" dirty="0" smtClean="0">
                <a:solidFill>
                  <a:srgbClr val="008080"/>
                </a:solidFill>
                <a:latin typeface="Courier New" pitchFamily="49" charset="0"/>
                <a:cs typeface="Courier New" pitchFamily="49" charset="0"/>
              </a:rPr>
              <a:t>l</a:t>
            </a:r>
            <a:r>
              <a:rPr lang="en-US" altLang="zh-CN" sz="3600" b="1" baseline="30000" dirty="0" smtClean="0">
                <a:solidFill>
                  <a:srgbClr val="008080"/>
                </a:solidFill>
                <a:latin typeface="Courier New" pitchFamily="49" charset="0"/>
                <a:cs typeface="Courier New" pitchFamily="49" charset="0"/>
              </a:rPr>
              <a:t>+</a:t>
            </a:r>
            <a:r>
              <a:rPr lang="en-US" altLang="zh-CN" sz="36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600" b="1" dirty="0" smtClean="0">
                <a:solidFill>
                  <a:srgbClr val="800080"/>
                </a:solidFill>
                <a:latin typeface="Times New Roman" pitchFamily="18" charset="0"/>
                <a:cs typeface="Times New Roman" pitchFamily="18" charset="0"/>
              </a:rPr>
              <a:t>(.</a:t>
            </a:r>
            <a:r>
              <a:rPr lang="en-US" altLang="zh-CN" sz="3600" b="1" dirty="0" smtClean="0">
                <a:solidFill>
                  <a:srgbClr val="800080"/>
                </a:solidFill>
                <a:latin typeface="Courier New" pitchFamily="49" charset="0"/>
                <a:cs typeface="Courier New" pitchFamily="49" charset="0"/>
              </a:rPr>
              <a:t>l</a:t>
            </a:r>
            <a:r>
              <a:rPr lang="en-US" altLang="zh-CN" sz="3600" b="1" baseline="30000" dirty="0" smtClean="0">
                <a:solidFill>
                  <a:srgbClr val="800080"/>
                </a:solidFill>
                <a:latin typeface="Courier New" pitchFamily="49" charset="0"/>
                <a:cs typeface="Courier New" pitchFamily="49" charset="0"/>
              </a:rPr>
              <a:t>+</a:t>
            </a:r>
            <a:r>
              <a:rPr lang="en-US" altLang="zh-CN" sz="3600" b="1" dirty="0" smtClean="0">
                <a:solidFill>
                  <a:srgbClr val="800080"/>
                </a:solidFill>
                <a:latin typeface="Times New Roman" pitchFamily="18" charset="0"/>
                <a:cs typeface="Times New Roman" pitchFamily="18" charset="0"/>
              </a:rPr>
              <a:t>)*</a:t>
            </a:r>
            <a:r>
              <a:rPr lang="en-US" altLang="zh-CN" sz="3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600" b="1" dirty="0" smtClean="0">
                <a:solidFill>
                  <a:srgbClr val="808000"/>
                </a:solidFill>
                <a:latin typeface="Times New Roman" pitchFamily="18" charset="0"/>
                <a:cs typeface="Times New Roman" pitchFamily="18" charset="0"/>
              </a:rPr>
              <a:t>@</a:t>
            </a:r>
            <a:r>
              <a:rPr lang="en-US" altLang="zh-CN" sz="36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600" b="1" dirty="0" err="1" smtClean="0">
                <a:solidFill>
                  <a:srgbClr val="808080"/>
                </a:solidFill>
                <a:latin typeface="Courier New" pitchFamily="49" charset="0"/>
                <a:cs typeface="Courier New" pitchFamily="49" charset="0"/>
              </a:rPr>
              <a:t>l</a:t>
            </a:r>
            <a:r>
              <a:rPr lang="en-US" altLang="zh-CN" sz="3600" b="1" baseline="30000" dirty="0" err="1" smtClean="0">
                <a:solidFill>
                  <a:srgbClr val="808080"/>
                </a:solidFill>
                <a:latin typeface="Courier New" pitchFamily="49" charset="0"/>
                <a:cs typeface="Courier New" pitchFamily="49" charset="0"/>
              </a:rPr>
              <a:t>+</a:t>
            </a:r>
            <a:r>
              <a:rPr lang="en-US" altLang="zh-CN" sz="3600" b="1" dirty="0" err="1" smtClean="0"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rPr>
              <a:t>.</a:t>
            </a:r>
            <a:r>
              <a:rPr lang="en-US" altLang="zh-CN" sz="3600" b="1" dirty="0" err="1" smtClean="0">
                <a:solidFill>
                  <a:srgbClr val="808080"/>
                </a:solidFill>
                <a:latin typeface="Courier New" pitchFamily="49" charset="0"/>
                <a:cs typeface="Courier New" pitchFamily="49" charset="0"/>
              </a:rPr>
              <a:t>l</a:t>
            </a:r>
            <a:r>
              <a:rPr lang="en-US" altLang="zh-CN" sz="3600" b="1" baseline="30000" dirty="0" smtClean="0">
                <a:solidFill>
                  <a:srgbClr val="808080"/>
                </a:solidFill>
                <a:latin typeface="Courier New" pitchFamily="49" charset="0"/>
                <a:cs typeface="Courier New" pitchFamily="49" charset="0"/>
              </a:rPr>
              <a:t>+</a:t>
            </a:r>
            <a:r>
              <a:rPr lang="en-US" altLang="zh-CN" sz="36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600" b="1" dirty="0" smtClean="0">
                <a:latin typeface="Times New Roman" pitchFamily="18" charset="0"/>
                <a:cs typeface="Times New Roman" pitchFamily="18" charset="0"/>
              </a:rPr>
              <a:t>(.</a:t>
            </a:r>
            <a:r>
              <a:rPr lang="en-US" altLang="zh-CN" sz="3600" b="1" dirty="0" smtClean="0">
                <a:latin typeface="Courier New" pitchFamily="49" charset="0"/>
                <a:cs typeface="Courier New" pitchFamily="49" charset="0"/>
              </a:rPr>
              <a:t>l</a:t>
            </a:r>
            <a:r>
              <a:rPr lang="en-US" altLang="zh-CN" sz="3600" b="1" baseline="30000" dirty="0" smtClean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altLang="zh-CN" sz="3600" b="1" dirty="0" smtClean="0">
                <a:latin typeface="Times New Roman" pitchFamily="18" charset="0"/>
                <a:cs typeface="Times New Roman" pitchFamily="18" charset="0"/>
              </a:rPr>
              <a:t>)*</a:t>
            </a:r>
          </a:p>
          <a:p>
            <a:pPr algn="ctr">
              <a:lnSpc>
                <a:spcPts val="3500"/>
              </a:lnSpc>
              <a:buNone/>
              <a:tabLst>
                <a:tab pos="3314700" algn="l"/>
                <a:tab pos="3365500" algn="l"/>
                <a:tab pos="3568700" algn="l"/>
                <a:tab pos="3733800" algn="l"/>
                <a:tab pos="4013200" algn="l"/>
              </a:tabLst>
            </a:pPr>
            <a:endParaRPr lang="en-US" altLang="zh-CN" sz="2800" b="1" dirty="0" smtClean="0">
              <a:solidFill>
                <a:srgbClr val="3C3C3C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ts val="5100"/>
              </a:lnSpc>
              <a:tabLst/>
            </a:pP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Applied Regular Expressions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928100" cy="5378450"/>
          </a:xfrm>
        </p:spPr>
        <p:txBody>
          <a:bodyPr>
            <a:normAutofit/>
          </a:bodyPr>
          <a:lstStyle/>
          <a:p>
            <a:pPr>
              <a:lnSpc>
                <a:spcPts val="3200"/>
              </a:lnSpc>
              <a:tabLst>
                <a:tab pos="1333500" algn="l"/>
              </a:tabLst>
            </a:pP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Suppose that our alphabet is all ASCII characters.</a:t>
            </a:r>
            <a:endParaRPr lang="en-US" altLang="zh-CN" dirty="0" smtClean="0"/>
          </a:p>
          <a:p>
            <a:pPr>
              <a:lnSpc>
                <a:spcPts val="3600"/>
              </a:lnSpc>
              <a:tabLst>
                <a:tab pos="1333500" algn="l"/>
              </a:tabLst>
            </a:pP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A regular expression for even numbers is</a:t>
            </a:r>
          </a:p>
          <a:p>
            <a:pPr>
              <a:lnSpc>
                <a:spcPts val="3600"/>
              </a:lnSpc>
              <a:tabLst>
                <a:tab pos="1333500" algn="l"/>
              </a:tabLst>
            </a:pPr>
            <a:endParaRPr lang="en-US" altLang="zh-CN" dirty="0" smtClean="0">
              <a:latin typeface="Times New Roman" pitchFamily="18" charset="0"/>
              <a:cs typeface="Times New Roman" pitchFamily="18" charset="0"/>
            </a:endParaRPr>
          </a:p>
          <a:p>
            <a:pPr algn="ctr">
              <a:lnSpc>
                <a:spcPts val="3900"/>
              </a:lnSpc>
              <a:buNone/>
              <a:tabLst>
                <a:tab pos="1333500" algn="l"/>
              </a:tabLst>
            </a:pPr>
            <a:r>
              <a:rPr lang="en-US" altLang="zh-CN" sz="3600" b="1" dirty="0" smtClean="0">
                <a:solidFill>
                  <a:srgbClr val="800080"/>
                </a:solidFill>
                <a:latin typeface="Times New Roman" pitchFamily="18" charset="0"/>
                <a:cs typeface="Times New Roman" pitchFamily="18" charset="0"/>
              </a:rPr>
              <a:t>(+|-)?</a:t>
            </a:r>
            <a:r>
              <a:rPr lang="en-US" altLang="zh-CN" sz="3600" b="1" dirty="0" smtClean="0">
                <a:solidFill>
                  <a:srgbClr val="808000"/>
                </a:solidFill>
                <a:latin typeface="Times New Roman" pitchFamily="18" charset="0"/>
                <a:cs typeface="Times New Roman" pitchFamily="18" charset="0"/>
              </a:rPr>
              <a:t>(0|1|2|3|4|5|6|7|8|9)*</a:t>
            </a:r>
            <a:r>
              <a:rPr lang="en-US" altLang="zh-CN" sz="3600" b="1" dirty="0" smtClean="0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(0|2|4|6|8)</a:t>
            </a:r>
          </a:p>
          <a:p>
            <a:pPr algn="ctr">
              <a:lnSpc>
                <a:spcPts val="3500"/>
              </a:lnSpc>
              <a:buNone/>
              <a:tabLst>
                <a:tab pos="3314700" algn="l"/>
                <a:tab pos="3365500" algn="l"/>
                <a:tab pos="3568700" algn="l"/>
                <a:tab pos="3733800" algn="l"/>
                <a:tab pos="4013200" algn="l"/>
              </a:tabLst>
            </a:pPr>
            <a:endParaRPr lang="en-US" altLang="zh-CN" sz="2800" b="1" dirty="0" smtClean="0">
              <a:solidFill>
                <a:srgbClr val="3C3C3C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>
              <a:lnSpc>
                <a:spcPts val="3100"/>
              </a:lnSpc>
              <a:buNone/>
              <a:tabLst>
                <a:tab pos="3314700" algn="l"/>
                <a:tab pos="3365500" algn="l"/>
                <a:tab pos="3568700" algn="l"/>
                <a:tab pos="3733800" algn="l"/>
                <a:tab pos="4013200" algn="l"/>
              </a:tabLst>
            </a:pPr>
            <a:endParaRPr lang="zh-CN" altLang="en-US" sz="2800" b="1" dirty="0" smtClean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ts val="5100"/>
              </a:lnSpc>
              <a:tabLst/>
            </a:pP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Applied Regular Expressions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928100" cy="5378450"/>
          </a:xfrm>
        </p:spPr>
        <p:txBody>
          <a:bodyPr>
            <a:normAutofit/>
          </a:bodyPr>
          <a:lstStyle/>
          <a:p>
            <a:pPr>
              <a:lnSpc>
                <a:spcPts val="3200"/>
              </a:lnSpc>
              <a:tabLst>
                <a:tab pos="1333500" algn="l"/>
              </a:tabLst>
            </a:pP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Suppose that our alphabet is all ASCII characters.</a:t>
            </a:r>
            <a:endParaRPr lang="en-US" altLang="zh-CN" dirty="0" smtClean="0"/>
          </a:p>
          <a:p>
            <a:pPr>
              <a:lnSpc>
                <a:spcPts val="3600"/>
              </a:lnSpc>
              <a:tabLst>
                <a:tab pos="1333500" algn="l"/>
              </a:tabLst>
            </a:pP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A regular expression for even numbers is</a:t>
            </a:r>
          </a:p>
          <a:p>
            <a:pPr>
              <a:lnSpc>
                <a:spcPts val="3600"/>
              </a:lnSpc>
              <a:tabLst>
                <a:tab pos="1333500" algn="l"/>
              </a:tabLst>
            </a:pPr>
            <a:endParaRPr lang="en-US" altLang="zh-CN" dirty="0" smtClean="0">
              <a:latin typeface="Times New Roman" pitchFamily="18" charset="0"/>
              <a:cs typeface="Times New Roman" pitchFamily="18" charset="0"/>
            </a:endParaRPr>
          </a:p>
          <a:p>
            <a:pPr algn="ctr">
              <a:lnSpc>
                <a:spcPts val="3900"/>
              </a:lnSpc>
              <a:buNone/>
              <a:tabLst>
                <a:tab pos="1333500" algn="l"/>
              </a:tabLst>
            </a:pPr>
            <a:r>
              <a:rPr lang="en-US" altLang="zh-CN" sz="3600" b="1" dirty="0" smtClean="0">
                <a:solidFill>
                  <a:srgbClr val="800080"/>
                </a:solidFill>
                <a:latin typeface="Times New Roman" pitchFamily="18" charset="0"/>
                <a:cs typeface="Times New Roman" pitchFamily="18" charset="0"/>
              </a:rPr>
              <a:t>(+|-)?</a:t>
            </a:r>
            <a:r>
              <a:rPr lang="en-US" altLang="zh-CN" sz="3600" b="1" dirty="0" smtClean="0">
                <a:solidFill>
                  <a:srgbClr val="808000"/>
                </a:solidFill>
                <a:latin typeface="Times New Roman" pitchFamily="18" charset="0"/>
                <a:cs typeface="Times New Roman" pitchFamily="18" charset="0"/>
              </a:rPr>
              <a:t>(0|1|2|3|4|5|6|7|8|9)*</a:t>
            </a:r>
            <a:r>
              <a:rPr lang="en-US" altLang="zh-CN" sz="3600" b="1" dirty="0" smtClean="0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(0|2|4|6|8)</a:t>
            </a:r>
          </a:p>
          <a:p>
            <a:pPr algn="ctr">
              <a:lnSpc>
                <a:spcPts val="3500"/>
              </a:lnSpc>
              <a:buNone/>
              <a:tabLst>
                <a:tab pos="3314700" algn="l"/>
                <a:tab pos="3365500" algn="l"/>
                <a:tab pos="3568700" algn="l"/>
                <a:tab pos="3733800" algn="l"/>
                <a:tab pos="4013200" algn="l"/>
              </a:tabLst>
            </a:pPr>
            <a:endParaRPr lang="en-US" altLang="zh-CN" sz="2800" b="1" dirty="0" smtClean="0">
              <a:solidFill>
                <a:srgbClr val="3C3C3C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>
              <a:lnSpc>
                <a:spcPts val="3500"/>
              </a:lnSpc>
              <a:buNone/>
              <a:tabLst>
                <a:tab pos="3314700" algn="l"/>
                <a:tab pos="3365500" algn="l"/>
                <a:tab pos="3568700" algn="l"/>
                <a:tab pos="3733800" algn="l"/>
                <a:tab pos="4013200" algn="l"/>
              </a:tabLst>
            </a:pPr>
            <a:r>
              <a:rPr lang="en-US" altLang="zh-CN" sz="2800" b="1" dirty="0" smtClean="0">
                <a:solidFill>
                  <a:srgbClr val="808000"/>
                </a:solidFill>
                <a:latin typeface="Times New Roman" pitchFamily="18" charset="0"/>
                <a:cs typeface="Times New Roman" pitchFamily="18" charset="0"/>
              </a:rPr>
              <a:t>4</a:t>
            </a:r>
            <a:r>
              <a:rPr lang="en-US" altLang="zh-CN" sz="2800" b="1" dirty="0" smtClean="0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endParaRPr lang="en-US" altLang="zh-CN" sz="2800" b="1" dirty="0" smtClean="0">
              <a:latin typeface="Times New Roman" pitchFamily="18" charset="0"/>
              <a:cs typeface="Times New Roman" pitchFamily="18" charset="0"/>
            </a:endParaRPr>
          </a:p>
          <a:p>
            <a:pPr algn="ctr">
              <a:lnSpc>
                <a:spcPts val="3100"/>
              </a:lnSpc>
              <a:buNone/>
              <a:tabLst>
                <a:tab pos="3314700" algn="l"/>
                <a:tab pos="3365500" algn="l"/>
                <a:tab pos="3568700" algn="l"/>
                <a:tab pos="3733800" algn="l"/>
                <a:tab pos="4013200" algn="l"/>
              </a:tabLst>
            </a:pPr>
            <a:r>
              <a:rPr lang="en-US" altLang="zh-CN" sz="2800" b="1" dirty="0" smtClean="0">
                <a:solidFill>
                  <a:srgbClr val="800080"/>
                </a:solidFill>
                <a:latin typeface="Times New Roman" pitchFamily="18" charset="0"/>
                <a:cs typeface="Times New Roman" pitchFamily="18" charset="0"/>
              </a:rPr>
              <a:t>+</a:t>
            </a:r>
            <a:r>
              <a:rPr lang="en-US" altLang="zh-CN" sz="2800" b="1" dirty="0" smtClean="0">
                <a:solidFill>
                  <a:srgbClr val="808000"/>
                </a:solidFill>
                <a:latin typeface="Times New Roman" pitchFamily="18" charset="0"/>
                <a:cs typeface="Times New Roman" pitchFamily="18" charset="0"/>
              </a:rPr>
              <a:t>137</a:t>
            </a:r>
            <a:r>
              <a:rPr lang="en-US" altLang="zh-CN" sz="2800" b="1" dirty="0" smtClean="0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  <a:p>
            <a:pPr algn="ctr">
              <a:lnSpc>
                <a:spcPts val="3100"/>
              </a:lnSpc>
              <a:buNone/>
              <a:tabLst>
                <a:tab pos="3314700" algn="l"/>
                <a:tab pos="3365500" algn="l"/>
                <a:tab pos="3568700" algn="l"/>
                <a:tab pos="3733800" algn="l"/>
                <a:tab pos="4013200" algn="l"/>
              </a:tabLst>
            </a:pPr>
            <a:r>
              <a:rPr lang="en-US" altLang="zh-CN" sz="2800" b="1" dirty="0" smtClean="0">
                <a:solidFill>
                  <a:srgbClr val="800080"/>
                </a:solidFill>
                <a:latin typeface="Times New Roman" pitchFamily="18" charset="0"/>
                <a:cs typeface="Times New Roman" pitchFamily="18" charset="0"/>
              </a:rPr>
              <a:t>-</a:t>
            </a:r>
            <a:r>
              <a:rPr lang="en-US" altLang="zh-CN" sz="2800" b="1" dirty="0" smtClean="0">
                <a:solidFill>
                  <a:srgbClr val="808000"/>
                </a:solidFill>
                <a:latin typeface="Times New Roman" pitchFamily="18" charset="0"/>
                <a:cs typeface="Times New Roman" pitchFamily="18" charset="0"/>
              </a:rPr>
              <a:t>324</a:t>
            </a:r>
            <a:r>
              <a:rPr lang="en-US" altLang="zh-CN" sz="2800" b="1" dirty="0" smtClean="0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8</a:t>
            </a:r>
          </a:p>
          <a:p>
            <a:pPr algn="ctr">
              <a:lnSpc>
                <a:spcPts val="3100"/>
              </a:lnSpc>
              <a:buNone/>
              <a:tabLst>
                <a:tab pos="3314700" algn="l"/>
                <a:tab pos="3365500" algn="l"/>
                <a:tab pos="3568700" algn="l"/>
                <a:tab pos="3733800" algn="l"/>
                <a:tab pos="4013200" algn="l"/>
              </a:tabLst>
            </a:pPr>
            <a:r>
              <a:rPr lang="en-US" altLang="zh-CN" sz="2800" b="1" dirty="0" smtClean="0">
                <a:solidFill>
                  <a:srgbClr val="800080"/>
                </a:solidFill>
                <a:latin typeface="Times New Roman" pitchFamily="18" charset="0"/>
                <a:cs typeface="Times New Roman" pitchFamily="18" charset="0"/>
              </a:rPr>
              <a:t>-</a:t>
            </a:r>
            <a:r>
              <a:rPr lang="en-US" altLang="zh-CN" sz="2800" b="1" dirty="0" smtClean="0">
                <a:solidFill>
                  <a:srgbClr val="808000"/>
                </a:solidFill>
                <a:latin typeface="Times New Roman" pitchFamily="18" charset="0"/>
                <a:cs typeface="Times New Roman" pitchFamily="18" charset="0"/>
              </a:rPr>
              <a:t>999991</a:t>
            </a:r>
            <a:r>
              <a:rPr lang="en-US" altLang="zh-CN" sz="2800" b="1" dirty="0" smtClean="0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endParaRPr lang="en-US" altLang="zh-CN" sz="2800" b="1" dirty="0" smtClean="0">
              <a:solidFill>
                <a:srgbClr val="3C3C3C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>
              <a:lnSpc>
                <a:spcPts val="3100"/>
              </a:lnSpc>
              <a:buNone/>
              <a:tabLst>
                <a:tab pos="3314700" algn="l"/>
                <a:tab pos="3365500" algn="l"/>
                <a:tab pos="3568700" algn="l"/>
                <a:tab pos="3733800" algn="l"/>
                <a:tab pos="4013200" algn="l"/>
              </a:tabLst>
            </a:pPr>
            <a:endParaRPr lang="zh-CN" altLang="en-US" sz="2800" b="1" dirty="0" smtClean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942418" cy="11430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ts val="5100"/>
              </a:lnSpc>
            </a:pPr>
            <a:r>
              <a:rPr lang="en-US" altLang="zh-CN" b="1" dirty="0" smtClean="0"/>
              <a:t>Assignment 1</a:t>
            </a:r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9013856" cy="4525963"/>
          </a:xfrm>
        </p:spPr>
        <p:txBody>
          <a:bodyPr/>
          <a:lstStyle/>
          <a:p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Textbook p114 Exercise 3.1.2</a:t>
            </a:r>
          </a:p>
          <a:p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Textbook p125 Exercise 3.3.5 b), c) ,h)</a:t>
            </a:r>
          </a:p>
          <a:p>
            <a:r>
              <a:rPr lang="en-US" altLang="zh-CN" smtClean="0">
                <a:latin typeface="Times New Roman" pitchFamily="18" charset="0"/>
                <a:cs typeface="Times New Roman" pitchFamily="18" charset="0"/>
              </a:rPr>
              <a:t>Due next 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Friday</a:t>
            </a:r>
            <a:r>
              <a:rPr lang="en-US" altLang="zh-CN" smtClean="0">
                <a:latin typeface="Times New Roman" pitchFamily="18" charset="0"/>
                <a:cs typeface="Times New Roman" pitchFamily="18" charset="0"/>
              </a:rPr>
              <a:t>, 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0079990" cy="7559040"/>
          </a:xfrm>
          <a:custGeom>
            <a:avLst/>
            <a:gdLst>
              <a:gd name="connsiteX0" fmla="*/ 0 w 10079990"/>
              <a:gd name="connsiteY0" fmla="*/ 0 h 7559040"/>
              <a:gd name="connsiteX1" fmla="*/ 10079990 w 10079990"/>
              <a:gd name="connsiteY1" fmla="*/ 0 h 7559040"/>
              <a:gd name="connsiteX2" fmla="*/ 10079990 w 10079990"/>
              <a:gd name="connsiteY2" fmla="*/ 7559040 h 7559040"/>
              <a:gd name="connsiteX3" fmla="*/ 0 w 10079990"/>
              <a:gd name="connsiteY3" fmla="*/ 7559040 h 7559040"/>
              <a:gd name="connsiteX4" fmla="*/ 0 w 10079990"/>
              <a:gd name="connsiteY4" fmla="*/ 0 h 75590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079990" h="7559040">
                <a:moveTo>
                  <a:pt x="0" y="0"/>
                </a:moveTo>
                <a:lnTo>
                  <a:pt x="10079990" y="0"/>
                </a:lnTo>
                <a:lnTo>
                  <a:pt x="10079990" y="7559040"/>
                </a:lnTo>
                <a:lnTo>
                  <a:pt x="0" y="755904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765300" y="3244850"/>
            <a:ext cx="6957033" cy="53431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700"/>
              </a:lnSpc>
              <a:tabLst/>
            </a:pP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Matching Regular Expressions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9004300" cy="1143000"/>
          </a:xfrm>
        </p:spPr>
        <p:txBody>
          <a:bodyPr/>
          <a:lstStyle/>
          <a:p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Implementing Regular Expressions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9004300" cy="4525963"/>
          </a:xfrm>
        </p:spPr>
        <p:txBody>
          <a:bodyPr/>
          <a:lstStyle/>
          <a:p>
            <a:pPr>
              <a:lnSpc>
                <a:spcPts val="3500"/>
              </a:lnSpc>
              <a:tabLst/>
            </a:pP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Regular expressions can be implemented using </a:t>
            </a:r>
            <a:r>
              <a:rPr lang="en-US" altLang="zh-CN" b="1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finite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automata</a:t>
            </a:r>
            <a:r>
              <a:rPr lang="en-US" altLang="zh-CN" dirty="0" smtClean="0">
                <a:solidFill>
                  <a:srgbClr val="3C3C3C"/>
                </a:solidFill>
                <a:latin typeface="Times New Roman" pitchFamily="18" charset="0"/>
                <a:cs typeface="Times New Roman" pitchFamily="18" charset="0"/>
              </a:rPr>
              <a:t>.</a:t>
            </a:r>
            <a:endParaRPr lang="en-US" altLang="zh-CN" dirty="0" smtClean="0"/>
          </a:p>
          <a:p>
            <a:pPr>
              <a:lnSpc>
                <a:spcPts val="3900"/>
              </a:lnSpc>
              <a:tabLst/>
            </a:pP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There are two main kinds of finite automata:</a:t>
            </a:r>
          </a:p>
          <a:p>
            <a:pPr lvl="1">
              <a:lnSpc>
                <a:spcPts val="3100"/>
              </a:lnSpc>
            </a:pPr>
            <a:r>
              <a:rPr lang="en-US" altLang="zh-CN" b="1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NFA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s (</a:t>
            </a:r>
            <a:r>
              <a:rPr lang="en-US" altLang="zh-CN" b="1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nondeterministic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 finite automata), which we'll see in a second, and</a:t>
            </a:r>
          </a:p>
          <a:p>
            <a:pPr lvl="1">
              <a:lnSpc>
                <a:spcPts val="3200"/>
              </a:lnSpc>
            </a:pPr>
            <a:r>
              <a:rPr lang="en-US" altLang="zh-CN" b="1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DFA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s (</a:t>
            </a:r>
            <a:r>
              <a:rPr lang="en-US" altLang="zh-CN" b="1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deterministic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 finite automata), which we'll see later.</a:t>
            </a:r>
          </a:p>
          <a:p>
            <a:pPr>
              <a:lnSpc>
                <a:spcPts val="3200"/>
              </a:lnSpc>
            </a:pP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Automata are best explained by example...</a:t>
            </a:r>
          </a:p>
          <a:p>
            <a:pPr lvl="1">
              <a:lnSpc>
                <a:spcPts val="3200"/>
              </a:lnSpc>
            </a:pPr>
            <a:endParaRPr lang="en-US" altLang="zh-CN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ts val="3900"/>
              </a:lnSpc>
              <a:tabLst/>
            </a:pPr>
            <a:endParaRPr lang="en-US" altLang="zh-CN" dirty="0" smtClean="0">
              <a:latin typeface="Times New Roman" pitchFamily="18" charset="0"/>
              <a:cs typeface="Times New Roman" pitchFamily="18" charset="0"/>
            </a:endParaRPr>
          </a:p>
          <a:p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0079990" cy="7559040"/>
          </a:xfrm>
          <a:custGeom>
            <a:avLst/>
            <a:gdLst>
              <a:gd name="connsiteX0" fmla="*/ 0 w 10079990"/>
              <a:gd name="connsiteY0" fmla="*/ 0 h 7559040"/>
              <a:gd name="connsiteX1" fmla="*/ 10079990 w 10079990"/>
              <a:gd name="connsiteY1" fmla="*/ 0 h 7559040"/>
              <a:gd name="connsiteX2" fmla="*/ 10079990 w 10079990"/>
              <a:gd name="connsiteY2" fmla="*/ 7559040 h 7559040"/>
              <a:gd name="connsiteX3" fmla="*/ 0 w 10079990"/>
              <a:gd name="connsiteY3" fmla="*/ 7559040 h 7559040"/>
              <a:gd name="connsiteX4" fmla="*/ 0 w 10079990"/>
              <a:gd name="connsiteY4" fmla="*/ 0 h 75590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079990" h="7559040">
                <a:moveTo>
                  <a:pt x="0" y="0"/>
                </a:moveTo>
                <a:lnTo>
                  <a:pt x="10079990" y="0"/>
                </a:lnTo>
                <a:lnTo>
                  <a:pt x="10079990" y="7559040"/>
                </a:lnTo>
                <a:lnTo>
                  <a:pt x="0" y="755904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1371600" y="54864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" name="Freeform 3"/>
          <p:cNvSpPr/>
          <p:nvPr/>
        </p:nvSpPr>
        <p:spPr>
          <a:xfrm>
            <a:off x="1365250" y="54800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" name="Freeform 3"/>
          <p:cNvSpPr/>
          <p:nvPr/>
        </p:nvSpPr>
        <p:spPr>
          <a:xfrm>
            <a:off x="1828800" y="54864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" name="Freeform 3"/>
          <p:cNvSpPr/>
          <p:nvPr/>
        </p:nvSpPr>
        <p:spPr>
          <a:xfrm>
            <a:off x="1822450" y="54800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8" name="Freeform 3"/>
          <p:cNvSpPr/>
          <p:nvPr/>
        </p:nvSpPr>
        <p:spPr>
          <a:xfrm>
            <a:off x="2286000" y="54864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9" name="Freeform 3"/>
          <p:cNvSpPr/>
          <p:nvPr/>
        </p:nvSpPr>
        <p:spPr>
          <a:xfrm>
            <a:off x="2279650" y="54800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0" name="Freeform 3"/>
          <p:cNvSpPr/>
          <p:nvPr/>
        </p:nvSpPr>
        <p:spPr>
          <a:xfrm>
            <a:off x="2743200" y="54864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1" name="Freeform 3"/>
          <p:cNvSpPr/>
          <p:nvPr/>
        </p:nvSpPr>
        <p:spPr>
          <a:xfrm>
            <a:off x="2736850" y="54800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2" name="Freeform 3"/>
          <p:cNvSpPr/>
          <p:nvPr/>
        </p:nvSpPr>
        <p:spPr>
          <a:xfrm>
            <a:off x="4114800" y="54864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3" name="Freeform 3"/>
          <p:cNvSpPr/>
          <p:nvPr/>
        </p:nvSpPr>
        <p:spPr>
          <a:xfrm>
            <a:off x="4108450" y="54800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4" name="Freeform 3"/>
          <p:cNvSpPr/>
          <p:nvPr/>
        </p:nvSpPr>
        <p:spPr>
          <a:xfrm>
            <a:off x="4572000" y="54864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5" name="Freeform 3"/>
          <p:cNvSpPr/>
          <p:nvPr/>
        </p:nvSpPr>
        <p:spPr>
          <a:xfrm>
            <a:off x="4565650" y="54800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6" name="Freeform 3"/>
          <p:cNvSpPr/>
          <p:nvPr/>
        </p:nvSpPr>
        <p:spPr>
          <a:xfrm>
            <a:off x="5486400" y="54864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7" name="Freeform 3"/>
          <p:cNvSpPr/>
          <p:nvPr/>
        </p:nvSpPr>
        <p:spPr>
          <a:xfrm>
            <a:off x="5480050" y="54800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8" name="Freeform 3"/>
          <p:cNvSpPr/>
          <p:nvPr/>
        </p:nvSpPr>
        <p:spPr>
          <a:xfrm>
            <a:off x="5943600" y="54864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9" name="Freeform 3"/>
          <p:cNvSpPr/>
          <p:nvPr/>
        </p:nvSpPr>
        <p:spPr>
          <a:xfrm>
            <a:off x="5937250" y="54800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0" name="Freeform 3"/>
          <p:cNvSpPr/>
          <p:nvPr/>
        </p:nvSpPr>
        <p:spPr>
          <a:xfrm>
            <a:off x="6400800" y="54864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1" name="Freeform 3"/>
          <p:cNvSpPr/>
          <p:nvPr/>
        </p:nvSpPr>
        <p:spPr>
          <a:xfrm>
            <a:off x="6394450" y="54800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2" name="Freeform 3"/>
          <p:cNvSpPr/>
          <p:nvPr/>
        </p:nvSpPr>
        <p:spPr>
          <a:xfrm>
            <a:off x="6858000" y="54864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3" name="Freeform 3"/>
          <p:cNvSpPr/>
          <p:nvPr/>
        </p:nvSpPr>
        <p:spPr>
          <a:xfrm>
            <a:off x="6851650" y="54800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4" name="Freeform 3"/>
          <p:cNvSpPr/>
          <p:nvPr/>
        </p:nvSpPr>
        <p:spPr>
          <a:xfrm>
            <a:off x="7315200" y="54864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5" name="Freeform 3"/>
          <p:cNvSpPr/>
          <p:nvPr/>
        </p:nvSpPr>
        <p:spPr>
          <a:xfrm>
            <a:off x="7308850" y="54800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6" name="Freeform 3"/>
          <p:cNvSpPr/>
          <p:nvPr/>
        </p:nvSpPr>
        <p:spPr>
          <a:xfrm>
            <a:off x="7772400" y="54864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7" name="Freeform 3"/>
          <p:cNvSpPr/>
          <p:nvPr/>
        </p:nvSpPr>
        <p:spPr>
          <a:xfrm>
            <a:off x="7766050" y="54800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8" name="Freeform 3"/>
          <p:cNvSpPr/>
          <p:nvPr/>
        </p:nvSpPr>
        <p:spPr>
          <a:xfrm>
            <a:off x="8229600" y="54864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9" name="Freeform 3"/>
          <p:cNvSpPr/>
          <p:nvPr/>
        </p:nvSpPr>
        <p:spPr>
          <a:xfrm>
            <a:off x="8223250" y="54800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0" name="Freeform 3"/>
          <p:cNvSpPr/>
          <p:nvPr/>
        </p:nvSpPr>
        <p:spPr>
          <a:xfrm>
            <a:off x="5029200" y="54864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1" name="Freeform 3"/>
          <p:cNvSpPr/>
          <p:nvPr/>
        </p:nvSpPr>
        <p:spPr>
          <a:xfrm>
            <a:off x="5022850" y="54800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2" name="Freeform 3"/>
          <p:cNvSpPr/>
          <p:nvPr/>
        </p:nvSpPr>
        <p:spPr>
          <a:xfrm>
            <a:off x="3200400" y="54864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3" name="Freeform 3"/>
          <p:cNvSpPr/>
          <p:nvPr/>
        </p:nvSpPr>
        <p:spPr>
          <a:xfrm>
            <a:off x="3194050" y="54800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4" name="Freeform 3"/>
          <p:cNvSpPr/>
          <p:nvPr/>
        </p:nvSpPr>
        <p:spPr>
          <a:xfrm>
            <a:off x="3657600" y="54864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5" name="Freeform 3"/>
          <p:cNvSpPr/>
          <p:nvPr/>
        </p:nvSpPr>
        <p:spPr>
          <a:xfrm>
            <a:off x="3651250" y="54800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327400" y="6413500"/>
            <a:ext cx="3510576" cy="45114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/>
            </a:pPr>
            <a:r>
              <a:rPr lang="en-US" altLang="zh-CN" sz="2800" b="1" dirty="0" smtClean="0">
                <a:latin typeface="Courier New" pitchFamily="18" charset="0"/>
                <a:cs typeface="Courier New" pitchFamily="18" charset="0"/>
              </a:rPr>
              <a:t>do[for]</a:t>
            </a:r>
            <a:r>
              <a:rPr lang="en-US" altLang="zh-CN" sz="28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800" b="1" dirty="0" smtClean="0"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sz="2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800" b="1" dirty="0" smtClean="0">
                <a:latin typeface="Courier New" pitchFamily="18" charset="0"/>
                <a:cs typeface="Courier New" pitchFamily="18" charset="0"/>
              </a:rPr>
              <a:t>new</a:t>
            </a:r>
            <a:r>
              <a:rPr lang="en-US" altLang="zh-CN" sz="2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800" b="1" dirty="0" smtClean="0">
                <a:latin typeface="Courier New" pitchFamily="18" charset="0"/>
                <a:cs typeface="Courier New" pitchFamily="18" charset="0"/>
              </a:rPr>
              <a:t>0;</a:t>
            </a:r>
          </a:p>
        </p:txBody>
      </p:sp>
      <p:sp>
        <p:nvSpPr>
          <p:cNvPr id="36" name="TextBox 1"/>
          <p:cNvSpPr txBox="1"/>
          <p:nvPr/>
        </p:nvSpPr>
        <p:spPr>
          <a:xfrm>
            <a:off x="6070600" y="5537200"/>
            <a:ext cx="1101264" cy="42428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  <a:tabLst/>
            </a:pPr>
            <a:r>
              <a:rPr lang="en-US" altLang="zh-CN" sz="2600" b="1" dirty="0" smtClean="0">
                <a:latin typeface="Courier New" pitchFamily="18" charset="0"/>
                <a:cs typeface="Courier New" pitchFamily="18" charset="0"/>
              </a:rPr>
              <a:t>n</a:t>
            </a: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 smtClean="0">
                <a:latin typeface="Courier New" pitchFamily="18" charset="0"/>
                <a:cs typeface="Courier New" pitchFamily="18" charset="0"/>
              </a:rPr>
              <a:t>e</a:t>
            </a: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 smtClean="0">
                <a:latin typeface="Courier New" pitchFamily="18" charset="0"/>
                <a:cs typeface="Courier New" pitchFamily="18" charset="0"/>
              </a:rPr>
              <a:t>w</a:t>
            </a:r>
          </a:p>
        </p:txBody>
      </p:sp>
      <p:sp>
        <p:nvSpPr>
          <p:cNvPr id="37" name="TextBox 1"/>
          <p:cNvSpPr txBox="1"/>
          <p:nvPr/>
        </p:nvSpPr>
        <p:spPr>
          <a:xfrm>
            <a:off x="7899400" y="5537200"/>
            <a:ext cx="650819" cy="42428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  <a:tabLst/>
            </a:pPr>
            <a:r>
              <a:rPr lang="en-US" altLang="zh-CN" sz="2600" b="1" dirty="0" smtClean="0">
                <a:latin typeface="Courier New" pitchFamily="18" charset="0"/>
                <a:cs typeface="Courier New" pitchFamily="18" charset="0"/>
              </a:rPr>
              <a:t>0</a:t>
            </a: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 smtClean="0">
                <a:latin typeface="Courier New" pitchFamily="18" charset="0"/>
                <a:cs typeface="Courier New" pitchFamily="18" charset="0"/>
              </a:rPr>
              <a:t>;</a:t>
            </a:r>
          </a:p>
        </p:txBody>
      </p:sp>
      <p:sp>
        <p:nvSpPr>
          <p:cNvPr id="38" name="TextBox 1"/>
          <p:cNvSpPr txBox="1"/>
          <p:nvPr/>
        </p:nvSpPr>
        <p:spPr>
          <a:xfrm>
            <a:off x="5156200" y="5537200"/>
            <a:ext cx="200376" cy="42511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  <a:tabLst/>
            </a:pPr>
            <a:r>
              <a:rPr lang="en-US" altLang="zh-CN" sz="2600" b="1" dirty="0" smtClean="0">
                <a:latin typeface="Courier New" pitchFamily="18" charset="0"/>
                <a:cs typeface="Courier New" pitchFamily="18" charset="0"/>
              </a:rPr>
              <a:t>=</a:t>
            </a:r>
          </a:p>
        </p:txBody>
      </p:sp>
      <p:sp>
        <p:nvSpPr>
          <p:cNvPr id="39" name="TextBox 1"/>
          <p:cNvSpPr txBox="1"/>
          <p:nvPr/>
        </p:nvSpPr>
        <p:spPr>
          <a:xfrm>
            <a:off x="1498600" y="5537200"/>
            <a:ext cx="2903039" cy="42428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  <a:tabLst/>
            </a:pPr>
            <a:r>
              <a:rPr lang="en-US" altLang="zh-CN" sz="2600" b="1" dirty="0" smtClean="0">
                <a:latin typeface="Courier New" pitchFamily="18" charset="0"/>
                <a:cs typeface="Courier New" pitchFamily="18" charset="0"/>
              </a:rPr>
              <a:t>d</a:t>
            </a: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 smtClean="0">
                <a:latin typeface="Courier New" pitchFamily="18" charset="0"/>
                <a:cs typeface="Courier New" pitchFamily="18" charset="0"/>
              </a:rPr>
              <a:t>o</a:t>
            </a: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 smtClean="0">
                <a:latin typeface="Courier New" pitchFamily="18" charset="0"/>
                <a:cs typeface="Courier New" pitchFamily="18" charset="0"/>
              </a:rPr>
              <a:t>[</a:t>
            </a: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 smtClean="0">
                <a:latin typeface="Courier New" pitchFamily="18" charset="0"/>
                <a:cs typeface="Courier New" pitchFamily="18" charset="0"/>
              </a:rPr>
              <a:t>f</a:t>
            </a: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 smtClean="0">
                <a:latin typeface="Courier New" pitchFamily="18" charset="0"/>
                <a:cs typeface="Courier New" pitchFamily="18" charset="0"/>
              </a:rPr>
              <a:t>o</a:t>
            </a: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 smtClean="0">
                <a:latin typeface="Courier New" pitchFamily="18" charset="0"/>
                <a:cs typeface="Courier New" pitchFamily="18" charset="0"/>
              </a:rPr>
              <a:t>r</a:t>
            </a: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 smtClean="0">
                <a:latin typeface="Courier New" pitchFamily="18" charset="0"/>
                <a:cs typeface="Courier New" pitchFamily="18" charset="0"/>
              </a:rPr>
              <a:t>]</a:t>
            </a: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0079990" cy="7559040"/>
          </a:xfrm>
          <a:custGeom>
            <a:avLst/>
            <a:gdLst>
              <a:gd name="connsiteX0" fmla="*/ 0 w 10079990"/>
              <a:gd name="connsiteY0" fmla="*/ 0 h 7559040"/>
              <a:gd name="connsiteX1" fmla="*/ 10079990 w 10079990"/>
              <a:gd name="connsiteY1" fmla="*/ 0 h 7559040"/>
              <a:gd name="connsiteX2" fmla="*/ 10079990 w 10079990"/>
              <a:gd name="connsiteY2" fmla="*/ 7559040 h 7559040"/>
              <a:gd name="connsiteX3" fmla="*/ 0 w 10079990"/>
              <a:gd name="connsiteY3" fmla="*/ 7559040 h 7559040"/>
              <a:gd name="connsiteX4" fmla="*/ 0 w 10079990"/>
              <a:gd name="connsiteY4" fmla="*/ 0 h 75590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079990" h="7559040">
                <a:moveTo>
                  <a:pt x="0" y="0"/>
                </a:moveTo>
                <a:lnTo>
                  <a:pt x="10079990" y="0"/>
                </a:lnTo>
                <a:lnTo>
                  <a:pt x="10079990" y="7559040"/>
                </a:lnTo>
                <a:lnTo>
                  <a:pt x="0" y="755904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2743200" y="2526029"/>
            <a:ext cx="914400" cy="914400"/>
          </a:xfrm>
          <a:custGeom>
            <a:avLst/>
            <a:gdLst>
              <a:gd name="connsiteX0" fmla="*/ 457200 w 914400"/>
              <a:gd name="connsiteY0" fmla="*/ 0 h 914400"/>
              <a:gd name="connsiteX1" fmla="*/ 914400 w 914400"/>
              <a:gd name="connsiteY1" fmla="*/ 457200 h 914400"/>
              <a:gd name="connsiteX2" fmla="*/ 457200 w 914400"/>
              <a:gd name="connsiteY2" fmla="*/ 914400 h 914400"/>
              <a:gd name="connsiteX3" fmla="*/ 0 w 914400"/>
              <a:gd name="connsiteY3" fmla="*/ 457200 h 914400"/>
              <a:gd name="connsiteX4" fmla="*/ 457200 w 914400"/>
              <a:gd name="connsiteY4" fmla="*/ 0 h 914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" h="914400">
                <a:moveTo>
                  <a:pt x="457200" y="0"/>
                </a:moveTo>
                <a:cubicBezTo>
                  <a:pt x="716279" y="0"/>
                  <a:pt x="914400" y="198120"/>
                  <a:pt x="914400" y="457200"/>
                </a:cubicBezTo>
                <a:cubicBezTo>
                  <a:pt x="914400" y="716280"/>
                  <a:pt x="716279" y="914400"/>
                  <a:pt x="457200" y="914400"/>
                </a:cubicBezTo>
                <a:cubicBezTo>
                  <a:pt x="198120" y="914400"/>
                  <a:pt x="0" y="716280"/>
                  <a:pt x="0" y="457200"/>
                </a:cubicBezTo>
                <a:cubicBezTo>
                  <a:pt x="0" y="198120"/>
                  <a:pt x="198120" y="0"/>
                  <a:pt x="457200" y="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tx1"/>
              </a:solidFill>
            </a:endParaRPr>
          </a:p>
        </p:txBody>
      </p:sp>
      <p:sp>
        <p:nvSpPr>
          <p:cNvPr id="5" name="Freeform 3"/>
          <p:cNvSpPr/>
          <p:nvPr/>
        </p:nvSpPr>
        <p:spPr>
          <a:xfrm>
            <a:off x="2724870" y="2507700"/>
            <a:ext cx="951059" cy="951059"/>
          </a:xfrm>
          <a:custGeom>
            <a:avLst/>
            <a:gdLst>
              <a:gd name="connsiteX0" fmla="*/ 475529 w 951059"/>
              <a:gd name="connsiteY0" fmla="*/ 18329 h 951059"/>
              <a:gd name="connsiteX1" fmla="*/ 932729 w 951059"/>
              <a:gd name="connsiteY1" fmla="*/ 475529 h 951059"/>
              <a:gd name="connsiteX2" fmla="*/ 475529 w 951059"/>
              <a:gd name="connsiteY2" fmla="*/ 932729 h 951059"/>
              <a:gd name="connsiteX3" fmla="*/ 18329 w 951059"/>
              <a:gd name="connsiteY3" fmla="*/ 475529 h 951059"/>
              <a:gd name="connsiteX4" fmla="*/ 475529 w 951059"/>
              <a:gd name="connsiteY4" fmla="*/ 18329 h 9510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51059" h="951059">
                <a:moveTo>
                  <a:pt x="475529" y="18329"/>
                </a:moveTo>
                <a:cubicBezTo>
                  <a:pt x="734609" y="18329"/>
                  <a:pt x="932729" y="216449"/>
                  <a:pt x="932729" y="475529"/>
                </a:cubicBezTo>
                <a:cubicBezTo>
                  <a:pt x="932729" y="734610"/>
                  <a:pt x="734609" y="932729"/>
                  <a:pt x="475529" y="932729"/>
                </a:cubicBezTo>
                <a:cubicBezTo>
                  <a:pt x="216449" y="932729"/>
                  <a:pt x="18329" y="734610"/>
                  <a:pt x="18329" y="475529"/>
                </a:cubicBezTo>
                <a:cubicBezTo>
                  <a:pt x="18329" y="216449"/>
                  <a:pt x="216449" y="18329"/>
                  <a:pt x="475529" y="18329"/>
                </a:cubicBez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tx1"/>
              </a:solidFill>
            </a:endParaRPr>
          </a:p>
        </p:txBody>
      </p:sp>
      <p:sp>
        <p:nvSpPr>
          <p:cNvPr id="6" name="Freeform 3"/>
          <p:cNvSpPr/>
          <p:nvPr/>
        </p:nvSpPr>
        <p:spPr>
          <a:xfrm>
            <a:off x="4800600" y="2526029"/>
            <a:ext cx="914400" cy="914400"/>
          </a:xfrm>
          <a:custGeom>
            <a:avLst/>
            <a:gdLst>
              <a:gd name="connsiteX0" fmla="*/ 457200 w 914400"/>
              <a:gd name="connsiteY0" fmla="*/ 0 h 914400"/>
              <a:gd name="connsiteX1" fmla="*/ 914400 w 914400"/>
              <a:gd name="connsiteY1" fmla="*/ 457200 h 914400"/>
              <a:gd name="connsiteX2" fmla="*/ 457200 w 914400"/>
              <a:gd name="connsiteY2" fmla="*/ 914400 h 914400"/>
              <a:gd name="connsiteX3" fmla="*/ 0 w 914400"/>
              <a:gd name="connsiteY3" fmla="*/ 457200 h 914400"/>
              <a:gd name="connsiteX4" fmla="*/ 457200 w 914400"/>
              <a:gd name="connsiteY4" fmla="*/ 0 h 914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" h="914400">
                <a:moveTo>
                  <a:pt x="457200" y="0"/>
                </a:moveTo>
                <a:cubicBezTo>
                  <a:pt x="716279" y="0"/>
                  <a:pt x="914400" y="198120"/>
                  <a:pt x="914400" y="457200"/>
                </a:cubicBezTo>
                <a:cubicBezTo>
                  <a:pt x="914400" y="716280"/>
                  <a:pt x="716279" y="914400"/>
                  <a:pt x="457200" y="914400"/>
                </a:cubicBezTo>
                <a:cubicBezTo>
                  <a:pt x="198120" y="914400"/>
                  <a:pt x="0" y="716280"/>
                  <a:pt x="0" y="457200"/>
                </a:cubicBezTo>
                <a:cubicBezTo>
                  <a:pt x="0" y="198120"/>
                  <a:pt x="198120" y="0"/>
                  <a:pt x="457200" y="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tx1"/>
              </a:solidFill>
            </a:endParaRPr>
          </a:p>
        </p:txBody>
      </p:sp>
      <p:sp>
        <p:nvSpPr>
          <p:cNvPr id="7" name="Freeform 3"/>
          <p:cNvSpPr/>
          <p:nvPr/>
        </p:nvSpPr>
        <p:spPr>
          <a:xfrm>
            <a:off x="4782270" y="2507700"/>
            <a:ext cx="951059" cy="951059"/>
          </a:xfrm>
          <a:custGeom>
            <a:avLst/>
            <a:gdLst>
              <a:gd name="connsiteX0" fmla="*/ 475529 w 951059"/>
              <a:gd name="connsiteY0" fmla="*/ 18329 h 951059"/>
              <a:gd name="connsiteX1" fmla="*/ 932729 w 951059"/>
              <a:gd name="connsiteY1" fmla="*/ 475529 h 951059"/>
              <a:gd name="connsiteX2" fmla="*/ 475529 w 951059"/>
              <a:gd name="connsiteY2" fmla="*/ 932729 h 951059"/>
              <a:gd name="connsiteX3" fmla="*/ 18329 w 951059"/>
              <a:gd name="connsiteY3" fmla="*/ 475529 h 951059"/>
              <a:gd name="connsiteX4" fmla="*/ 475529 w 951059"/>
              <a:gd name="connsiteY4" fmla="*/ 18329 h 9510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51059" h="951059">
                <a:moveTo>
                  <a:pt x="475529" y="18329"/>
                </a:moveTo>
                <a:cubicBezTo>
                  <a:pt x="734609" y="18329"/>
                  <a:pt x="932729" y="216449"/>
                  <a:pt x="932729" y="475529"/>
                </a:cubicBezTo>
                <a:cubicBezTo>
                  <a:pt x="932729" y="734610"/>
                  <a:pt x="734609" y="932729"/>
                  <a:pt x="475529" y="932729"/>
                </a:cubicBezTo>
                <a:cubicBezTo>
                  <a:pt x="216449" y="932729"/>
                  <a:pt x="18329" y="734610"/>
                  <a:pt x="18329" y="475529"/>
                </a:cubicBezTo>
                <a:cubicBezTo>
                  <a:pt x="18329" y="216449"/>
                  <a:pt x="216449" y="18329"/>
                  <a:pt x="475529" y="18329"/>
                </a:cubicBez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tx1"/>
              </a:solidFill>
            </a:endParaRPr>
          </a:p>
        </p:txBody>
      </p:sp>
      <p:sp>
        <p:nvSpPr>
          <p:cNvPr id="8" name="Freeform 3"/>
          <p:cNvSpPr/>
          <p:nvPr/>
        </p:nvSpPr>
        <p:spPr>
          <a:xfrm>
            <a:off x="6858000" y="2526029"/>
            <a:ext cx="914400" cy="914400"/>
          </a:xfrm>
          <a:custGeom>
            <a:avLst/>
            <a:gdLst>
              <a:gd name="connsiteX0" fmla="*/ 457200 w 914400"/>
              <a:gd name="connsiteY0" fmla="*/ 0 h 914400"/>
              <a:gd name="connsiteX1" fmla="*/ 914400 w 914400"/>
              <a:gd name="connsiteY1" fmla="*/ 457200 h 914400"/>
              <a:gd name="connsiteX2" fmla="*/ 457200 w 914400"/>
              <a:gd name="connsiteY2" fmla="*/ 914400 h 914400"/>
              <a:gd name="connsiteX3" fmla="*/ 0 w 914400"/>
              <a:gd name="connsiteY3" fmla="*/ 457200 h 914400"/>
              <a:gd name="connsiteX4" fmla="*/ 457200 w 914400"/>
              <a:gd name="connsiteY4" fmla="*/ 0 h 914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" h="914400">
                <a:moveTo>
                  <a:pt x="457200" y="0"/>
                </a:moveTo>
                <a:cubicBezTo>
                  <a:pt x="716280" y="0"/>
                  <a:pt x="914400" y="198120"/>
                  <a:pt x="914400" y="457200"/>
                </a:cubicBezTo>
                <a:cubicBezTo>
                  <a:pt x="914400" y="716280"/>
                  <a:pt x="716280" y="914400"/>
                  <a:pt x="457200" y="914400"/>
                </a:cubicBezTo>
                <a:cubicBezTo>
                  <a:pt x="198119" y="914400"/>
                  <a:pt x="0" y="716280"/>
                  <a:pt x="0" y="457200"/>
                </a:cubicBezTo>
                <a:cubicBezTo>
                  <a:pt x="0" y="198120"/>
                  <a:pt x="198119" y="0"/>
                  <a:pt x="457200" y="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tx1"/>
              </a:solidFill>
            </a:endParaRPr>
          </a:p>
        </p:txBody>
      </p:sp>
      <p:sp>
        <p:nvSpPr>
          <p:cNvPr id="9" name="Freeform 3"/>
          <p:cNvSpPr/>
          <p:nvPr/>
        </p:nvSpPr>
        <p:spPr>
          <a:xfrm>
            <a:off x="6839670" y="2507700"/>
            <a:ext cx="951059" cy="951059"/>
          </a:xfrm>
          <a:custGeom>
            <a:avLst/>
            <a:gdLst>
              <a:gd name="connsiteX0" fmla="*/ 475529 w 951059"/>
              <a:gd name="connsiteY0" fmla="*/ 18329 h 951059"/>
              <a:gd name="connsiteX1" fmla="*/ 932729 w 951059"/>
              <a:gd name="connsiteY1" fmla="*/ 475529 h 951059"/>
              <a:gd name="connsiteX2" fmla="*/ 475529 w 951059"/>
              <a:gd name="connsiteY2" fmla="*/ 932729 h 951059"/>
              <a:gd name="connsiteX3" fmla="*/ 18329 w 951059"/>
              <a:gd name="connsiteY3" fmla="*/ 475529 h 951059"/>
              <a:gd name="connsiteX4" fmla="*/ 475529 w 951059"/>
              <a:gd name="connsiteY4" fmla="*/ 18329 h 9510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51059" h="951059">
                <a:moveTo>
                  <a:pt x="475529" y="18329"/>
                </a:moveTo>
                <a:cubicBezTo>
                  <a:pt x="734610" y="18329"/>
                  <a:pt x="932729" y="216449"/>
                  <a:pt x="932729" y="475529"/>
                </a:cubicBezTo>
                <a:cubicBezTo>
                  <a:pt x="932729" y="734610"/>
                  <a:pt x="734610" y="932729"/>
                  <a:pt x="475529" y="932729"/>
                </a:cubicBezTo>
                <a:cubicBezTo>
                  <a:pt x="216449" y="932729"/>
                  <a:pt x="18329" y="734610"/>
                  <a:pt x="18329" y="475529"/>
                </a:cubicBezTo>
                <a:cubicBezTo>
                  <a:pt x="18329" y="216449"/>
                  <a:pt x="216449" y="18329"/>
                  <a:pt x="475529" y="18329"/>
                </a:cubicBez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tx1"/>
              </a:solidFill>
            </a:endParaRPr>
          </a:p>
        </p:txBody>
      </p:sp>
      <p:sp>
        <p:nvSpPr>
          <p:cNvPr id="10" name="Freeform 3"/>
          <p:cNvSpPr/>
          <p:nvPr/>
        </p:nvSpPr>
        <p:spPr>
          <a:xfrm>
            <a:off x="3639184" y="2964814"/>
            <a:ext cx="946150" cy="73660"/>
          </a:xfrm>
          <a:custGeom>
            <a:avLst/>
            <a:gdLst>
              <a:gd name="connsiteX0" fmla="*/ 18415 w 946150"/>
              <a:gd name="connsiteY0" fmla="*/ 18414 h 73660"/>
              <a:gd name="connsiteX1" fmla="*/ 927735 w 946150"/>
              <a:gd name="connsiteY1" fmla="*/ 18414 h 736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46150" h="73660">
                <a:moveTo>
                  <a:pt x="18415" y="18414"/>
                </a:moveTo>
                <a:lnTo>
                  <a:pt x="927735" y="18414"/>
                </a:lnTo>
              </a:path>
            </a:pathLst>
          </a:custGeom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11" name="Freeform 3"/>
          <p:cNvSpPr/>
          <p:nvPr/>
        </p:nvSpPr>
        <p:spPr>
          <a:xfrm>
            <a:off x="4556759" y="2901950"/>
            <a:ext cx="243840" cy="162560"/>
          </a:xfrm>
          <a:custGeom>
            <a:avLst/>
            <a:gdLst>
              <a:gd name="connsiteX0" fmla="*/ 243840 w 243840"/>
              <a:gd name="connsiteY0" fmla="*/ 81279 h 162560"/>
              <a:gd name="connsiteX1" fmla="*/ 0 w 243840"/>
              <a:gd name="connsiteY1" fmla="*/ 0 h 162560"/>
              <a:gd name="connsiteX2" fmla="*/ 0 w 243840"/>
              <a:gd name="connsiteY2" fmla="*/ 162560 h 162560"/>
              <a:gd name="connsiteX3" fmla="*/ 243840 w 243840"/>
              <a:gd name="connsiteY3" fmla="*/ 81279 h 1625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3840" h="162560">
                <a:moveTo>
                  <a:pt x="243840" y="81279"/>
                </a:moveTo>
                <a:lnTo>
                  <a:pt x="0" y="0"/>
                </a:lnTo>
                <a:lnTo>
                  <a:pt x="0" y="162560"/>
                </a:lnTo>
                <a:lnTo>
                  <a:pt x="243840" y="81279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tx1"/>
              </a:solidFill>
            </a:endParaRPr>
          </a:p>
        </p:txBody>
      </p:sp>
      <p:sp>
        <p:nvSpPr>
          <p:cNvPr id="12" name="Freeform 3"/>
          <p:cNvSpPr/>
          <p:nvPr/>
        </p:nvSpPr>
        <p:spPr>
          <a:xfrm>
            <a:off x="5696584" y="2964814"/>
            <a:ext cx="946150" cy="73660"/>
          </a:xfrm>
          <a:custGeom>
            <a:avLst/>
            <a:gdLst>
              <a:gd name="connsiteX0" fmla="*/ 18415 w 946150"/>
              <a:gd name="connsiteY0" fmla="*/ 18414 h 73660"/>
              <a:gd name="connsiteX1" fmla="*/ 927734 w 946150"/>
              <a:gd name="connsiteY1" fmla="*/ 18414 h 736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46150" h="73660">
                <a:moveTo>
                  <a:pt x="18415" y="18414"/>
                </a:moveTo>
                <a:lnTo>
                  <a:pt x="927734" y="18414"/>
                </a:lnTo>
              </a:path>
            </a:pathLst>
          </a:custGeom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13" name="Freeform 3"/>
          <p:cNvSpPr/>
          <p:nvPr/>
        </p:nvSpPr>
        <p:spPr>
          <a:xfrm>
            <a:off x="6614159" y="2901950"/>
            <a:ext cx="243840" cy="162560"/>
          </a:xfrm>
          <a:custGeom>
            <a:avLst/>
            <a:gdLst>
              <a:gd name="connsiteX0" fmla="*/ 243840 w 243840"/>
              <a:gd name="connsiteY0" fmla="*/ 81279 h 162560"/>
              <a:gd name="connsiteX1" fmla="*/ 0 w 243840"/>
              <a:gd name="connsiteY1" fmla="*/ 0 h 162560"/>
              <a:gd name="connsiteX2" fmla="*/ 0 w 243840"/>
              <a:gd name="connsiteY2" fmla="*/ 162560 h 162560"/>
              <a:gd name="connsiteX3" fmla="*/ 243840 w 243840"/>
              <a:gd name="connsiteY3" fmla="*/ 81279 h 1625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3840" h="162560">
                <a:moveTo>
                  <a:pt x="243840" y="81279"/>
                </a:moveTo>
                <a:lnTo>
                  <a:pt x="0" y="0"/>
                </a:lnTo>
                <a:lnTo>
                  <a:pt x="0" y="162560"/>
                </a:lnTo>
                <a:lnTo>
                  <a:pt x="243840" y="81279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tx1"/>
              </a:solidFill>
            </a:endParaRPr>
          </a:p>
        </p:txBody>
      </p:sp>
      <p:sp>
        <p:nvSpPr>
          <p:cNvPr id="14" name="Freeform 3"/>
          <p:cNvSpPr/>
          <p:nvPr/>
        </p:nvSpPr>
        <p:spPr>
          <a:xfrm>
            <a:off x="1353185" y="2964814"/>
            <a:ext cx="1174750" cy="73660"/>
          </a:xfrm>
          <a:custGeom>
            <a:avLst/>
            <a:gdLst>
              <a:gd name="connsiteX0" fmla="*/ 18414 w 1174750"/>
              <a:gd name="connsiteY0" fmla="*/ 18414 h 73660"/>
              <a:gd name="connsiteX1" fmla="*/ 1156335 w 1174750"/>
              <a:gd name="connsiteY1" fmla="*/ 18414 h 736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174750" h="73660">
                <a:moveTo>
                  <a:pt x="18414" y="18414"/>
                </a:moveTo>
                <a:lnTo>
                  <a:pt x="1156335" y="18414"/>
                </a:lnTo>
              </a:path>
            </a:pathLst>
          </a:custGeom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15" name="Freeform 3"/>
          <p:cNvSpPr/>
          <p:nvPr/>
        </p:nvSpPr>
        <p:spPr>
          <a:xfrm>
            <a:off x="2499360" y="2901950"/>
            <a:ext cx="243839" cy="162560"/>
          </a:xfrm>
          <a:custGeom>
            <a:avLst/>
            <a:gdLst>
              <a:gd name="connsiteX0" fmla="*/ 243839 w 243839"/>
              <a:gd name="connsiteY0" fmla="*/ 81279 h 162560"/>
              <a:gd name="connsiteX1" fmla="*/ 0 w 243839"/>
              <a:gd name="connsiteY1" fmla="*/ 0 h 162560"/>
              <a:gd name="connsiteX2" fmla="*/ 0 w 243839"/>
              <a:gd name="connsiteY2" fmla="*/ 162560 h 162560"/>
              <a:gd name="connsiteX3" fmla="*/ 243839 w 243839"/>
              <a:gd name="connsiteY3" fmla="*/ 81279 h 1625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3839" h="162560">
                <a:moveTo>
                  <a:pt x="243839" y="81279"/>
                </a:moveTo>
                <a:lnTo>
                  <a:pt x="0" y="0"/>
                </a:lnTo>
                <a:lnTo>
                  <a:pt x="0" y="162560"/>
                </a:lnTo>
                <a:lnTo>
                  <a:pt x="243839" y="81279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tx1"/>
              </a:solidFill>
            </a:endParaRPr>
          </a:p>
        </p:txBody>
      </p:sp>
      <p:sp>
        <p:nvSpPr>
          <p:cNvPr id="16" name="Freeform 3"/>
          <p:cNvSpPr/>
          <p:nvPr/>
        </p:nvSpPr>
        <p:spPr>
          <a:xfrm>
            <a:off x="4915534" y="2240945"/>
            <a:ext cx="628650" cy="436849"/>
          </a:xfrm>
          <a:custGeom>
            <a:avLst/>
            <a:gdLst>
              <a:gd name="connsiteX0" fmla="*/ 18415 w 628650"/>
              <a:gd name="connsiteY0" fmla="*/ 418434 h 436849"/>
              <a:gd name="connsiteX1" fmla="*/ 610235 w 628650"/>
              <a:gd name="connsiteY1" fmla="*/ 197454 h 4368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628650" h="436849">
                <a:moveTo>
                  <a:pt x="18415" y="418434"/>
                </a:moveTo>
                <a:cubicBezTo>
                  <a:pt x="18415" y="-79405"/>
                  <a:pt x="452755" y="-62895"/>
                  <a:pt x="610235" y="197454"/>
                </a:cubicBezTo>
              </a:path>
            </a:pathLst>
          </a:custGeom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17" name="Freeform 3"/>
          <p:cNvSpPr/>
          <p:nvPr/>
        </p:nvSpPr>
        <p:spPr>
          <a:xfrm>
            <a:off x="5439409" y="2402839"/>
            <a:ext cx="157480" cy="256539"/>
          </a:xfrm>
          <a:custGeom>
            <a:avLst/>
            <a:gdLst>
              <a:gd name="connsiteX0" fmla="*/ 142240 w 157480"/>
              <a:gd name="connsiteY0" fmla="*/ 256539 h 256539"/>
              <a:gd name="connsiteX1" fmla="*/ 157480 w 157480"/>
              <a:gd name="connsiteY1" fmla="*/ 0 h 256539"/>
              <a:gd name="connsiteX2" fmla="*/ 0 w 157480"/>
              <a:gd name="connsiteY2" fmla="*/ 41910 h 256539"/>
              <a:gd name="connsiteX3" fmla="*/ 142240 w 157480"/>
              <a:gd name="connsiteY3" fmla="*/ 256539 h 25653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57480" h="256539">
                <a:moveTo>
                  <a:pt x="142240" y="256539"/>
                </a:moveTo>
                <a:lnTo>
                  <a:pt x="157480" y="0"/>
                </a:lnTo>
                <a:lnTo>
                  <a:pt x="0" y="41910"/>
                </a:lnTo>
                <a:lnTo>
                  <a:pt x="142240" y="256539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tx1"/>
              </a:solidFill>
            </a:endParaRPr>
          </a:p>
        </p:txBody>
      </p:sp>
      <p:sp>
        <p:nvSpPr>
          <p:cNvPr id="18" name="Freeform 3"/>
          <p:cNvSpPr/>
          <p:nvPr/>
        </p:nvSpPr>
        <p:spPr>
          <a:xfrm>
            <a:off x="6949440" y="2617470"/>
            <a:ext cx="730250" cy="730250"/>
          </a:xfrm>
          <a:custGeom>
            <a:avLst/>
            <a:gdLst>
              <a:gd name="connsiteX0" fmla="*/ 364490 w 730250"/>
              <a:gd name="connsiteY0" fmla="*/ 0 h 730250"/>
              <a:gd name="connsiteX1" fmla="*/ 730250 w 730250"/>
              <a:gd name="connsiteY1" fmla="*/ 364489 h 730250"/>
              <a:gd name="connsiteX2" fmla="*/ 364490 w 730250"/>
              <a:gd name="connsiteY2" fmla="*/ 730250 h 730250"/>
              <a:gd name="connsiteX3" fmla="*/ 0 w 730250"/>
              <a:gd name="connsiteY3" fmla="*/ 364489 h 730250"/>
              <a:gd name="connsiteX4" fmla="*/ 364490 w 730250"/>
              <a:gd name="connsiteY4" fmla="*/ 0 h 7302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30250" h="730250">
                <a:moveTo>
                  <a:pt x="364490" y="0"/>
                </a:moveTo>
                <a:cubicBezTo>
                  <a:pt x="572769" y="0"/>
                  <a:pt x="730250" y="157479"/>
                  <a:pt x="730250" y="364489"/>
                </a:cubicBezTo>
                <a:cubicBezTo>
                  <a:pt x="730250" y="571500"/>
                  <a:pt x="572769" y="730250"/>
                  <a:pt x="364490" y="730250"/>
                </a:cubicBezTo>
                <a:cubicBezTo>
                  <a:pt x="157479" y="730250"/>
                  <a:pt x="0" y="571500"/>
                  <a:pt x="0" y="364489"/>
                </a:cubicBezTo>
                <a:cubicBezTo>
                  <a:pt x="0" y="157479"/>
                  <a:pt x="157479" y="0"/>
                  <a:pt x="364490" y="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tx1"/>
              </a:solidFill>
            </a:endParaRPr>
          </a:p>
        </p:txBody>
      </p:sp>
      <p:sp>
        <p:nvSpPr>
          <p:cNvPr id="19" name="Freeform 3"/>
          <p:cNvSpPr/>
          <p:nvPr/>
        </p:nvSpPr>
        <p:spPr>
          <a:xfrm>
            <a:off x="6931110" y="2599140"/>
            <a:ext cx="766909" cy="766909"/>
          </a:xfrm>
          <a:custGeom>
            <a:avLst/>
            <a:gdLst>
              <a:gd name="connsiteX0" fmla="*/ 382820 w 766909"/>
              <a:gd name="connsiteY0" fmla="*/ 18329 h 766909"/>
              <a:gd name="connsiteX1" fmla="*/ 748579 w 766909"/>
              <a:gd name="connsiteY1" fmla="*/ 382819 h 766909"/>
              <a:gd name="connsiteX2" fmla="*/ 382820 w 766909"/>
              <a:gd name="connsiteY2" fmla="*/ 748579 h 766909"/>
              <a:gd name="connsiteX3" fmla="*/ 18329 w 766909"/>
              <a:gd name="connsiteY3" fmla="*/ 382819 h 766909"/>
              <a:gd name="connsiteX4" fmla="*/ 382820 w 766909"/>
              <a:gd name="connsiteY4" fmla="*/ 18329 h 76690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66909" h="766909">
                <a:moveTo>
                  <a:pt x="382820" y="18329"/>
                </a:moveTo>
                <a:cubicBezTo>
                  <a:pt x="591099" y="18329"/>
                  <a:pt x="748579" y="175809"/>
                  <a:pt x="748579" y="382819"/>
                </a:cubicBezTo>
                <a:cubicBezTo>
                  <a:pt x="748579" y="589829"/>
                  <a:pt x="591099" y="748579"/>
                  <a:pt x="382820" y="748579"/>
                </a:cubicBezTo>
                <a:cubicBezTo>
                  <a:pt x="175809" y="748579"/>
                  <a:pt x="18329" y="589829"/>
                  <a:pt x="18329" y="382819"/>
                </a:cubicBezTo>
                <a:cubicBezTo>
                  <a:pt x="18329" y="175809"/>
                  <a:pt x="175809" y="18329"/>
                  <a:pt x="382820" y="18329"/>
                </a:cubicBez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127500" y="2667000"/>
            <a:ext cx="246862" cy="41806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  <a:tabLst/>
            </a:pPr>
            <a:r>
              <a:rPr lang="en-US" altLang="zh-CN" sz="3200" b="1" dirty="0" smtClean="0">
                <a:latin typeface="Courier New" pitchFamily="18" charset="0"/>
                <a:cs typeface="Courier New" pitchFamily="18" charset="0"/>
              </a:rPr>
              <a:t>"</a:t>
            </a:r>
          </a:p>
        </p:txBody>
      </p:sp>
      <p:sp>
        <p:nvSpPr>
          <p:cNvPr id="20" name="TextBox 1"/>
          <p:cNvSpPr txBox="1"/>
          <p:nvPr/>
        </p:nvSpPr>
        <p:spPr>
          <a:xfrm>
            <a:off x="6184900" y="2667000"/>
            <a:ext cx="246862" cy="41806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  <a:tabLst/>
            </a:pPr>
            <a:r>
              <a:rPr lang="en-US" altLang="zh-CN" sz="3200" b="1" dirty="0" smtClean="0">
                <a:latin typeface="Courier New" pitchFamily="18" charset="0"/>
                <a:cs typeface="Courier New" pitchFamily="18" charset="0"/>
              </a:rPr>
              <a:t>"</a:t>
            </a:r>
          </a:p>
        </p:txBody>
      </p:sp>
      <p:sp>
        <p:nvSpPr>
          <p:cNvPr id="21" name="TextBox 1"/>
          <p:cNvSpPr txBox="1"/>
          <p:nvPr/>
        </p:nvSpPr>
        <p:spPr>
          <a:xfrm>
            <a:off x="1828800" y="2730500"/>
            <a:ext cx="706925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start</a:t>
            </a:r>
          </a:p>
        </p:txBody>
      </p:sp>
      <p:sp>
        <p:nvSpPr>
          <p:cNvPr id="22" name="TextBox 1"/>
          <p:cNvSpPr txBox="1"/>
          <p:nvPr/>
        </p:nvSpPr>
        <p:spPr>
          <a:xfrm>
            <a:off x="2120900" y="647700"/>
            <a:ext cx="4765920" cy="152073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100"/>
              </a:lnSpc>
              <a:tabLst>
                <a:tab pos="2197100" algn="l"/>
              </a:tabLst>
            </a:pP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A Simple Automaton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500"/>
              </a:lnSpc>
              <a:tabLst>
                <a:tab pos="2197100" algn="l"/>
              </a:tabLst>
            </a:pPr>
            <a:r>
              <a:rPr lang="en-US" altLang="zh-CN" dirty="0" smtClean="0"/>
              <a:t>	</a:t>
            </a:r>
            <a:r>
              <a:rPr lang="en-US" altLang="zh-CN" sz="2600" b="1" dirty="0" smtClean="0">
                <a:latin typeface="Courier New" pitchFamily="18" charset="0"/>
                <a:cs typeface="Courier New" pitchFamily="18" charset="0"/>
              </a:rPr>
              <a:t>A,B,C,</a:t>
            </a:r>
            <a:r>
              <a:rPr lang="en-US" altLang="zh-CN" sz="2600" b="1" dirty="0" smtClean="0">
                <a:latin typeface="Times New Roman" pitchFamily="18" charset="0"/>
                <a:cs typeface="Times New Roman" pitchFamily="18" charset="0"/>
              </a:rPr>
              <a:t>...</a:t>
            </a:r>
            <a:r>
              <a:rPr lang="en-US" altLang="zh-CN" sz="2600" b="1" dirty="0" smtClean="0">
                <a:latin typeface="Courier New" pitchFamily="18" charset="0"/>
                <a:cs typeface="Courier New" pitchFamily="18" charset="0"/>
              </a:rPr>
              <a:t>,Z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0079990" cy="7559040"/>
          </a:xfrm>
          <a:custGeom>
            <a:avLst/>
            <a:gdLst>
              <a:gd name="connsiteX0" fmla="*/ 0 w 10079990"/>
              <a:gd name="connsiteY0" fmla="*/ 0 h 7559040"/>
              <a:gd name="connsiteX1" fmla="*/ 10079990 w 10079990"/>
              <a:gd name="connsiteY1" fmla="*/ 0 h 7559040"/>
              <a:gd name="connsiteX2" fmla="*/ 10079990 w 10079990"/>
              <a:gd name="connsiteY2" fmla="*/ 7559040 h 7559040"/>
              <a:gd name="connsiteX3" fmla="*/ 0 w 10079990"/>
              <a:gd name="connsiteY3" fmla="*/ 7559040 h 7559040"/>
              <a:gd name="connsiteX4" fmla="*/ 0 w 10079990"/>
              <a:gd name="connsiteY4" fmla="*/ 0 h 75590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079990" h="7559040">
                <a:moveTo>
                  <a:pt x="0" y="0"/>
                </a:moveTo>
                <a:lnTo>
                  <a:pt x="10079990" y="0"/>
                </a:lnTo>
                <a:lnTo>
                  <a:pt x="10079990" y="7559040"/>
                </a:lnTo>
                <a:lnTo>
                  <a:pt x="0" y="755904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dirty="0" smtClean="0">
              <a:solidFill>
                <a:srgbClr val="3C3C3C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zh-CN" altLang="en-US" dirty="0"/>
          </a:p>
        </p:txBody>
      </p:sp>
      <p:sp>
        <p:nvSpPr>
          <p:cNvPr id="3" name="Freeform 3"/>
          <p:cNvSpPr/>
          <p:nvPr/>
        </p:nvSpPr>
        <p:spPr>
          <a:xfrm>
            <a:off x="2743200" y="2526029"/>
            <a:ext cx="914400" cy="914400"/>
          </a:xfrm>
          <a:custGeom>
            <a:avLst/>
            <a:gdLst>
              <a:gd name="connsiteX0" fmla="*/ 457200 w 914400"/>
              <a:gd name="connsiteY0" fmla="*/ 0 h 914400"/>
              <a:gd name="connsiteX1" fmla="*/ 914400 w 914400"/>
              <a:gd name="connsiteY1" fmla="*/ 457200 h 914400"/>
              <a:gd name="connsiteX2" fmla="*/ 457200 w 914400"/>
              <a:gd name="connsiteY2" fmla="*/ 914400 h 914400"/>
              <a:gd name="connsiteX3" fmla="*/ 0 w 914400"/>
              <a:gd name="connsiteY3" fmla="*/ 457200 h 914400"/>
              <a:gd name="connsiteX4" fmla="*/ 457200 w 914400"/>
              <a:gd name="connsiteY4" fmla="*/ 0 h 914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" h="914400">
                <a:moveTo>
                  <a:pt x="457200" y="0"/>
                </a:moveTo>
                <a:cubicBezTo>
                  <a:pt x="716279" y="0"/>
                  <a:pt x="914400" y="198120"/>
                  <a:pt x="914400" y="457200"/>
                </a:cubicBezTo>
                <a:cubicBezTo>
                  <a:pt x="914400" y="716280"/>
                  <a:pt x="716279" y="914400"/>
                  <a:pt x="457200" y="914400"/>
                </a:cubicBezTo>
                <a:cubicBezTo>
                  <a:pt x="198120" y="914400"/>
                  <a:pt x="0" y="716280"/>
                  <a:pt x="0" y="457200"/>
                </a:cubicBezTo>
                <a:cubicBezTo>
                  <a:pt x="0" y="198120"/>
                  <a:pt x="198120" y="0"/>
                  <a:pt x="457200" y="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tx1"/>
              </a:solidFill>
            </a:endParaRPr>
          </a:p>
        </p:txBody>
      </p:sp>
      <p:sp>
        <p:nvSpPr>
          <p:cNvPr id="5" name="Freeform 3"/>
          <p:cNvSpPr/>
          <p:nvPr/>
        </p:nvSpPr>
        <p:spPr>
          <a:xfrm>
            <a:off x="2724870" y="2507700"/>
            <a:ext cx="951059" cy="951059"/>
          </a:xfrm>
          <a:custGeom>
            <a:avLst/>
            <a:gdLst>
              <a:gd name="connsiteX0" fmla="*/ 475529 w 951059"/>
              <a:gd name="connsiteY0" fmla="*/ 18329 h 951059"/>
              <a:gd name="connsiteX1" fmla="*/ 932729 w 951059"/>
              <a:gd name="connsiteY1" fmla="*/ 475529 h 951059"/>
              <a:gd name="connsiteX2" fmla="*/ 475529 w 951059"/>
              <a:gd name="connsiteY2" fmla="*/ 932729 h 951059"/>
              <a:gd name="connsiteX3" fmla="*/ 18329 w 951059"/>
              <a:gd name="connsiteY3" fmla="*/ 475529 h 951059"/>
              <a:gd name="connsiteX4" fmla="*/ 475529 w 951059"/>
              <a:gd name="connsiteY4" fmla="*/ 18329 h 9510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51059" h="951059">
                <a:moveTo>
                  <a:pt x="475529" y="18329"/>
                </a:moveTo>
                <a:cubicBezTo>
                  <a:pt x="734609" y="18329"/>
                  <a:pt x="932729" y="216449"/>
                  <a:pt x="932729" y="475529"/>
                </a:cubicBezTo>
                <a:cubicBezTo>
                  <a:pt x="932729" y="734610"/>
                  <a:pt x="734609" y="932729"/>
                  <a:pt x="475529" y="932729"/>
                </a:cubicBezTo>
                <a:cubicBezTo>
                  <a:pt x="216449" y="932729"/>
                  <a:pt x="18329" y="734610"/>
                  <a:pt x="18329" y="475529"/>
                </a:cubicBezTo>
                <a:cubicBezTo>
                  <a:pt x="18329" y="216449"/>
                  <a:pt x="216449" y="18329"/>
                  <a:pt x="475529" y="18329"/>
                </a:cubicBez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tx1"/>
              </a:solidFill>
            </a:endParaRPr>
          </a:p>
        </p:txBody>
      </p:sp>
      <p:sp>
        <p:nvSpPr>
          <p:cNvPr id="6" name="Freeform 3"/>
          <p:cNvSpPr/>
          <p:nvPr/>
        </p:nvSpPr>
        <p:spPr>
          <a:xfrm>
            <a:off x="4800600" y="2526029"/>
            <a:ext cx="914400" cy="914400"/>
          </a:xfrm>
          <a:custGeom>
            <a:avLst/>
            <a:gdLst>
              <a:gd name="connsiteX0" fmla="*/ 457200 w 914400"/>
              <a:gd name="connsiteY0" fmla="*/ 0 h 914400"/>
              <a:gd name="connsiteX1" fmla="*/ 914400 w 914400"/>
              <a:gd name="connsiteY1" fmla="*/ 457200 h 914400"/>
              <a:gd name="connsiteX2" fmla="*/ 457200 w 914400"/>
              <a:gd name="connsiteY2" fmla="*/ 914400 h 914400"/>
              <a:gd name="connsiteX3" fmla="*/ 0 w 914400"/>
              <a:gd name="connsiteY3" fmla="*/ 457200 h 914400"/>
              <a:gd name="connsiteX4" fmla="*/ 457200 w 914400"/>
              <a:gd name="connsiteY4" fmla="*/ 0 h 914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" h="914400">
                <a:moveTo>
                  <a:pt x="457200" y="0"/>
                </a:moveTo>
                <a:cubicBezTo>
                  <a:pt x="716279" y="0"/>
                  <a:pt x="914400" y="198120"/>
                  <a:pt x="914400" y="457200"/>
                </a:cubicBezTo>
                <a:cubicBezTo>
                  <a:pt x="914400" y="716280"/>
                  <a:pt x="716279" y="914400"/>
                  <a:pt x="457200" y="914400"/>
                </a:cubicBezTo>
                <a:cubicBezTo>
                  <a:pt x="198120" y="914400"/>
                  <a:pt x="0" y="716280"/>
                  <a:pt x="0" y="457200"/>
                </a:cubicBezTo>
                <a:cubicBezTo>
                  <a:pt x="0" y="198120"/>
                  <a:pt x="198120" y="0"/>
                  <a:pt x="457200" y="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tx1"/>
              </a:solidFill>
            </a:endParaRPr>
          </a:p>
        </p:txBody>
      </p:sp>
      <p:sp>
        <p:nvSpPr>
          <p:cNvPr id="7" name="Freeform 3"/>
          <p:cNvSpPr/>
          <p:nvPr/>
        </p:nvSpPr>
        <p:spPr>
          <a:xfrm>
            <a:off x="4782270" y="2507700"/>
            <a:ext cx="951059" cy="951059"/>
          </a:xfrm>
          <a:custGeom>
            <a:avLst/>
            <a:gdLst>
              <a:gd name="connsiteX0" fmla="*/ 475529 w 951059"/>
              <a:gd name="connsiteY0" fmla="*/ 18329 h 951059"/>
              <a:gd name="connsiteX1" fmla="*/ 932729 w 951059"/>
              <a:gd name="connsiteY1" fmla="*/ 475529 h 951059"/>
              <a:gd name="connsiteX2" fmla="*/ 475529 w 951059"/>
              <a:gd name="connsiteY2" fmla="*/ 932729 h 951059"/>
              <a:gd name="connsiteX3" fmla="*/ 18329 w 951059"/>
              <a:gd name="connsiteY3" fmla="*/ 475529 h 951059"/>
              <a:gd name="connsiteX4" fmla="*/ 475529 w 951059"/>
              <a:gd name="connsiteY4" fmla="*/ 18329 h 9510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51059" h="951059">
                <a:moveTo>
                  <a:pt x="475529" y="18329"/>
                </a:moveTo>
                <a:cubicBezTo>
                  <a:pt x="734609" y="18329"/>
                  <a:pt x="932729" y="216449"/>
                  <a:pt x="932729" y="475529"/>
                </a:cubicBezTo>
                <a:cubicBezTo>
                  <a:pt x="932729" y="734610"/>
                  <a:pt x="734609" y="932729"/>
                  <a:pt x="475529" y="932729"/>
                </a:cubicBezTo>
                <a:cubicBezTo>
                  <a:pt x="216449" y="932729"/>
                  <a:pt x="18329" y="734610"/>
                  <a:pt x="18329" y="475529"/>
                </a:cubicBezTo>
                <a:cubicBezTo>
                  <a:pt x="18329" y="216449"/>
                  <a:pt x="216449" y="18329"/>
                  <a:pt x="475529" y="18329"/>
                </a:cubicBez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tx1"/>
              </a:solidFill>
            </a:endParaRPr>
          </a:p>
        </p:txBody>
      </p:sp>
      <p:sp>
        <p:nvSpPr>
          <p:cNvPr id="8" name="Freeform 3"/>
          <p:cNvSpPr/>
          <p:nvPr/>
        </p:nvSpPr>
        <p:spPr>
          <a:xfrm>
            <a:off x="6858000" y="2526029"/>
            <a:ext cx="914400" cy="914400"/>
          </a:xfrm>
          <a:custGeom>
            <a:avLst/>
            <a:gdLst>
              <a:gd name="connsiteX0" fmla="*/ 457200 w 914400"/>
              <a:gd name="connsiteY0" fmla="*/ 0 h 914400"/>
              <a:gd name="connsiteX1" fmla="*/ 914400 w 914400"/>
              <a:gd name="connsiteY1" fmla="*/ 457200 h 914400"/>
              <a:gd name="connsiteX2" fmla="*/ 457200 w 914400"/>
              <a:gd name="connsiteY2" fmla="*/ 914400 h 914400"/>
              <a:gd name="connsiteX3" fmla="*/ 0 w 914400"/>
              <a:gd name="connsiteY3" fmla="*/ 457200 h 914400"/>
              <a:gd name="connsiteX4" fmla="*/ 457200 w 914400"/>
              <a:gd name="connsiteY4" fmla="*/ 0 h 914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" h="914400">
                <a:moveTo>
                  <a:pt x="457200" y="0"/>
                </a:moveTo>
                <a:cubicBezTo>
                  <a:pt x="716280" y="0"/>
                  <a:pt x="914400" y="198120"/>
                  <a:pt x="914400" y="457200"/>
                </a:cubicBezTo>
                <a:cubicBezTo>
                  <a:pt x="914400" y="716280"/>
                  <a:pt x="716280" y="914400"/>
                  <a:pt x="457200" y="914400"/>
                </a:cubicBezTo>
                <a:cubicBezTo>
                  <a:pt x="198119" y="914400"/>
                  <a:pt x="0" y="716280"/>
                  <a:pt x="0" y="457200"/>
                </a:cubicBezTo>
                <a:cubicBezTo>
                  <a:pt x="0" y="198120"/>
                  <a:pt x="198119" y="0"/>
                  <a:pt x="457200" y="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tx1"/>
              </a:solidFill>
            </a:endParaRPr>
          </a:p>
        </p:txBody>
      </p:sp>
      <p:sp>
        <p:nvSpPr>
          <p:cNvPr id="9" name="Freeform 3"/>
          <p:cNvSpPr/>
          <p:nvPr/>
        </p:nvSpPr>
        <p:spPr>
          <a:xfrm>
            <a:off x="6839670" y="2507700"/>
            <a:ext cx="951059" cy="951059"/>
          </a:xfrm>
          <a:custGeom>
            <a:avLst/>
            <a:gdLst>
              <a:gd name="connsiteX0" fmla="*/ 475529 w 951059"/>
              <a:gd name="connsiteY0" fmla="*/ 18329 h 951059"/>
              <a:gd name="connsiteX1" fmla="*/ 932729 w 951059"/>
              <a:gd name="connsiteY1" fmla="*/ 475529 h 951059"/>
              <a:gd name="connsiteX2" fmla="*/ 475529 w 951059"/>
              <a:gd name="connsiteY2" fmla="*/ 932729 h 951059"/>
              <a:gd name="connsiteX3" fmla="*/ 18329 w 951059"/>
              <a:gd name="connsiteY3" fmla="*/ 475529 h 951059"/>
              <a:gd name="connsiteX4" fmla="*/ 475529 w 951059"/>
              <a:gd name="connsiteY4" fmla="*/ 18329 h 9510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51059" h="951059">
                <a:moveTo>
                  <a:pt x="475529" y="18329"/>
                </a:moveTo>
                <a:cubicBezTo>
                  <a:pt x="734610" y="18329"/>
                  <a:pt x="932729" y="216449"/>
                  <a:pt x="932729" y="475529"/>
                </a:cubicBezTo>
                <a:cubicBezTo>
                  <a:pt x="932729" y="734610"/>
                  <a:pt x="734610" y="932729"/>
                  <a:pt x="475529" y="932729"/>
                </a:cubicBezTo>
                <a:cubicBezTo>
                  <a:pt x="216449" y="932729"/>
                  <a:pt x="18329" y="734610"/>
                  <a:pt x="18329" y="475529"/>
                </a:cubicBezTo>
                <a:cubicBezTo>
                  <a:pt x="18329" y="216449"/>
                  <a:pt x="216449" y="18329"/>
                  <a:pt x="475529" y="18329"/>
                </a:cubicBez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tx1"/>
              </a:solidFill>
            </a:endParaRPr>
          </a:p>
        </p:txBody>
      </p:sp>
      <p:sp>
        <p:nvSpPr>
          <p:cNvPr id="10" name="Freeform 3"/>
          <p:cNvSpPr/>
          <p:nvPr/>
        </p:nvSpPr>
        <p:spPr>
          <a:xfrm>
            <a:off x="3639184" y="2964814"/>
            <a:ext cx="946150" cy="73660"/>
          </a:xfrm>
          <a:custGeom>
            <a:avLst/>
            <a:gdLst>
              <a:gd name="connsiteX0" fmla="*/ 18415 w 946150"/>
              <a:gd name="connsiteY0" fmla="*/ 18414 h 73660"/>
              <a:gd name="connsiteX1" fmla="*/ 927735 w 946150"/>
              <a:gd name="connsiteY1" fmla="*/ 18414 h 736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46150" h="73660">
                <a:moveTo>
                  <a:pt x="18415" y="18414"/>
                </a:moveTo>
                <a:lnTo>
                  <a:pt x="927735" y="18414"/>
                </a:lnTo>
              </a:path>
            </a:pathLst>
          </a:custGeom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11" name="Freeform 3"/>
          <p:cNvSpPr/>
          <p:nvPr/>
        </p:nvSpPr>
        <p:spPr>
          <a:xfrm>
            <a:off x="4556759" y="2901950"/>
            <a:ext cx="243840" cy="162560"/>
          </a:xfrm>
          <a:custGeom>
            <a:avLst/>
            <a:gdLst>
              <a:gd name="connsiteX0" fmla="*/ 243840 w 243840"/>
              <a:gd name="connsiteY0" fmla="*/ 81279 h 162560"/>
              <a:gd name="connsiteX1" fmla="*/ 0 w 243840"/>
              <a:gd name="connsiteY1" fmla="*/ 0 h 162560"/>
              <a:gd name="connsiteX2" fmla="*/ 0 w 243840"/>
              <a:gd name="connsiteY2" fmla="*/ 162560 h 162560"/>
              <a:gd name="connsiteX3" fmla="*/ 243840 w 243840"/>
              <a:gd name="connsiteY3" fmla="*/ 81279 h 1625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3840" h="162560">
                <a:moveTo>
                  <a:pt x="243840" y="81279"/>
                </a:moveTo>
                <a:lnTo>
                  <a:pt x="0" y="0"/>
                </a:lnTo>
                <a:lnTo>
                  <a:pt x="0" y="162560"/>
                </a:lnTo>
                <a:lnTo>
                  <a:pt x="243840" y="81279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tx1"/>
              </a:solidFill>
            </a:endParaRPr>
          </a:p>
        </p:txBody>
      </p:sp>
      <p:sp>
        <p:nvSpPr>
          <p:cNvPr id="12" name="Freeform 3"/>
          <p:cNvSpPr/>
          <p:nvPr/>
        </p:nvSpPr>
        <p:spPr>
          <a:xfrm>
            <a:off x="5696584" y="2964814"/>
            <a:ext cx="946150" cy="73660"/>
          </a:xfrm>
          <a:custGeom>
            <a:avLst/>
            <a:gdLst>
              <a:gd name="connsiteX0" fmla="*/ 18415 w 946150"/>
              <a:gd name="connsiteY0" fmla="*/ 18414 h 73660"/>
              <a:gd name="connsiteX1" fmla="*/ 927734 w 946150"/>
              <a:gd name="connsiteY1" fmla="*/ 18414 h 736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46150" h="73660">
                <a:moveTo>
                  <a:pt x="18415" y="18414"/>
                </a:moveTo>
                <a:lnTo>
                  <a:pt x="927734" y="18414"/>
                </a:lnTo>
              </a:path>
            </a:pathLst>
          </a:custGeom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13" name="Freeform 3"/>
          <p:cNvSpPr/>
          <p:nvPr/>
        </p:nvSpPr>
        <p:spPr>
          <a:xfrm>
            <a:off x="6614159" y="2901950"/>
            <a:ext cx="243840" cy="162560"/>
          </a:xfrm>
          <a:custGeom>
            <a:avLst/>
            <a:gdLst>
              <a:gd name="connsiteX0" fmla="*/ 243840 w 243840"/>
              <a:gd name="connsiteY0" fmla="*/ 81279 h 162560"/>
              <a:gd name="connsiteX1" fmla="*/ 0 w 243840"/>
              <a:gd name="connsiteY1" fmla="*/ 0 h 162560"/>
              <a:gd name="connsiteX2" fmla="*/ 0 w 243840"/>
              <a:gd name="connsiteY2" fmla="*/ 162560 h 162560"/>
              <a:gd name="connsiteX3" fmla="*/ 243840 w 243840"/>
              <a:gd name="connsiteY3" fmla="*/ 81279 h 1625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3840" h="162560">
                <a:moveTo>
                  <a:pt x="243840" y="81279"/>
                </a:moveTo>
                <a:lnTo>
                  <a:pt x="0" y="0"/>
                </a:lnTo>
                <a:lnTo>
                  <a:pt x="0" y="162560"/>
                </a:lnTo>
                <a:lnTo>
                  <a:pt x="243840" y="81279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tx1"/>
              </a:solidFill>
            </a:endParaRPr>
          </a:p>
        </p:txBody>
      </p:sp>
      <p:sp>
        <p:nvSpPr>
          <p:cNvPr id="14" name="Freeform 3"/>
          <p:cNvSpPr/>
          <p:nvPr/>
        </p:nvSpPr>
        <p:spPr>
          <a:xfrm>
            <a:off x="1353185" y="2964814"/>
            <a:ext cx="1174750" cy="73660"/>
          </a:xfrm>
          <a:custGeom>
            <a:avLst/>
            <a:gdLst>
              <a:gd name="connsiteX0" fmla="*/ 18414 w 1174750"/>
              <a:gd name="connsiteY0" fmla="*/ 18414 h 73660"/>
              <a:gd name="connsiteX1" fmla="*/ 1156335 w 1174750"/>
              <a:gd name="connsiteY1" fmla="*/ 18414 h 736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174750" h="73660">
                <a:moveTo>
                  <a:pt x="18414" y="18414"/>
                </a:moveTo>
                <a:lnTo>
                  <a:pt x="1156335" y="18414"/>
                </a:lnTo>
              </a:path>
            </a:pathLst>
          </a:custGeom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15" name="Freeform 3"/>
          <p:cNvSpPr/>
          <p:nvPr/>
        </p:nvSpPr>
        <p:spPr>
          <a:xfrm>
            <a:off x="2499360" y="2901950"/>
            <a:ext cx="243839" cy="162560"/>
          </a:xfrm>
          <a:custGeom>
            <a:avLst/>
            <a:gdLst>
              <a:gd name="connsiteX0" fmla="*/ 243839 w 243839"/>
              <a:gd name="connsiteY0" fmla="*/ 81279 h 162560"/>
              <a:gd name="connsiteX1" fmla="*/ 0 w 243839"/>
              <a:gd name="connsiteY1" fmla="*/ 0 h 162560"/>
              <a:gd name="connsiteX2" fmla="*/ 0 w 243839"/>
              <a:gd name="connsiteY2" fmla="*/ 162560 h 162560"/>
              <a:gd name="connsiteX3" fmla="*/ 243839 w 243839"/>
              <a:gd name="connsiteY3" fmla="*/ 81279 h 1625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3839" h="162560">
                <a:moveTo>
                  <a:pt x="243839" y="81279"/>
                </a:moveTo>
                <a:lnTo>
                  <a:pt x="0" y="0"/>
                </a:lnTo>
                <a:lnTo>
                  <a:pt x="0" y="162560"/>
                </a:lnTo>
                <a:lnTo>
                  <a:pt x="243839" y="81279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tx1"/>
              </a:solidFill>
            </a:endParaRPr>
          </a:p>
        </p:txBody>
      </p:sp>
      <p:sp>
        <p:nvSpPr>
          <p:cNvPr id="16" name="Freeform 3"/>
          <p:cNvSpPr/>
          <p:nvPr/>
        </p:nvSpPr>
        <p:spPr>
          <a:xfrm>
            <a:off x="4915534" y="2240945"/>
            <a:ext cx="628650" cy="436849"/>
          </a:xfrm>
          <a:custGeom>
            <a:avLst/>
            <a:gdLst>
              <a:gd name="connsiteX0" fmla="*/ 18415 w 628650"/>
              <a:gd name="connsiteY0" fmla="*/ 418434 h 436849"/>
              <a:gd name="connsiteX1" fmla="*/ 610235 w 628650"/>
              <a:gd name="connsiteY1" fmla="*/ 197454 h 4368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628650" h="436849">
                <a:moveTo>
                  <a:pt x="18415" y="418434"/>
                </a:moveTo>
                <a:cubicBezTo>
                  <a:pt x="18415" y="-79405"/>
                  <a:pt x="452755" y="-62895"/>
                  <a:pt x="610235" y="197454"/>
                </a:cubicBezTo>
              </a:path>
            </a:pathLst>
          </a:custGeom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17" name="Freeform 3"/>
          <p:cNvSpPr/>
          <p:nvPr/>
        </p:nvSpPr>
        <p:spPr>
          <a:xfrm>
            <a:off x="5439409" y="2402839"/>
            <a:ext cx="157480" cy="256539"/>
          </a:xfrm>
          <a:custGeom>
            <a:avLst/>
            <a:gdLst>
              <a:gd name="connsiteX0" fmla="*/ 142240 w 157480"/>
              <a:gd name="connsiteY0" fmla="*/ 256539 h 256539"/>
              <a:gd name="connsiteX1" fmla="*/ 157480 w 157480"/>
              <a:gd name="connsiteY1" fmla="*/ 0 h 256539"/>
              <a:gd name="connsiteX2" fmla="*/ 0 w 157480"/>
              <a:gd name="connsiteY2" fmla="*/ 41910 h 256539"/>
              <a:gd name="connsiteX3" fmla="*/ 142240 w 157480"/>
              <a:gd name="connsiteY3" fmla="*/ 256539 h 25653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57480" h="256539">
                <a:moveTo>
                  <a:pt x="142240" y="256539"/>
                </a:moveTo>
                <a:lnTo>
                  <a:pt x="157480" y="0"/>
                </a:lnTo>
                <a:lnTo>
                  <a:pt x="0" y="41910"/>
                </a:lnTo>
                <a:lnTo>
                  <a:pt x="142240" y="256539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tx1"/>
              </a:solidFill>
            </a:endParaRPr>
          </a:p>
        </p:txBody>
      </p:sp>
      <p:sp>
        <p:nvSpPr>
          <p:cNvPr id="18" name="Freeform 3"/>
          <p:cNvSpPr/>
          <p:nvPr/>
        </p:nvSpPr>
        <p:spPr>
          <a:xfrm>
            <a:off x="6949440" y="2617470"/>
            <a:ext cx="730250" cy="730250"/>
          </a:xfrm>
          <a:custGeom>
            <a:avLst/>
            <a:gdLst>
              <a:gd name="connsiteX0" fmla="*/ 364490 w 730250"/>
              <a:gd name="connsiteY0" fmla="*/ 0 h 730250"/>
              <a:gd name="connsiteX1" fmla="*/ 730250 w 730250"/>
              <a:gd name="connsiteY1" fmla="*/ 364489 h 730250"/>
              <a:gd name="connsiteX2" fmla="*/ 364490 w 730250"/>
              <a:gd name="connsiteY2" fmla="*/ 730250 h 730250"/>
              <a:gd name="connsiteX3" fmla="*/ 0 w 730250"/>
              <a:gd name="connsiteY3" fmla="*/ 364489 h 730250"/>
              <a:gd name="connsiteX4" fmla="*/ 364490 w 730250"/>
              <a:gd name="connsiteY4" fmla="*/ 0 h 7302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30250" h="730250">
                <a:moveTo>
                  <a:pt x="364490" y="0"/>
                </a:moveTo>
                <a:cubicBezTo>
                  <a:pt x="572769" y="0"/>
                  <a:pt x="730250" y="157479"/>
                  <a:pt x="730250" y="364489"/>
                </a:cubicBezTo>
                <a:cubicBezTo>
                  <a:pt x="730250" y="571500"/>
                  <a:pt x="572769" y="730250"/>
                  <a:pt x="364490" y="730250"/>
                </a:cubicBezTo>
                <a:cubicBezTo>
                  <a:pt x="157479" y="730250"/>
                  <a:pt x="0" y="571500"/>
                  <a:pt x="0" y="364489"/>
                </a:cubicBezTo>
                <a:cubicBezTo>
                  <a:pt x="0" y="157479"/>
                  <a:pt x="157479" y="0"/>
                  <a:pt x="364490" y="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tx1"/>
              </a:solidFill>
            </a:endParaRPr>
          </a:p>
        </p:txBody>
      </p:sp>
      <p:sp>
        <p:nvSpPr>
          <p:cNvPr id="19" name="Freeform 3"/>
          <p:cNvSpPr/>
          <p:nvPr/>
        </p:nvSpPr>
        <p:spPr>
          <a:xfrm>
            <a:off x="6931110" y="2599140"/>
            <a:ext cx="766909" cy="766909"/>
          </a:xfrm>
          <a:custGeom>
            <a:avLst/>
            <a:gdLst>
              <a:gd name="connsiteX0" fmla="*/ 382820 w 766909"/>
              <a:gd name="connsiteY0" fmla="*/ 18329 h 766909"/>
              <a:gd name="connsiteX1" fmla="*/ 748579 w 766909"/>
              <a:gd name="connsiteY1" fmla="*/ 382819 h 766909"/>
              <a:gd name="connsiteX2" fmla="*/ 382820 w 766909"/>
              <a:gd name="connsiteY2" fmla="*/ 748579 h 766909"/>
              <a:gd name="connsiteX3" fmla="*/ 18329 w 766909"/>
              <a:gd name="connsiteY3" fmla="*/ 382819 h 766909"/>
              <a:gd name="connsiteX4" fmla="*/ 382820 w 766909"/>
              <a:gd name="connsiteY4" fmla="*/ 18329 h 76690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66909" h="766909">
                <a:moveTo>
                  <a:pt x="382820" y="18329"/>
                </a:moveTo>
                <a:cubicBezTo>
                  <a:pt x="591099" y="18329"/>
                  <a:pt x="748579" y="175809"/>
                  <a:pt x="748579" y="382819"/>
                </a:cubicBezTo>
                <a:cubicBezTo>
                  <a:pt x="748579" y="589829"/>
                  <a:pt x="591099" y="748579"/>
                  <a:pt x="382820" y="748579"/>
                </a:cubicBezTo>
                <a:cubicBezTo>
                  <a:pt x="175809" y="748579"/>
                  <a:pt x="18329" y="589829"/>
                  <a:pt x="18329" y="382819"/>
                </a:cubicBezTo>
                <a:cubicBezTo>
                  <a:pt x="18329" y="175809"/>
                  <a:pt x="175809" y="18329"/>
                  <a:pt x="382820" y="18329"/>
                </a:cubicBez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tx1"/>
              </a:solidFill>
            </a:endParaRPr>
          </a:p>
        </p:txBody>
      </p:sp>
      <p:sp>
        <p:nvSpPr>
          <p:cNvPr id="22" name="Freeform 3"/>
          <p:cNvSpPr/>
          <p:nvPr/>
        </p:nvSpPr>
        <p:spPr>
          <a:xfrm>
            <a:off x="4800600" y="4114800"/>
            <a:ext cx="4572000" cy="1774190"/>
          </a:xfrm>
          <a:custGeom>
            <a:avLst/>
            <a:gdLst>
              <a:gd name="connsiteX0" fmla="*/ 2286000 w 4572000"/>
              <a:gd name="connsiteY0" fmla="*/ 1774190 h 1774190"/>
              <a:gd name="connsiteX1" fmla="*/ 0 w 4572000"/>
              <a:gd name="connsiteY1" fmla="*/ 1774190 h 1774190"/>
              <a:gd name="connsiteX2" fmla="*/ 0 w 4572000"/>
              <a:gd name="connsiteY2" fmla="*/ 0 h 1774190"/>
              <a:gd name="connsiteX3" fmla="*/ 4572000 w 4572000"/>
              <a:gd name="connsiteY3" fmla="*/ 0 h 1774190"/>
              <a:gd name="connsiteX4" fmla="*/ 4572000 w 4572000"/>
              <a:gd name="connsiteY4" fmla="*/ 1774190 h 1774190"/>
              <a:gd name="connsiteX5" fmla="*/ 2286000 w 4572000"/>
              <a:gd name="connsiteY5" fmla="*/ 1774190 h 177419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0" h="1774190">
                <a:moveTo>
                  <a:pt x="2286000" y="1774190"/>
                </a:moveTo>
                <a:lnTo>
                  <a:pt x="0" y="1774190"/>
                </a:lnTo>
                <a:lnTo>
                  <a:pt x="0" y="0"/>
                </a:lnTo>
                <a:lnTo>
                  <a:pt x="4572000" y="0"/>
                </a:lnTo>
                <a:lnTo>
                  <a:pt x="4572000" y="1774190"/>
                </a:lnTo>
                <a:lnTo>
                  <a:pt x="2286000" y="177419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4782270" y="4096470"/>
            <a:ext cx="4608659" cy="1810849"/>
          </a:xfrm>
          <a:custGeom>
            <a:avLst/>
            <a:gdLst>
              <a:gd name="connsiteX0" fmla="*/ 2304329 w 4608659"/>
              <a:gd name="connsiteY0" fmla="*/ 1792520 h 1810849"/>
              <a:gd name="connsiteX1" fmla="*/ 18329 w 4608659"/>
              <a:gd name="connsiteY1" fmla="*/ 1792520 h 1810849"/>
              <a:gd name="connsiteX2" fmla="*/ 18329 w 4608659"/>
              <a:gd name="connsiteY2" fmla="*/ 18329 h 1810849"/>
              <a:gd name="connsiteX3" fmla="*/ 4590329 w 4608659"/>
              <a:gd name="connsiteY3" fmla="*/ 18329 h 1810849"/>
              <a:gd name="connsiteX4" fmla="*/ 4590329 w 4608659"/>
              <a:gd name="connsiteY4" fmla="*/ 1792520 h 1810849"/>
              <a:gd name="connsiteX5" fmla="*/ 2304329 w 4608659"/>
              <a:gd name="connsiteY5" fmla="*/ 1792520 h 18108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08659" h="1810849">
                <a:moveTo>
                  <a:pt x="2304329" y="1792520"/>
                </a:moveTo>
                <a:lnTo>
                  <a:pt x="18329" y="1792520"/>
                </a:lnTo>
                <a:lnTo>
                  <a:pt x="18329" y="18329"/>
                </a:lnTo>
                <a:lnTo>
                  <a:pt x="4590329" y="18329"/>
                </a:lnTo>
                <a:lnTo>
                  <a:pt x="4590329" y="1792520"/>
                </a:lnTo>
                <a:lnTo>
                  <a:pt x="2304329" y="1792520"/>
                </a:ln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0" name="组合 39"/>
          <p:cNvGrpSpPr/>
          <p:nvPr/>
        </p:nvGrpSpPr>
        <p:grpSpPr>
          <a:xfrm>
            <a:off x="3136900" y="3440429"/>
            <a:ext cx="1682114" cy="1579245"/>
            <a:chOff x="3136900" y="3440429"/>
            <a:chExt cx="1682114" cy="1579245"/>
          </a:xfrm>
        </p:grpSpPr>
        <p:sp>
          <p:nvSpPr>
            <p:cNvPr id="24" name="Freeform 3"/>
            <p:cNvSpPr/>
            <p:nvPr/>
          </p:nvSpPr>
          <p:spPr>
            <a:xfrm>
              <a:off x="3199764" y="3734434"/>
              <a:ext cx="1619250" cy="1285240"/>
            </a:xfrm>
            <a:custGeom>
              <a:avLst/>
              <a:gdLst>
                <a:gd name="connsiteX0" fmla="*/ 1600835 w 1619250"/>
                <a:gd name="connsiteY0" fmla="*/ 1266825 h 1285240"/>
                <a:gd name="connsiteX1" fmla="*/ 18414 w 1619250"/>
                <a:gd name="connsiteY1" fmla="*/ 18415 h 1285240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</a:cxnLst>
              <a:rect l="l" t="t" r="r" b="b"/>
              <a:pathLst>
                <a:path w="1619250" h="1285240">
                  <a:moveTo>
                    <a:pt x="1600835" y="1266825"/>
                  </a:moveTo>
                  <a:cubicBezTo>
                    <a:pt x="534035" y="1266825"/>
                    <a:pt x="118744" y="850265"/>
                    <a:pt x="18414" y="18415"/>
                  </a:cubicBezTo>
                </a:path>
              </a:pathLst>
            </a:custGeom>
            <a:ln w="38100">
              <a:solidFill>
                <a:srgbClr val="800000">
                  <a:alpha val="100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Freeform 3"/>
            <p:cNvSpPr/>
            <p:nvPr/>
          </p:nvSpPr>
          <p:spPr>
            <a:xfrm>
              <a:off x="3136900" y="3440429"/>
              <a:ext cx="163830" cy="327660"/>
            </a:xfrm>
            <a:custGeom>
              <a:avLst/>
              <a:gdLst>
                <a:gd name="connsiteX0" fmla="*/ 0 w 163830"/>
                <a:gd name="connsiteY0" fmla="*/ 309879 h 327660"/>
                <a:gd name="connsiteX1" fmla="*/ 0 w 163830"/>
                <a:gd name="connsiteY1" fmla="*/ 312420 h 327660"/>
                <a:gd name="connsiteX2" fmla="*/ 0 w 163830"/>
                <a:gd name="connsiteY2" fmla="*/ 314960 h 327660"/>
                <a:gd name="connsiteX3" fmla="*/ 2539 w 163830"/>
                <a:gd name="connsiteY3" fmla="*/ 320040 h 327660"/>
                <a:gd name="connsiteX4" fmla="*/ 7620 w 163830"/>
                <a:gd name="connsiteY4" fmla="*/ 325120 h 327660"/>
                <a:gd name="connsiteX5" fmla="*/ 12700 w 163830"/>
                <a:gd name="connsiteY5" fmla="*/ 327660 h 327660"/>
                <a:gd name="connsiteX6" fmla="*/ 19050 w 163830"/>
                <a:gd name="connsiteY6" fmla="*/ 327660 h 327660"/>
                <a:gd name="connsiteX7" fmla="*/ 24129 w 163830"/>
                <a:gd name="connsiteY7" fmla="*/ 326390 h 327660"/>
                <a:gd name="connsiteX8" fmla="*/ 27939 w 163830"/>
                <a:gd name="connsiteY8" fmla="*/ 323850 h 327660"/>
                <a:gd name="connsiteX9" fmla="*/ 30479 w 163830"/>
                <a:gd name="connsiteY9" fmla="*/ 320040 h 327660"/>
                <a:gd name="connsiteX10" fmla="*/ 33020 w 163830"/>
                <a:gd name="connsiteY10" fmla="*/ 314960 h 327660"/>
                <a:gd name="connsiteX11" fmla="*/ 69850 w 163830"/>
                <a:gd name="connsiteY11" fmla="*/ 90170 h 327660"/>
                <a:gd name="connsiteX12" fmla="*/ 130809 w 163830"/>
                <a:gd name="connsiteY12" fmla="*/ 307340 h 327660"/>
                <a:gd name="connsiteX13" fmla="*/ 133350 w 163830"/>
                <a:gd name="connsiteY13" fmla="*/ 312420 h 327660"/>
                <a:gd name="connsiteX14" fmla="*/ 138429 w 163830"/>
                <a:gd name="connsiteY14" fmla="*/ 317500 h 327660"/>
                <a:gd name="connsiteX15" fmla="*/ 143509 w 163830"/>
                <a:gd name="connsiteY15" fmla="*/ 320040 h 327660"/>
                <a:gd name="connsiteX16" fmla="*/ 149859 w 163830"/>
                <a:gd name="connsiteY16" fmla="*/ 320040 h 327660"/>
                <a:gd name="connsiteX17" fmla="*/ 156209 w 163830"/>
                <a:gd name="connsiteY17" fmla="*/ 318770 h 327660"/>
                <a:gd name="connsiteX18" fmla="*/ 161290 w 163830"/>
                <a:gd name="connsiteY18" fmla="*/ 313690 h 327660"/>
                <a:gd name="connsiteX19" fmla="*/ 163829 w 163830"/>
                <a:gd name="connsiteY19" fmla="*/ 307340 h 327660"/>
                <a:gd name="connsiteX20" fmla="*/ 162559 w 163830"/>
                <a:gd name="connsiteY20" fmla="*/ 302260 h 327660"/>
                <a:gd name="connsiteX21" fmla="*/ 162559 w 163830"/>
                <a:gd name="connsiteY21" fmla="*/ 299720 h 327660"/>
                <a:gd name="connsiteX22" fmla="*/ 162559 w 163830"/>
                <a:gd name="connsiteY22" fmla="*/ 300990 h 327660"/>
                <a:gd name="connsiteX23" fmla="*/ 81279 w 163830"/>
                <a:gd name="connsiteY23" fmla="*/ 15240 h 327660"/>
                <a:gd name="connsiteX24" fmla="*/ 80010 w 163830"/>
                <a:gd name="connsiteY24" fmla="*/ 8890 h 327660"/>
                <a:gd name="connsiteX25" fmla="*/ 76200 w 163830"/>
                <a:gd name="connsiteY25" fmla="*/ 3810 h 327660"/>
                <a:gd name="connsiteX26" fmla="*/ 69850 w 163830"/>
                <a:gd name="connsiteY26" fmla="*/ 0 h 327660"/>
                <a:gd name="connsiteX27" fmla="*/ 63500 w 163830"/>
                <a:gd name="connsiteY27" fmla="*/ 0 h 327660"/>
                <a:gd name="connsiteX28" fmla="*/ 57150 w 163830"/>
                <a:gd name="connsiteY28" fmla="*/ 1270 h 327660"/>
                <a:gd name="connsiteX29" fmla="*/ 52070 w 163830"/>
                <a:gd name="connsiteY29" fmla="*/ 5079 h 327660"/>
                <a:gd name="connsiteX30" fmla="*/ 49529 w 163830"/>
                <a:gd name="connsiteY30" fmla="*/ 11429 h 327660"/>
                <a:gd name="connsiteX31" fmla="*/ 48260 w 163830"/>
                <a:gd name="connsiteY31" fmla="*/ 17779 h 327660"/>
                <a:gd name="connsiteX32" fmla="*/ 0 w 163830"/>
                <a:gd name="connsiteY32" fmla="*/ 309879 h 327660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  <a:cxn ang="5">
                  <a:pos x="connsiteX5" y="connsiteY5"/>
                </a:cxn>
                <a:cxn ang="6">
                  <a:pos x="connsiteX6" y="connsiteY6"/>
                </a:cxn>
                <a:cxn ang="7">
                  <a:pos x="connsiteX7" y="connsiteY7"/>
                </a:cxn>
                <a:cxn ang="8">
                  <a:pos x="connsiteX8" y="connsiteY8"/>
                </a:cxn>
                <a:cxn ang="9">
                  <a:pos x="connsiteX9" y="connsiteY9"/>
                </a:cxn>
                <a:cxn ang="10">
                  <a:pos x="connsiteX10" y="connsiteY10"/>
                </a:cxn>
                <a:cxn ang="11">
                  <a:pos x="connsiteX11" y="connsiteY11"/>
                </a:cxn>
                <a:cxn ang="12">
                  <a:pos x="connsiteX12" y="connsiteY12"/>
                </a:cxn>
                <a:cxn ang="13">
                  <a:pos x="connsiteX13" y="connsiteY13"/>
                </a:cxn>
                <a:cxn ang="14">
                  <a:pos x="connsiteX14" y="connsiteY14"/>
                </a:cxn>
                <a:cxn ang="15">
                  <a:pos x="connsiteX15" y="connsiteY15"/>
                </a:cxn>
                <a:cxn ang="16">
                  <a:pos x="connsiteX16" y="connsiteY16"/>
                </a:cxn>
                <a:cxn ang="17">
                  <a:pos x="connsiteX17" y="connsiteY17"/>
                </a:cxn>
                <a:cxn ang="18">
                  <a:pos x="connsiteX18" y="connsiteY18"/>
                </a:cxn>
                <a:cxn ang="19">
                  <a:pos x="connsiteX19" y="connsiteY19"/>
                </a:cxn>
                <a:cxn ang="20">
                  <a:pos x="connsiteX20" y="connsiteY20"/>
                </a:cxn>
                <a:cxn ang="21">
                  <a:pos x="connsiteX21" y="connsiteY21"/>
                </a:cxn>
                <a:cxn ang="22">
                  <a:pos x="connsiteX22" y="connsiteY22"/>
                </a:cxn>
                <a:cxn ang="23">
                  <a:pos x="connsiteX23" y="connsiteY23"/>
                </a:cxn>
                <a:cxn ang="24">
                  <a:pos x="connsiteX24" y="connsiteY24"/>
                </a:cxn>
                <a:cxn ang="25">
                  <a:pos x="connsiteX25" y="connsiteY25"/>
                </a:cxn>
                <a:cxn ang="26">
                  <a:pos x="connsiteX26" y="connsiteY26"/>
                </a:cxn>
                <a:cxn ang="27">
                  <a:pos x="connsiteX27" y="connsiteY27"/>
                </a:cxn>
                <a:cxn ang="28">
                  <a:pos x="connsiteX28" y="connsiteY28"/>
                </a:cxn>
                <a:cxn ang="29">
                  <a:pos x="connsiteX29" y="connsiteY29"/>
                </a:cxn>
                <a:cxn ang="30">
                  <a:pos x="connsiteX30" y="connsiteY30"/>
                </a:cxn>
                <a:cxn ang="31">
                  <a:pos x="connsiteX31" y="connsiteY31"/>
                </a:cxn>
                <a:cxn ang="32">
                  <a:pos x="connsiteX32" y="connsiteY32"/>
                </a:cxn>
              </a:cxnLst>
              <a:rect l="l" t="t" r="r" b="b"/>
              <a:pathLst>
                <a:path w="163830" h="327660">
                  <a:moveTo>
                    <a:pt x="0" y="309879"/>
                  </a:moveTo>
                  <a:lnTo>
                    <a:pt x="0" y="312420"/>
                  </a:lnTo>
                  <a:lnTo>
                    <a:pt x="0" y="314960"/>
                  </a:lnTo>
                  <a:lnTo>
                    <a:pt x="2539" y="320040"/>
                  </a:lnTo>
                  <a:lnTo>
                    <a:pt x="7620" y="325120"/>
                  </a:lnTo>
                  <a:lnTo>
                    <a:pt x="12700" y="327660"/>
                  </a:lnTo>
                  <a:lnTo>
                    <a:pt x="19050" y="327660"/>
                  </a:lnTo>
                  <a:lnTo>
                    <a:pt x="24129" y="326390"/>
                  </a:lnTo>
                  <a:lnTo>
                    <a:pt x="27939" y="323850"/>
                  </a:lnTo>
                  <a:lnTo>
                    <a:pt x="30479" y="320040"/>
                  </a:lnTo>
                  <a:lnTo>
                    <a:pt x="33020" y="314960"/>
                  </a:lnTo>
                  <a:lnTo>
                    <a:pt x="69850" y="90170"/>
                  </a:lnTo>
                  <a:lnTo>
                    <a:pt x="130809" y="307340"/>
                  </a:lnTo>
                  <a:lnTo>
                    <a:pt x="133350" y="312420"/>
                  </a:lnTo>
                  <a:lnTo>
                    <a:pt x="138429" y="317500"/>
                  </a:lnTo>
                  <a:lnTo>
                    <a:pt x="143509" y="320040"/>
                  </a:lnTo>
                  <a:lnTo>
                    <a:pt x="149859" y="320040"/>
                  </a:lnTo>
                  <a:lnTo>
                    <a:pt x="156209" y="318770"/>
                  </a:lnTo>
                  <a:lnTo>
                    <a:pt x="161290" y="313690"/>
                  </a:lnTo>
                  <a:lnTo>
                    <a:pt x="163829" y="307340"/>
                  </a:lnTo>
                  <a:lnTo>
                    <a:pt x="162559" y="302260"/>
                  </a:lnTo>
                  <a:lnTo>
                    <a:pt x="162559" y="299720"/>
                  </a:lnTo>
                  <a:lnTo>
                    <a:pt x="162559" y="300990"/>
                  </a:lnTo>
                  <a:lnTo>
                    <a:pt x="81279" y="15240"/>
                  </a:lnTo>
                  <a:lnTo>
                    <a:pt x="80010" y="8890"/>
                  </a:lnTo>
                  <a:lnTo>
                    <a:pt x="76200" y="3810"/>
                  </a:lnTo>
                  <a:lnTo>
                    <a:pt x="69850" y="0"/>
                  </a:lnTo>
                  <a:lnTo>
                    <a:pt x="63500" y="0"/>
                  </a:lnTo>
                  <a:lnTo>
                    <a:pt x="57150" y="1270"/>
                  </a:lnTo>
                  <a:lnTo>
                    <a:pt x="52070" y="5079"/>
                  </a:lnTo>
                  <a:lnTo>
                    <a:pt x="49529" y="11429"/>
                  </a:lnTo>
                  <a:lnTo>
                    <a:pt x="48260" y="17779"/>
                  </a:lnTo>
                  <a:lnTo>
                    <a:pt x="0" y="309879"/>
                  </a:lnTo>
                </a:path>
              </a:pathLst>
            </a:custGeom>
            <a:solidFill>
              <a:srgbClr val="800000">
                <a:alpha val="100000"/>
              </a:srgbClr>
            </a:solidFill>
            <a:ln w="12700">
              <a:solidFill>
                <a:srgbClr val="000000">
                  <a:alpha val="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3" name="TextBox 1"/>
          <p:cNvSpPr txBox="1"/>
          <p:nvPr/>
        </p:nvSpPr>
        <p:spPr>
          <a:xfrm>
            <a:off x="4127500" y="2667000"/>
            <a:ext cx="246862" cy="448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  <a:tabLst/>
            </a:pPr>
            <a:r>
              <a:rPr lang="en-US" altLang="zh-CN" sz="3200" b="1" dirty="0" smtClean="0">
                <a:latin typeface="Courier New" pitchFamily="18" charset="0"/>
                <a:cs typeface="Courier New" pitchFamily="18" charset="0"/>
              </a:rPr>
              <a:t>"</a:t>
            </a:r>
          </a:p>
        </p:txBody>
      </p:sp>
      <p:sp>
        <p:nvSpPr>
          <p:cNvPr id="34" name="TextBox 1"/>
          <p:cNvSpPr txBox="1"/>
          <p:nvPr/>
        </p:nvSpPr>
        <p:spPr>
          <a:xfrm>
            <a:off x="1828800" y="2730500"/>
            <a:ext cx="706925" cy="33470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start</a:t>
            </a:r>
          </a:p>
        </p:txBody>
      </p:sp>
      <p:sp>
        <p:nvSpPr>
          <p:cNvPr id="36" name="TextBox 1"/>
          <p:cNvSpPr txBox="1"/>
          <p:nvPr/>
        </p:nvSpPr>
        <p:spPr>
          <a:xfrm>
            <a:off x="2120900" y="647700"/>
            <a:ext cx="4765920" cy="152073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100"/>
              </a:lnSpc>
              <a:tabLst>
                <a:tab pos="2197100" algn="l"/>
              </a:tabLst>
            </a:pP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A Simple Automaton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500"/>
              </a:lnSpc>
              <a:tabLst>
                <a:tab pos="2197100" algn="l"/>
              </a:tabLst>
            </a:pPr>
            <a:r>
              <a:rPr lang="en-US" altLang="zh-CN" dirty="0" smtClean="0"/>
              <a:t>	</a:t>
            </a:r>
            <a:r>
              <a:rPr lang="en-US" altLang="zh-CN" sz="2600" b="1" dirty="0" smtClean="0">
                <a:latin typeface="Courier New" pitchFamily="18" charset="0"/>
                <a:cs typeface="Courier New" pitchFamily="18" charset="0"/>
              </a:rPr>
              <a:t>A,B,C,</a:t>
            </a:r>
            <a:r>
              <a:rPr lang="en-US" altLang="zh-CN" sz="2600" b="1" dirty="0" smtClean="0">
                <a:latin typeface="Times New Roman" pitchFamily="18" charset="0"/>
                <a:cs typeface="Times New Roman" pitchFamily="18" charset="0"/>
              </a:rPr>
              <a:t>...</a:t>
            </a:r>
            <a:r>
              <a:rPr lang="en-US" altLang="zh-CN" sz="2600" b="1" dirty="0" smtClean="0">
                <a:latin typeface="Courier New" pitchFamily="18" charset="0"/>
                <a:cs typeface="Courier New" pitchFamily="18" charset="0"/>
              </a:rPr>
              <a:t>,Z</a:t>
            </a:r>
          </a:p>
        </p:txBody>
      </p:sp>
      <p:sp>
        <p:nvSpPr>
          <p:cNvPr id="38" name="TextBox 1"/>
          <p:cNvSpPr txBox="1"/>
          <p:nvPr/>
        </p:nvSpPr>
        <p:spPr>
          <a:xfrm>
            <a:off x="6184900" y="2667000"/>
            <a:ext cx="246862" cy="41806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  <a:tabLst/>
            </a:pPr>
            <a:r>
              <a:rPr lang="en-US" altLang="zh-CN" sz="3200" b="1" dirty="0" smtClean="0">
                <a:latin typeface="Courier New" pitchFamily="18" charset="0"/>
                <a:cs typeface="Courier New" pitchFamily="18" charset="0"/>
              </a:rPr>
              <a:t>"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4678562" y="4159250"/>
            <a:ext cx="4706738" cy="24724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3200"/>
              </a:lnSpc>
              <a:tabLst>
                <a:tab pos="3149600" algn="l"/>
                <a:tab pos="3162300" algn="l"/>
                <a:tab pos="3263900" algn="l"/>
                <a:tab pos="3467100" algn="l"/>
                <a:tab pos="4330700" algn="l"/>
                <a:tab pos="4432300" algn="l"/>
                <a:tab pos="4826000" algn="l"/>
              </a:tabLst>
            </a:pPr>
            <a:r>
              <a:rPr lang="en-US" altLang="zh-CN" sz="2400" b="1" dirty="0" smtClean="0">
                <a:latin typeface="Bradley Hand ITC" pitchFamily="66" charset="0"/>
                <a:cs typeface="Times New Roman" pitchFamily="18" charset="0"/>
              </a:rPr>
              <a:t>Each   circle   is a  </a:t>
            </a:r>
            <a:r>
              <a:rPr lang="en-US" altLang="zh-CN" sz="2800" b="1" dirty="0" smtClean="0">
                <a:solidFill>
                  <a:srgbClr val="0000FF"/>
                </a:solidFill>
                <a:latin typeface="Bradley Hand ITC" pitchFamily="66" charset="0"/>
                <a:cs typeface="Times New Roman" pitchFamily="18" charset="0"/>
              </a:rPr>
              <a:t>state </a:t>
            </a:r>
            <a:r>
              <a:rPr lang="en-US" altLang="zh-CN" sz="2400" b="1" dirty="0" smtClean="0">
                <a:latin typeface="Bradley Hand ITC" pitchFamily="66" charset="0"/>
                <a:cs typeface="Times New Roman" pitchFamily="18" charset="0"/>
              </a:rPr>
              <a:t>  of   the </a:t>
            </a:r>
          </a:p>
          <a:p>
            <a:pPr algn="ctr">
              <a:lnSpc>
                <a:spcPts val="3200"/>
              </a:lnSpc>
              <a:tabLst>
                <a:tab pos="3149600" algn="l"/>
                <a:tab pos="3162300" algn="l"/>
                <a:tab pos="3263900" algn="l"/>
                <a:tab pos="3467100" algn="l"/>
                <a:tab pos="4330700" algn="l"/>
                <a:tab pos="4432300" algn="l"/>
                <a:tab pos="4826000" algn="l"/>
              </a:tabLst>
            </a:pPr>
            <a:r>
              <a:rPr lang="en-US" altLang="zh-CN" sz="2400" b="1" dirty="0" smtClean="0">
                <a:latin typeface="Bradley Hand ITC" pitchFamily="66" charset="0"/>
                <a:cs typeface="Times New Roman" pitchFamily="18" charset="0"/>
              </a:rPr>
              <a:t>automaton. The   automaton's </a:t>
            </a:r>
          </a:p>
          <a:p>
            <a:pPr algn="ctr">
              <a:lnSpc>
                <a:spcPts val="3200"/>
              </a:lnSpc>
              <a:tabLst>
                <a:tab pos="3149600" algn="l"/>
                <a:tab pos="3162300" algn="l"/>
                <a:tab pos="3263900" algn="l"/>
                <a:tab pos="3467100" algn="l"/>
                <a:tab pos="4330700" algn="l"/>
                <a:tab pos="4432300" algn="l"/>
                <a:tab pos="4826000" algn="l"/>
              </a:tabLst>
            </a:pPr>
            <a:r>
              <a:rPr lang="en-US" altLang="zh-CN" sz="2400" b="1" dirty="0" smtClean="0">
                <a:latin typeface="Bradley Hand ITC" pitchFamily="66" charset="0"/>
                <a:cs typeface="Times New Roman" pitchFamily="18" charset="0"/>
              </a:rPr>
              <a:t>configuration   is   determined </a:t>
            </a:r>
          </a:p>
          <a:p>
            <a:pPr algn="ctr">
              <a:lnSpc>
                <a:spcPts val="3200"/>
              </a:lnSpc>
              <a:tabLst>
                <a:tab pos="3149600" algn="l"/>
                <a:tab pos="3162300" algn="l"/>
                <a:tab pos="3263900" algn="l"/>
                <a:tab pos="3467100" algn="l"/>
                <a:tab pos="4330700" algn="l"/>
                <a:tab pos="4432300" algn="l"/>
                <a:tab pos="4826000" algn="l"/>
              </a:tabLst>
            </a:pPr>
            <a:r>
              <a:rPr lang="en-US" altLang="zh-CN" sz="2400" b="1" dirty="0" smtClean="0">
                <a:latin typeface="Bradley Hand ITC" pitchFamily="66" charset="0"/>
                <a:cs typeface="Times New Roman" pitchFamily="18" charset="0"/>
              </a:rPr>
              <a:t>by   what   state(s)   it is  in.</a:t>
            </a:r>
          </a:p>
          <a:p>
            <a:endParaRPr lang="en-US" altLang="zh-CN" sz="2400" dirty="0" smtClean="0">
              <a:solidFill>
                <a:srgbClr val="808080"/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zh-CN" alt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0079990" cy="7559040"/>
          </a:xfrm>
          <a:custGeom>
            <a:avLst/>
            <a:gdLst>
              <a:gd name="connsiteX0" fmla="*/ 0 w 10079990"/>
              <a:gd name="connsiteY0" fmla="*/ 0 h 7559040"/>
              <a:gd name="connsiteX1" fmla="*/ 10079990 w 10079990"/>
              <a:gd name="connsiteY1" fmla="*/ 0 h 7559040"/>
              <a:gd name="connsiteX2" fmla="*/ 10079990 w 10079990"/>
              <a:gd name="connsiteY2" fmla="*/ 7559040 h 7559040"/>
              <a:gd name="connsiteX3" fmla="*/ 0 w 10079990"/>
              <a:gd name="connsiteY3" fmla="*/ 7559040 h 7559040"/>
              <a:gd name="connsiteX4" fmla="*/ 0 w 10079990"/>
              <a:gd name="connsiteY4" fmla="*/ 0 h 75590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079990" h="7559040">
                <a:moveTo>
                  <a:pt x="0" y="0"/>
                </a:moveTo>
                <a:lnTo>
                  <a:pt x="10079990" y="0"/>
                </a:lnTo>
                <a:lnTo>
                  <a:pt x="10079990" y="7559040"/>
                </a:lnTo>
                <a:lnTo>
                  <a:pt x="0" y="755904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Freeform 3"/>
          <p:cNvSpPr/>
          <p:nvPr/>
        </p:nvSpPr>
        <p:spPr>
          <a:xfrm>
            <a:off x="2743200" y="2526029"/>
            <a:ext cx="914400" cy="914400"/>
          </a:xfrm>
          <a:custGeom>
            <a:avLst/>
            <a:gdLst>
              <a:gd name="connsiteX0" fmla="*/ 457200 w 914400"/>
              <a:gd name="connsiteY0" fmla="*/ 0 h 914400"/>
              <a:gd name="connsiteX1" fmla="*/ 914400 w 914400"/>
              <a:gd name="connsiteY1" fmla="*/ 457200 h 914400"/>
              <a:gd name="connsiteX2" fmla="*/ 457200 w 914400"/>
              <a:gd name="connsiteY2" fmla="*/ 914400 h 914400"/>
              <a:gd name="connsiteX3" fmla="*/ 0 w 914400"/>
              <a:gd name="connsiteY3" fmla="*/ 457200 h 914400"/>
              <a:gd name="connsiteX4" fmla="*/ 457200 w 914400"/>
              <a:gd name="connsiteY4" fmla="*/ 0 h 914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" h="914400">
                <a:moveTo>
                  <a:pt x="457200" y="0"/>
                </a:moveTo>
                <a:cubicBezTo>
                  <a:pt x="716279" y="0"/>
                  <a:pt x="914400" y="198120"/>
                  <a:pt x="914400" y="457200"/>
                </a:cubicBezTo>
                <a:cubicBezTo>
                  <a:pt x="914400" y="716280"/>
                  <a:pt x="716279" y="914400"/>
                  <a:pt x="457200" y="914400"/>
                </a:cubicBezTo>
                <a:cubicBezTo>
                  <a:pt x="198120" y="914400"/>
                  <a:pt x="0" y="716280"/>
                  <a:pt x="0" y="457200"/>
                </a:cubicBezTo>
                <a:cubicBezTo>
                  <a:pt x="0" y="198120"/>
                  <a:pt x="198120" y="0"/>
                  <a:pt x="457200" y="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tx1"/>
              </a:solidFill>
            </a:endParaRPr>
          </a:p>
        </p:txBody>
      </p:sp>
      <p:sp>
        <p:nvSpPr>
          <p:cNvPr id="5" name="Freeform 3"/>
          <p:cNvSpPr/>
          <p:nvPr/>
        </p:nvSpPr>
        <p:spPr>
          <a:xfrm>
            <a:off x="2724870" y="2507700"/>
            <a:ext cx="951059" cy="951059"/>
          </a:xfrm>
          <a:custGeom>
            <a:avLst/>
            <a:gdLst>
              <a:gd name="connsiteX0" fmla="*/ 475529 w 951059"/>
              <a:gd name="connsiteY0" fmla="*/ 18329 h 951059"/>
              <a:gd name="connsiteX1" fmla="*/ 932729 w 951059"/>
              <a:gd name="connsiteY1" fmla="*/ 475529 h 951059"/>
              <a:gd name="connsiteX2" fmla="*/ 475529 w 951059"/>
              <a:gd name="connsiteY2" fmla="*/ 932729 h 951059"/>
              <a:gd name="connsiteX3" fmla="*/ 18329 w 951059"/>
              <a:gd name="connsiteY3" fmla="*/ 475529 h 951059"/>
              <a:gd name="connsiteX4" fmla="*/ 475529 w 951059"/>
              <a:gd name="connsiteY4" fmla="*/ 18329 h 9510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51059" h="951059">
                <a:moveTo>
                  <a:pt x="475529" y="18329"/>
                </a:moveTo>
                <a:cubicBezTo>
                  <a:pt x="734609" y="18329"/>
                  <a:pt x="932729" y="216449"/>
                  <a:pt x="932729" y="475529"/>
                </a:cubicBezTo>
                <a:cubicBezTo>
                  <a:pt x="932729" y="734610"/>
                  <a:pt x="734609" y="932729"/>
                  <a:pt x="475529" y="932729"/>
                </a:cubicBezTo>
                <a:cubicBezTo>
                  <a:pt x="216449" y="932729"/>
                  <a:pt x="18329" y="734610"/>
                  <a:pt x="18329" y="475529"/>
                </a:cubicBezTo>
                <a:cubicBezTo>
                  <a:pt x="18329" y="216449"/>
                  <a:pt x="216449" y="18329"/>
                  <a:pt x="475529" y="18329"/>
                </a:cubicBez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tx1"/>
              </a:solidFill>
            </a:endParaRPr>
          </a:p>
        </p:txBody>
      </p:sp>
      <p:sp>
        <p:nvSpPr>
          <p:cNvPr id="6" name="Freeform 3"/>
          <p:cNvSpPr/>
          <p:nvPr/>
        </p:nvSpPr>
        <p:spPr>
          <a:xfrm>
            <a:off x="4800600" y="2526029"/>
            <a:ext cx="914400" cy="914400"/>
          </a:xfrm>
          <a:custGeom>
            <a:avLst/>
            <a:gdLst>
              <a:gd name="connsiteX0" fmla="*/ 457200 w 914400"/>
              <a:gd name="connsiteY0" fmla="*/ 0 h 914400"/>
              <a:gd name="connsiteX1" fmla="*/ 914400 w 914400"/>
              <a:gd name="connsiteY1" fmla="*/ 457200 h 914400"/>
              <a:gd name="connsiteX2" fmla="*/ 457200 w 914400"/>
              <a:gd name="connsiteY2" fmla="*/ 914400 h 914400"/>
              <a:gd name="connsiteX3" fmla="*/ 0 w 914400"/>
              <a:gd name="connsiteY3" fmla="*/ 457200 h 914400"/>
              <a:gd name="connsiteX4" fmla="*/ 457200 w 914400"/>
              <a:gd name="connsiteY4" fmla="*/ 0 h 914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" h="914400">
                <a:moveTo>
                  <a:pt x="457200" y="0"/>
                </a:moveTo>
                <a:cubicBezTo>
                  <a:pt x="716279" y="0"/>
                  <a:pt x="914400" y="198120"/>
                  <a:pt x="914400" y="457200"/>
                </a:cubicBezTo>
                <a:cubicBezTo>
                  <a:pt x="914400" y="716280"/>
                  <a:pt x="716279" y="914400"/>
                  <a:pt x="457200" y="914400"/>
                </a:cubicBezTo>
                <a:cubicBezTo>
                  <a:pt x="198120" y="914400"/>
                  <a:pt x="0" y="716280"/>
                  <a:pt x="0" y="457200"/>
                </a:cubicBezTo>
                <a:cubicBezTo>
                  <a:pt x="0" y="198120"/>
                  <a:pt x="198120" y="0"/>
                  <a:pt x="457200" y="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tx1"/>
              </a:solidFill>
            </a:endParaRPr>
          </a:p>
        </p:txBody>
      </p:sp>
      <p:sp>
        <p:nvSpPr>
          <p:cNvPr id="7" name="Freeform 3"/>
          <p:cNvSpPr/>
          <p:nvPr/>
        </p:nvSpPr>
        <p:spPr>
          <a:xfrm>
            <a:off x="4782270" y="2507700"/>
            <a:ext cx="951059" cy="951059"/>
          </a:xfrm>
          <a:custGeom>
            <a:avLst/>
            <a:gdLst>
              <a:gd name="connsiteX0" fmla="*/ 475529 w 951059"/>
              <a:gd name="connsiteY0" fmla="*/ 18329 h 951059"/>
              <a:gd name="connsiteX1" fmla="*/ 932729 w 951059"/>
              <a:gd name="connsiteY1" fmla="*/ 475529 h 951059"/>
              <a:gd name="connsiteX2" fmla="*/ 475529 w 951059"/>
              <a:gd name="connsiteY2" fmla="*/ 932729 h 951059"/>
              <a:gd name="connsiteX3" fmla="*/ 18329 w 951059"/>
              <a:gd name="connsiteY3" fmla="*/ 475529 h 951059"/>
              <a:gd name="connsiteX4" fmla="*/ 475529 w 951059"/>
              <a:gd name="connsiteY4" fmla="*/ 18329 h 9510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51059" h="951059">
                <a:moveTo>
                  <a:pt x="475529" y="18329"/>
                </a:moveTo>
                <a:cubicBezTo>
                  <a:pt x="734609" y="18329"/>
                  <a:pt x="932729" y="216449"/>
                  <a:pt x="932729" y="475529"/>
                </a:cubicBezTo>
                <a:cubicBezTo>
                  <a:pt x="932729" y="734610"/>
                  <a:pt x="734609" y="932729"/>
                  <a:pt x="475529" y="932729"/>
                </a:cubicBezTo>
                <a:cubicBezTo>
                  <a:pt x="216449" y="932729"/>
                  <a:pt x="18329" y="734610"/>
                  <a:pt x="18329" y="475529"/>
                </a:cubicBezTo>
                <a:cubicBezTo>
                  <a:pt x="18329" y="216449"/>
                  <a:pt x="216449" y="18329"/>
                  <a:pt x="475529" y="18329"/>
                </a:cubicBez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tx1"/>
              </a:solidFill>
            </a:endParaRPr>
          </a:p>
        </p:txBody>
      </p:sp>
      <p:sp>
        <p:nvSpPr>
          <p:cNvPr id="8" name="Freeform 3"/>
          <p:cNvSpPr/>
          <p:nvPr/>
        </p:nvSpPr>
        <p:spPr>
          <a:xfrm>
            <a:off x="6858000" y="2526029"/>
            <a:ext cx="914400" cy="914400"/>
          </a:xfrm>
          <a:custGeom>
            <a:avLst/>
            <a:gdLst>
              <a:gd name="connsiteX0" fmla="*/ 457200 w 914400"/>
              <a:gd name="connsiteY0" fmla="*/ 0 h 914400"/>
              <a:gd name="connsiteX1" fmla="*/ 914400 w 914400"/>
              <a:gd name="connsiteY1" fmla="*/ 457200 h 914400"/>
              <a:gd name="connsiteX2" fmla="*/ 457200 w 914400"/>
              <a:gd name="connsiteY2" fmla="*/ 914400 h 914400"/>
              <a:gd name="connsiteX3" fmla="*/ 0 w 914400"/>
              <a:gd name="connsiteY3" fmla="*/ 457200 h 914400"/>
              <a:gd name="connsiteX4" fmla="*/ 457200 w 914400"/>
              <a:gd name="connsiteY4" fmla="*/ 0 h 914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" h="914400">
                <a:moveTo>
                  <a:pt x="457200" y="0"/>
                </a:moveTo>
                <a:cubicBezTo>
                  <a:pt x="716280" y="0"/>
                  <a:pt x="914400" y="198120"/>
                  <a:pt x="914400" y="457200"/>
                </a:cubicBezTo>
                <a:cubicBezTo>
                  <a:pt x="914400" y="716280"/>
                  <a:pt x="716280" y="914400"/>
                  <a:pt x="457200" y="914400"/>
                </a:cubicBezTo>
                <a:cubicBezTo>
                  <a:pt x="198119" y="914400"/>
                  <a:pt x="0" y="716280"/>
                  <a:pt x="0" y="457200"/>
                </a:cubicBezTo>
                <a:cubicBezTo>
                  <a:pt x="0" y="198120"/>
                  <a:pt x="198119" y="0"/>
                  <a:pt x="457200" y="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tx1"/>
              </a:solidFill>
            </a:endParaRPr>
          </a:p>
        </p:txBody>
      </p:sp>
      <p:sp>
        <p:nvSpPr>
          <p:cNvPr id="9" name="Freeform 3"/>
          <p:cNvSpPr/>
          <p:nvPr/>
        </p:nvSpPr>
        <p:spPr>
          <a:xfrm>
            <a:off x="6839670" y="2507700"/>
            <a:ext cx="951059" cy="951059"/>
          </a:xfrm>
          <a:custGeom>
            <a:avLst/>
            <a:gdLst>
              <a:gd name="connsiteX0" fmla="*/ 475529 w 951059"/>
              <a:gd name="connsiteY0" fmla="*/ 18329 h 951059"/>
              <a:gd name="connsiteX1" fmla="*/ 932729 w 951059"/>
              <a:gd name="connsiteY1" fmla="*/ 475529 h 951059"/>
              <a:gd name="connsiteX2" fmla="*/ 475529 w 951059"/>
              <a:gd name="connsiteY2" fmla="*/ 932729 h 951059"/>
              <a:gd name="connsiteX3" fmla="*/ 18329 w 951059"/>
              <a:gd name="connsiteY3" fmla="*/ 475529 h 951059"/>
              <a:gd name="connsiteX4" fmla="*/ 475529 w 951059"/>
              <a:gd name="connsiteY4" fmla="*/ 18329 h 9510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51059" h="951059">
                <a:moveTo>
                  <a:pt x="475529" y="18329"/>
                </a:moveTo>
                <a:cubicBezTo>
                  <a:pt x="734610" y="18329"/>
                  <a:pt x="932729" y="216449"/>
                  <a:pt x="932729" y="475529"/>
                </a:cubicBezTo>
                <a:cubicBezTo>
                  <a:pt x="932729" y="734610"/>
                  <a:pt x="734610" y="932729"/>
                  <a:pt x="475529" y="932729"/>
                </a:cubicBezTo>
                <a:cubicBezTo>
                  <a:pt x="216449" y="932729"/>
                  <a:pt x="18329" y="734610"/>
                  <a:pt x="18329" y="475529"/>
                </a:cubicBezTo>
                <a:cubicBezTo>
                  <a:pt x="18329" y="216449"/>
                  <a:pt x="216449" y="18329"/>
                  <a:pt x="475529" y="18329"/>
                </a:cubicBez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tx1"/>
              </a:solidFill>
            </a:endParaRPr>
          </a:p>
        </p:txBody>
      </p:sp>
      <p:sp>
        <p:nvSpPr>
          <p:cNvPr id="10" name="Freeform 3"/>
          <p:cNvSpPr/>
          <p:nvPr/>
        </p:nvSpPr>
        <p:spPr>
          <a:xfrm>
            <a:off x="3639184" y="2964814"/>
            <a:ext cx="946150" cy="73660"/>
          </a:xfrm>
          <a:custGeom>
            <a:avLst/>
            <a:gdLst>
              <a:gd name="connsiteX0" fmla="*/ 18415 w 946150"/>
              <a:gd name="connsiteY0" fmla="*/ 18414 h 73660"/>
              <a:gd name="connsiteX1" fmla="*/ 927735 w 946150"/>
              <a:gd name="connsiteY1" fmla="*/ 18414 h 736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46150" h="73660">
                <a:moveTo>
                  <a:pt x="18415" y="18414"/>
                </a:moveTo>
                <a:lnTo>
                  <a:pt x="927735" y="18414"/>
                </a:lnTo>
              </a:path>
            </a:pathLst>
          </a:custGeom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11" name="Freeform 3"/>
          <p:cNvSpPr/>
          <p:nvPr/>
        </p:nvSpPr>
        <p:spPr>
          <a:xfrm>
            <a:off x="4556759" y="2901950"/>
            <a:ext cx="243840" cy="162560"/>
          </a:xfrm>
          <a:custGeom>
            <a:avLst/>
            <a:gdLst>
              <a:gd name="connsiteX0" fmla="*/ 243840 w 243840"/>
              <a:gd name="connsiteY0" fmla="*/ 81279 h 162560"/>
              <a:gd name="connsiteX1" fmla="*/ 0 w 243840"/>
              <a:gd name="connsiteY1" fmla="*/ 0 h 162560"/>
              <a:gd name="connsiteX2" fmla="*/ 0 w 243840"/>
              <a:gd name="connsiteY2" fmla="*/ 162560 h 162560"/>
              <a:gd name="connsiteX3" fmla="*/ 243840 w 243840"/>
              <a:gd name="connsiteY3" fmla="*/ 81279 h 1625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3840" h="162560">
                <a:moveTo>
                  <a:pt x="243840" y="81279"/>
                </a:moveTo>
                <a:lnTo>
                  <a:pt x="0" y="0"/>
                </a:lnTo>
                <a:lnTo>
                  <a:pt x="0" y="162560"/>
                </a:lnTo>
                <a:lnTo>
                  <a:pt x="243840" y="81279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tx1"/>
              </a:solidFill>
            </a:endParaRPr>
          </a:p>
        </p:txBody>
      </p:sp>
      <p:sp>
        <p:nvSpPr>
          <p:cNvPr id="12" name="Freeform 3"/>
          <p:cNvSpPr/>
          <p:nvPr/>
        </p:nvSpPr>
        <p:spPr>
          <a:xfrm>
            <a:off x="5696584" y="2964814"/>
            <a:ext cx="946150" cy="73660"/>
          </a:xfrm>
          <a:custGeom>
            <a:avLst/>
            <a:gdLst>
              <a:gd name="connsiteX0" fmla="*/ 18415 w 946150"/>
              <a:gd name="connsiteY0" fmla="*/ 18414 h 73660"/>
              <a:gd name="connsiteX1" fmla="*/ 927734 w 946150"/>
              <a:gd name="connsiteY1" fmla="*/ 18414 h 736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46150" h="73660">
                <a:moveTo>
                  <a:pt x="18415" y="18414"/>
                </a:moveTo>
                <a:lnTo>
                  <a:pt x="927734" y="18414"/>
                </a:lnTo>
              </a:path>
            </a:pathLst>
          </a:custGeom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13" name="Freeform 3"/>
          <p:cNvSpPr/>
          <p:nvPr/>
        </p:nvSpPr>
        <p:spPr>
          <a:xfrm>
            <a:off x="6614159" y="2901950"/>
            <a:ext cx="243840" cy="162560"/>
          </a:xfrm>
          <a:custGeom>
            <a:avLst/>
            <a:gdLst>
              <a:gd name="connsiteX0" fmla="*/ 243840 w 243840"/>
              <a:gd name="connsiteY0" fmla="*/ 81279 h 162560"/>
              <a:gd name="connsiteX1" fmla="*/ 0 w 243840"/>
              <a:gd name="connsiteY1" fmla="*/ 0 h 162560"/>
              <a:gd name="connsiteX2" fmla="*/ 0 w 243840"/>
              <a:gd name="connsiteY2" fmla="*/ 162560 h 162560"/>
              <a:gd name="connsiteX3" fmla="*/ 243840 w 243840"/>
              <a:gd name="connsiteY3" fmla="*/ 81279 h 1625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3840" h="162560">
                <a:moveTo>
                  <a:pt x="243840" y="81279"/>
                </a:moveTo>
                <a:lnTo>
                  <a:pt x="0" y="0"/>
                </a:lnTo>
                <a:lnTo>
                  <a:pt x="0" y="162560"/>
                </a:lnTo>
                <a:lnTo>
                  <a:pt x="243840" y="81279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tx1"/>
              </a:solidFill>
            </a:endParaRPr>
          </a:p>
        </p:txBody>
      </p:sp>
      <p:sp>
        <p:nvSpPr>
          <p:cNvPr id="14" name="Freeform 3"/>
          <p:cNvSpPr/>
          <p:nvPr/>
        </p:nvSpPr>
        <p:spPr>
          <a:xfrm>
            <a:off x="1353185" y="2964814"/>
            <a:ext cx="1174750" cy="73660"/>
          </a:xfrm>
          <a:custGeom>
            <a:avLst/>
            <a:gdLst>
              <a:gd name="connsiteX0" fmla="*/ 18414 w 1174750"/>
              <a:gd name="connsiteY0" fmla="*/ 18414 h 73660"/>
              <a:gd name="connsiteX1" fmla="*/ 1156335 w 1174750"/>
              <a:gd name="connsiteY1" fmla="*/ 18414 h 736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174750" h="73660">
                <a:moveTo>
                  <a:pt x="18414" y="18414"/>
                </a:moveTo>
                <a:lnTo>
                  <a:pt x="1156335" y="18414"/>
                </a:lnTo>
              </a:path>
            </a:pathLst>
          </a:custGeom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15" name="Freeform 3"/>
          <p:cNvSpPr/>
          <p:nvPr/>
        </p:nvSpPr>
        <p:spPr>
          <a:xfrm>
            <a:off x="2499360" y="2901950"/>
            <a:ext cx="243839" cy="162560"/>
          </a:xfrm>
          <a:custGeom>
            <a:avLst/>
            <a:gdLst>
              <a:gd name="connsiteX0" fmla="*/ 243839 w 243839"/>
              <a:gd name="connsiteY0" fmla="*/ 81279 h 162560"/>
              <a:gd name="connsiteX1" fmla="*/ 0 w 243839"/>
              <a:gd name="connsiteY1" fmla="*/ 0 h 162560"/>
              <a:gd name="connsiteX2" fmla="*/ 0 w 243839"/>
              <a:gd name="connsiteY2" fmla="*/ 162560 h 162560"/>
              <a:gd name="connsiteX3" fmla="*/ 243839 w 243839"/>
              <a:gd name="connsiteY3" fmla="*/ 81279 h 1625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3839" h="162560">
                <a:moveTo>
                  <a:pt x="243839" y="81279"/>
                </a:moveTo>
                <a:lnTo>
                  <a:pt x="0" y="0"/>
                </a:lnTo>
                <a:lnTo>
                  <a:pt x="0" y="162560"/>
                </a:lnTo>
                <a:lnTo>
                  <a:pt x="243839" y="81279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tx1"/>
              </a:solidFill>
            </a:endParaRPr>
          </a:p>
        </p:txBody>
      </p:sp>
      <p:sp>
        <p:nvSpPr>
          <p:cNvPr id="16" name="Freeform 3"/>
          <p:cNvSpPr/>
          <p:nvPr/>
        </p:nvSpPr>
        <p:spPr>
          <a:xfrm>
            <a:off x="4915534" y="2240945"/>
            <a:ext cx="628650" cy="436849"/>
          </a:xfrm>
          <a:custGeom>
            <a:avLst/>
            <a:gdLst>
              <a:gd name="connsiteX0" fmla="*/ 18415 w 628650"/>
              <a:gd name="connsiteY0" fmla="*/ 418434 h 436849"/>
              <a:gd name="connsiteX1" fmla="*/ 610235 w 628650"/>
              <a:gd name="connsiteY1" fmla="*/ 197454 h 4368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628650" h="436849">
                <a:moveTo>
                  <a:pt x="18415" y="418434"/>
                </a:moveTo>
                <a:cubicBezTo>
                  <a:pt x="18415" y="-79405"/>
                  <a:pt x="452755" y="-62895"/>
                  <a:pt x="610235" y="197454"/>
                </a:cubicBezTo>
              </a:path>
            </a:pathLst>
          </a:custGeom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17" name="Freeform 3"/>
          <p:cNvSpPr/>
          <p:nvPr/>
        </p:nvSpPr>
        <p:spPr>
          <a:xfrm>
            <a:off x="5439409" y="2402839"/>
            <a:ext cx="157480" cy="256539"/>
          </a:xfrm>
          <a:custGeom>
            <a:avLst/>
            <a:gdLst>
              <a:gd name="connsiteX0" fmla="*/ 142240 w 157480"/>
              <a:gd name="connsiteY0" fmla="*/ 256539 h 256539"/>
              <a:gd name="connsiteX1" fmla="*/ 157480 w 157480"/>
              <a:gd name="connsiteY1" fmla="*/ 0 h 256539"/>
              <a:gd name="connsiteX2" fmla="*/ 0 w 157480"/>
              <a:gd name="connsiteY2" fmla="*/ 41910 h 256539"/>
              <a:gd name="connsiteX3" fmla="*/ 142240 w 157480"/>
              <a:gd name="connsiteY3" fmla="*/ 256539 h 25653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57480" h="256539">
                <a:moveTo>
                  <a:pt x="142240" y="256539"/>
                </a:moveTo>
                <a:lnTo>
                  <a:pt x="157480" y="0"/>
                </a:lnTo>
                <a:lnTo>
                  <a:pt x="0" y="41910"/>
                </a:lnTo>
                <a:lnTo>
                  <a:pt x="142240" y="256539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tx1"/>
              </a:solidFill>
            </a:endParaRPr>
          </a:p>
        </p:txBody>
      </p:sp>
      <p:sp>
        <p:nvSpPr>
          <p:cNvPr id="18" name="Freeform 3"/>
          <p:cNvSpPr/>
          <p:nvPr/>
        </p:nvSpPr>
        <p:spPr>
          <a:xfrm>
            <a:off x="6949440" y="2617470"/>
            <a:ext cx="730250" cy="730250"/>
          </a:xfrm>
          <a:custGeom>
            <a:avLst/>
            <a:gdLst>
              <a:gd name="connsiteX0" fmla="*/ 364490 w 730250"/>
              <a:gd name="connsiteY0" fmla="*/ 0 h 730250"/>
              <a:gd name="connsiteX1" fmla="*/ 730250 w 730250"/>
              <a:gd name="connsiteY1" fmla="*/ 364489 h 730250"/>
              <a:gd name="connsiteX2" fmla="*/ 364490 w 730250"/>
              <a:gd name="connsiteY2" fmla="*/ 730250 h 730250"/>
              <a:gd name="connsiteX3" fmla="*/ 0 w 730250"/>
              <a:gd name="connsiteY3" fmla="*/ 364489 h 730250"/>
              <a:gd name="connsiteX4" fmla="*/ 364490 w 730250"/>
              <a:gd name="connsiteY4" fmla="*/ 0 h 7302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30250" h="730250">
                <a:moveTo>
                  <a:pt x="364490" y="0"/>
                </a:moveTo>
                <a:cubicBezTo>
                  <a:pt x="572769" y="0"/>
                  <a:pt x="730250" y="157479"/>
                  <a:pt x="730250" y="364489"/>
                </a:cubicBezTo>
                <a:cubicBezTo>
                  <a:pt x="730250" y="571500"/>
                  <a:pt x="572769" y="730250"/>
                  <a:pt x="364490" y="730250"/>
                </a:cubicBezTo>
                <a:cubicBezTo>
                  <a:pt x="157479" y="730250"/>
                  <a:pt x="0" y="571500"/>
                  <a:pt x="0" y="364489"/>
                </a:cubicBezTo>
                <a:cubicBezTo>
                  <a:pt x="0" y="157479"/>
                  <a:pt x="157479" y="0"/>
                  <a:pt x="364490" y="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tx1"/>
              </a:solidFill>
            </a:endParaRPr>
          </a:p>
        </p:txBody>
      </p:sp>
      <p:sp>
        <p:nvSpPr>
          <p:cNvPr id="19" name="Freeform 3"/>
          <p:cNvSpPr/>
          <p:nvPr/>
        </p:nvSpPr>
        <p:spPr>
          <a:xfrm>
            <a:off x="6931110" y="2599140"/>
            <a:ext cx="766909" cy="766909"/>
          </a:xfrm>
          <a:custGeom>
            <a:avLst/>
            <a:gdLst>
              <a:gd name="connsiteX0" fmla="*/ 382820 w 766909"/>
              <a:gd name="connsiteY0" fmla="*/ 18329 h 766909"/>
              <a:gd name="connsiteX1" fmla="*/ 748579 w 766909"/>
              <a:gd name="connsiteY1" fmla="*/ 382819 h 766909"/>
              <a:gd name="connsiteX2" fmla="*/ 382820 w 766909"/>
              <a:gd name="connsiteY2" fmla="*/ 748579 h 766909"/>
              <a:gd name="connsiteX3" fmla="*/ 18329 w 766909"/>
              <a:gd name="connsiteY3" fmla="*/ 382819 h 766909"/>
              <a:gd name="connsiteX4" fmla="*/ 382820 w 766909"/>
              <a:gd name="connsiteY4" fmla="*/ 18329 h 76690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66909" h="766909">
                <a:moveTo>
                  <a:pt x="382820" y="18329"/>
                </a:moveTo>
                <a:cubicBezTo>
                  <a:pt x="591099" y="18329"/>
                  <a:pt x="748579" y="175809"/>
                  <a:pt x="748579" y="382819"/>
                </a:cubicBezTo>
                <a:cubicBezTo>
                  <a:pt x="748579" y="589829"/>
                  <a:pt x="591099" y="748579"/>
                  <a:pt x="382820" y="748579"/>
                </a:cubicBezTo>
                <a:cubicBezTo>
                  <a:pt x="175809" y="748579"/>
                  <a:pt x="18329" y="589829"/>
                  <a:pt x="18329" y="382819"/>
                </a:cubicBezTo>
                <a:cubicBezTo>
                  <a:pt x="18329" y="175809"/>
                  <a:pt x="175809" y="18329"/>
                  <a:pt x="382820" y="18329"/>
                </a:cubicBez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tx1"/>
              </a:solidFill>
            </a:endParaRPr>
          </a:p>
        </p:txBody>
      </p:sp>
      <p:sp>
        <p:nvSpPr>
          <p:cNvPr id="22" name="Freeform 3"/>
          <p:cNvSpPr/>
          <p:nvPr/>
        </p:nvSpPr>
        <p:spPr>
          <a:xfrm>
            <a:off x="5029200" y="4626609"/>
            <a:ext cx="4572000" cy="1774190"/>
          </a:xfrm>
          <a:custGeom>
            <a:avLst/>
            <a:gdLst>
              <a:gd name="connsiteX0" fmla="*/ 2286000 w 4572000"/>
              <a:gd name="connsiteY0" fmla="*/ 1774190 h 1774190"/>
              <a:gd name="connsiteX1" fmla="*/ 0 w 4572000"/>
              <a:gd name="connsiteY1" fmla="*/ 1774190 h 1774190"/>
              <a:gd name="connsiteX2" fmla="*/ 0 w 4572000"/>
              <a:gd name="connsiteY2" fmla="*/ 0 h 1774190"/>
              <a:gd name="connsiteX3" fmla="*/ 4572000 w 4572000"/>
              <a:gd name="connsiteY3" fmla="*/ 0 h 1774190"/>
              <a:gd name="connsiteX4" fmla="*/ 4572000 w 4572000"/>
              <a:gd name="connsiteY4" fmla="*/ 1774190 h 1774190"/>
              <a:gd name="connsiteX5" fmla="*/ 2286000 w 4572000"/>
              <a:gd name="connsiteY5" fmla="*/ 1774190 h 177419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0" h="1774190">
                <a:moveTo>
                  <a:pt x="2286000" y="1774190"/>
                </a:moveTo>
                <a:lnTo>
                  <a:pt x="0" y="1774190"/>
                </a:lnTo>
                <a:lnTo>
                  <a:pt x="0" y="0"/>
                </a:lnTo>
                <a:lnTo>
                  <a:pt x="4572000" y="0"/>
                </a:lnTo>
                <a:lnTo>
                  <a:pt x="4572000" y="1774190"/>
                </a:lnTo>
                <a:lnTo>
                  <a:pt x="2286000" y="177419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5010870" y="4608279"/>
            <a:ext cx="4608659" cy="1810849"/>
          </a:xfrm>
          <a:custGeom>
            <a:avLst/>
            <a:gdLst>
              <a:gd name="connsiteX0" fmla="*/ 2304329 w 4608659"/>
              <a:gd name="connsiteY0" fmla="*/ 1792520 h 1810849"/>
              <a:gd name="connsiteX1" fmla="*/ 18329 w 4608659"/>
              <a:gd name="connsiteY1" fmla="*/ 1792520 h 1810849"/>
              <a:gd name="connsiteX2" fmla="*/ 18329 w 4608659"/>
              <a:gd name="connsiteY2" fmla="*/ 18329 h 1810849"/>
              <a:gd name="connsiteX3" fmla="*/ 4590329 w 4608659"/>
              <a:gd name="connsiteY3" fmla="*/ 18329 h 1810849"/>
              <a:gd name="connsiteX4" fmla="*/ 4590329 w 4608659"/>
              <a:gd name="connsiteY4" fmla="*/ 1792520 h 1810849"/>
              <a:gd name="connsiteX5" fmla="*/ 2304329 w 4608659"/>
              <a:gd name="connsiteY5" fmla="*/ 1792520 h 18108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08659" h="1810849">
                <a:moveTo>
                  <a:pt x="2304329" y="1792520"/>
                </a:moveTo>
                <a:lnTo>
                  <a:pt x="18329" y="1792520"/>
                </a:lnTo>
                <a:lnTo>
                  <a:pt x="18329" y="18329"/>
                </a:lnTo>
                <a:lnTo>
                  <a:pt x="4590329" y="18329"/>
                </a:lnTo>
                <a:lnTo>
                  <a:pt x="4590329" y="1792520"/>
                </a:lnTo>
                <a:lnTo>
                  <a:pt x="2304329" y="1792520"/>
                </a:ln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6" name="组合 35"/>
          <p:cNvGrpSpPr/>
          <p:nvPr/>
        </p:nvGrpSpPr>
        <p:grpSpPr>
          <a:xfrm>
            <a:off x="4150359" y="2983229"/>
            <a:ext cx="897255" cy="2549524"/>
            <a:chOff x="4150359" y="2983229"/>
            <a:chExt cx="897255" cy="2549524"/>
          </a:xfrm>
        </p:grpSpPr>
        <p:sp>
          <p:nvSpPr>
            <p:cNvPr id="24" name="Freeform 3"/>
            <p:cNvSpPr/>
            <p:nvPr/>
          </p:nvSpPr>
          <p:spPr>
            <a:xfrm>
              <a:off x="4213225" y="3282314"/>
              <a:ext cx="834389" cy="2250439"/>
            </a:xfrm>
            <a:custGeom>
              <a:avLst/>
              <a:gdLst>
                <a:gd name="connsiteX0" fmla="*/ 815975 w 834389"/>
                <a:gd name="connsiteY0" fmla="*/ 2232025 h 2250439"/>
                <a:gd name="connsiteX1" fmla="*/ 18415 w 834389"/>
                <a:gd name="connsiteY1" fmla="*/ 18415 h 2250439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</a:cxnLst>
              <a:rect l="l" t="t" r="r" b="b"/>
              <a:pathLst>
                <a:path w="834389" h="2250439">
                  <a:moveTo>
                    <a:pt x="815975" y="2232025"/>
                  </a:moveTo>
                  <a:cubicBezTo>
                    <a:pt x="282575" y="2232025"/>
                    <a:pt x="51434" y="1494155"/>
                    <a:pt x="18415" y="18415"/>
                  </a:cubicBezTo>
                </a:path>
              </a:pathLst>
            </a:custGeom>
            <a:ln w="38100">
              <a:solidFill>
                <a:srgbClr val="800000">
                  <a:alpha val="100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Freeform 3"/>
            <p:cNvSpPr/>
            <p:nvPr/>
          </p:nvSpPr>
          <p:spPr>
            <a:xfrm>
              <a:off x="4150359" y="2983229"/>
              <a:ext cx="163830" cy="325120"/>
            </a:xfrm>
            <a:custGeom>
              <a:avLst/>
              <a:gdLst>
                <a:gd name="connsiteX0" fmla="*/ 0 w 163830"/>
                <a:gd name="connsiteY0" fmla="*/ 306070 h 325120"/>
                <a:gd name="connsiteX1" fmla="*/ 0 w 163830"/>
                <a:gd name="connsiteY1" fmla="*/ 308610 h 325120"/>
                <a:gd name="connsiteX2" fmla="*/ 0 w 163830"/>
                <a:gd name="connsiteY2" fmla="*/ 311150 h 325120"/>
                <a:gd name="connsiteX3" fmla="*/ 2540 w 163830"/>
                <a:gd name="connsiteY3" fmla="*/ 317500 h 325120"/>
                <a:gd name="connsiteX4" fmla="*/ 6350 w 163830"/>
                <a:gd name="connsiteY4" fmla="*/ 322579 h 325120"/>
                <a:gd name="connsiteX5" fmla="*/ 12700 w 163830"/>
                <a:gd name="connsiteY5" fmla="*/ 325120 h 325120"/>
                <a:gd name="connsiteX6" fmla="*/ 19050 w 163830"/>
                <a:gd name="connsiteY6" fmla="*/ 325120 h 325120"/>
                <a:gd name="connsiteX7" fmla="*/ 22860 w 163830"/>
                <a:gd name="connsiteY7" fmla="*/ 323850 h 325120"/>
                <a:gd name="connsiteX8" fmla="*/ 26670 w 163830"/>
                <a:gd name="connsiteY8" fmla="*/ 321310 h 325120"/>
                <a:gd name="connsiteX9" fmla="*/ 30480 w 163830"/>
                <a:gd name="connsiteY9" fmla="*/ 317500 h 325120"/>
                <a:gd name="connsiteX10" fmla="*/ 33020 w 163830"/>
                <a:gd name="connsiteY10" fmla="*/ 312420 h 325120"/>
                <a:gd name="connsiteX11" fmla="*/ 80010 w 163830"/>
                <a:gd name="connsiteY11" fmla="*/ 90170 h 325120"/>
                <a:gd name="connsiteX12" fmla="*/ 132080 w 163830"/>
                <a:gd name="connsiteY12" fmla="*/ 309879 h 325120"/>
                <a:gd name="connsiteX13" fmla="*/ 133350 w 163830"/>
                <a:gd name="connsiteY13" fmla="*/ 316229 h 325120"/>
                <a:gd name="connsiteX14" fmla="*/ 137160 w 163830"/>
                <a:gd name="connsiteY14" fmla="*/ 321310 h 325120"/>
                <a:gd name="connsiteX15" fmla="*/ 143510 w 163830"/>
                <a:gd name="connsiteY15" fmla="*/ 323850 h 325120"/>
                <a:gd name="connsiteX16" fmla="*/ 149860 w 163830"/>
                <a:gd name="connsiteY16" fmla="*/ 323850 h 325120"/>
                <a:gd name="connsiteX17" fmla="*/ 156210 w 163830"/>
                <a:gd name="connsiteY17" fmla="*/ 322579 h 325120"/>
                <a:gd name="connsiteX18" fmla="*/ 160020 w 163830"/>
                <a:gd name="connsiteY18" fmla="*/ 317500 h 325120"/>
                <a:gd name="connsiteX19" fmla="*/ 163830 w 163830"/>
                <a:gd name="connsiteY19" fmla="*/ 312420 h 325120"/>
                <a:gd name="connsiteX20" fmla="*/ 162560 w 163830"/>
                <a:gd name="connsiteY20" fmla="*/ 306070 h 325120"/>
                <a:gd name="connsiteX21" fmla="*/ 162560 w 163830"/>
                <a:gd name="connsiteY21" fmla="*/ 304800 h 325120"/>
                <a:gd name="connsiteX22" fmla="*/ 162560 w 163830"/>
                <a:gd name="connsiteY22" fmla="*/ 304800 h 325120"/>
                <a:gd name="connsiteX23" fmla="*/ 95250 w 163830"/>
                <a:gd name="connsiteY23" fmla="*/ 16510 h 325120"/>
                <a:gd name="connsiteX24" fmla="*/ 93980 w 163830"/>
                <a:gd name="connsiteY24" fmla="*/ 10160 h 325120"/>
                <a:gd name="connsiteX25" fmla="*/ 90170 w 163830"/>
                <a:gd name="connsiteY25" fmla="*/ 3810 h 325120"/>
                <a:gd name="connsiteX26" fmla="*/ 85090 w 163830"/>
                <a:gd name="connsiteY26" fmla="*/ 1270 h 325120"/>
                <a:gd name="connsiteX27" fmla="*/ 78740 w 163830"/>
                <a:gd name="connsiteY27" fmla="*/ 0 h 325120"/>
                <a:gd name="connsiteX28" fmla="*/ 72390 w 163830"/>
                <a:gd name="connsiteY28" fmla="*/ 1270 h 325120"/>
                <a:gd name="connsiteX29" fmla="*/ 67310 w 163830"/>
                <a:gd name="connsiteY29" fmla="*/ 5080 h 325120"/>
                <a:gd name="connsiteX30" fmla="*/ 63500 w 163830"/>
                <a:gd name="connsiteY30" fmla="*/ 10160 h 325120"/>
                <a:gd name="connsiteX31" fmla="*/ 62230 w 163830"/>
                <a:gd name="connsiteY31" fmla="*/ 16510 h 325120"/>
                <a:gd name="connsiteX32" fmla="*/ 0 w 163830"/>
                <a:gd name="connsiteY32" fmla="*/ 306070 h 325120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  <a:cxn ang="5">
                  <a:pos x="connsiteX5" y="connsiteY5"/>
                </a:cxn>
                <a:cxn ang="6">
                  <a:pos x="connsiteX6" y="connsiteY6"/>
                </a:cxn>
                <a:cxn ang="7">
                  <a:pos x="connsiteX7" y="connsiteY7"/>
                </a:cxn>
                <a:cxn ang="8">
                  <a:pos x="connsiteX8" y="connsiteY8"/>
                </a:cxn>
                <a:cxn ang="9">
                  <a:pos x="connsiteX9" y="connsiteY9"/>
                </a:cxn>
                <a:cxn ang="10">
                  <a:pos x="connsiteX10" y="connsiteY10"/>
                </a:cxn>
                <a:cxn ang="11">
                  <a:pos x="connsiteX11" y="connsiteY11"/>
                </a:cxn>
                <a:cxn ang="12">
                  <a:pos x="connsiteX12" y="connsiteY12"/>
                </a:cxn>
                <a:cxn ang="13">
                  <a:pos x="connsiteX13" y="connsiteY13"/>
                </a:cxn>
                <a:cxn ang="14">
                  <a:pos x="connsiteX14" y="connsiteY14"/>
                </a:cxn>
                <a:cxn ang="15">
                  <a:pos x="connsiteX15" y="connsiteY15"/>
                </a:cxn>
                <a:cxn ang="16">
                  <a:pos x="connsiteX16" y="connsiteY16"/>
                </a:cxn>
                <a:cxn ang="17">
                  <a:pos x="connsiteX17" y="connsiteY17"/>
                </a:cxn>
                <a:cxn ang="18">
                  <a:pos x="connsiteX18" y="connsiteY18"/>
                </a:cxn>
                <a:cxn ang="19">
                  <a:pos x="connsiteX19" y="connsiteY19"/>
                </a:cxn>
                <a:cxn ang="20">
                  <a:pos x="connsiteX20" y="connsiteY20"/>
                </a:cxn>
                <a:cxn ang="21">
                  <a:pos x="connsiteX21" y="connsiteY21"/>
                </a:cxn>
                <a:cxn ang="22">
                  <a:pos x="connsiteX22" y="connsiteY22"/>
                </a:cxn>
                <a:cxn ang="23">
                  <a:pos x="connsiteX23" y="connsiteY23"/>
                </a:cxn>
                <a:cxn ang="24">
                  <a:pos x="connsiteX24" y="connsiteY24"/>
                </a:cxn>
                <a:cxn ang="25">
                  <a:pos x="connsiteX25" y="connsiteY25"/>
                </a:cxn>
                <a:cxn ang="26">
                  <a:pos x="connsiteX26" y="connsiteY26"/>
                </a:cxn>
                <a:cxn ang="27">
                  <a:pos x="connsiteX27" y="connsiteY27"/>
                </a:cxn>
                <a:cxn ang="28">
                  <a:pos x="connsiteX28" y="connsiteY28"/>
                </a:cxn>
                <a:cxn ang="29">
                  <a:pos x="connsiteX29" y="connsiteY29"/>
                </a:cxn>
                <a:cxn ang="30">
                  <a:pos x="connsiteX30" y="connsiteY30"/>
                </a:cxn>
                <a:cxn ang="31">
                  <a:pos x="connsiteX31" y="connsiteY31"/>
                </a:cxn>
                <a:cxn ang="32">
                  <a:pos x="connsiteX32" y="connsiteY32"/>
                </a:cxn>
              </a:cxnLst>
              <a:rect l="l" t="t" r="r" b="b"/>
              <a:pathLst>
                <a:path w="163830" h="325120">
                  <a:moveTo>
                    <a:pt x="0" y="306070"/>
                  </a:moveTo>
                  <a:lnTo>
                    <a:pt x="0" y="308610"/>
                  </a:lnTo>
                  <a:lnTo>
                    <a:pt x="0" y="311150"/>
                  </a:lnTo>
                  <a:lnTo>
                    <a:pt x="2540" y="317500"/>
                  </a:lnTo>
                  <a:lnTo>
                    <a:pt x="6350" y="322579"/>
                  </a:lnTo>
                  <a:lnTo>
                    <a:pt x="12700" y="325120"/>
                  </a:lnTo>
                  <a:lnTo>
                    <a:pt x="19050" y="325120"/>
                  </a:lnTo>
                  <a:lnTo>
                    <a:pt x="22860" y="323850"/>
                  </a:lnTo>
                  <a:lnTo>
                    <a:pt x="26670" y="321310"/>
                  </a:lnTo>
                  <a:lnTo>
                    <a:pt x="30480" y="317500"/>
                  </a:lnTo>
                  <a:lnTo>
                    <a:pt x="33020" y="312420"/>
                  </a:lnTo>
                  <a:lnTo>
                    <a:pt x="80010" y="90170"/>
                  </a:lnTo>
                  <a:lnTo>
                    <a:pt x="132080" y="309879"/>
                  </a:lnTo>
                  <a:lnTo>
                    <a:pt x="133350" y="316229"/>
                  </a:lnTo>
                  <a:lnTo>
                    <a:pt x="137160" y="321310"/>
                  </a:lnTo>
                  <a:lnTo>
                    <a:pt x="143510" y="323850"/>
                  </a:lnTo>
                  <a:lnTo>
                    <a:pt x="149860" y="323850"/>
                  </a:lnTo>
                  <a:lnTo>
                    <a:pt x="156210" y="322579"/>
                  </a:lnTo>
                  <a:lnTo>
                    <a:pt x="160020" y="317500"/>
                  </a:lnTo>
                  <a:lnTo>
                    <a:pt x="163830" y="312420"/>
                  </a:lnTo>
                  <a:lnTo>
                    <a:pt x="162560" y="306070"/>
                  </a:lnTo>
                  <a:lnTo>
                    <a:pt x="162560" y="304800"/>
                  </a:lnTo>
                  <a:lnTo>
                    <a:pt x="162560" y="304800"/>
                  </a:lnTo>
                  <a:lnTo>
                    <a:pt x="95250" y="16510"/>
                  </a:lnTo>
                  <a:lnTo>
                    <a:pt x="93980" y="10160"/>
                  </a:lnTo>
                  <a:lnTo>
                    <a:pt x="90170" y="3810"/>
                  </a:lnTo>
                  <a:lnTo>
                    <a:pt x="85090" y="1270"/>
                  </a:lnTo>
                  <a:lnTo>
                    <a:pt x="78740" y="0"/>
                  </a:lnTo>
                  <a:lnTo>
                    <a:pt x="72390" y="1270"/>
                  </a:lnTo>
                  <a:lnTo>
                    <a:pt x="67310" y="5080"/>
                  </a:lnTo>
                  <a:lnTo>
                    <a:pt x="63500" y="10160"/>
                  </a:lnTo>
                  <a:lnTo>
                    <a:pt x="62230" y="16510"/>
                  </a:lnTo>
                  <a:lnTo>
                    <a:pt x="0" y="306070"/>
                  </a:lnTo>
                </a:path>
              </a:pathLst>
            </a:custGeom>
            <a:solidFill>
              <a:srgbClr val="800000">
                <a:alpha val="100000"/>
              </a:srgbClr>
            </a:solidFill>
            <a:ln w="12700">
              <a:solidFill>
                <a:srgbClr val="000000">
                  <a:alpha val="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/>
            </a:p>
          </p:txBody>
        </p:sp>
      </p:grpSp>
      <p:sp>
        <p:nvSpPr>
          <p:cNvPr id="31" name="TextBox 1"/>
          <p:cNvSpPr txBox="1"/>
          <p:nvPr/>
        </p:nvSpPr>
        <p:spPr>
          <a:xfrm>
            <a:off x="4127500" y="2667000"/>
            <a:ext cx="246862" cy="448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  <a:tabLst/>
            </a:pPr>
            <a:r>
              <a:rPr lang="en-US" altLang="zh-CN" sz="3200" b="1" dirty="0" smtClean="0">
                <a:latin typeface="Courier New" pitchFamily="18" charset="0"/>
                <a:cs typeface="Courier New" pitchFamily="18" charset="0"/>
              </a:rPr>
              <a:t>"</a:t>
            </a:r>
          </a:p>
        </p:txBody>
      </p:sp>
      <p:sp>
        <p:nvSpPr>
          <p:cNvPr id="32" name="TextBox 1"/>
          <p:cNvSpPr txBox="1"/>
          <p:nvPr/>
        </p:nvSpPr>
        <p:spPr>
          <a:xfrm>
            <a:off x="1828800" y="2730500"/>
            <a:ext cx="706925" cy="33470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start</a:t>
            </a:r>
          </a:p>
        </p:txBody>
      </p:sp>
      <p:sp>
        <p:nvSpPr>
          <p:cNvPr id="34" name="TextBox 1"/>
          <p:cNvSpPr txBox="1"/>
          <p:nvPr/>
        </p:nvSpPr>
        <p:spPr>
          <a:xfrm>
            <a:off x="2120900" y="647700"/>
            <a:ext cx="4765920" cy="152073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100"/>
              </a:lnSpc>
              <a:tabLst>
                <a:tab pos="2197100" algn="l"/>
              </a:tabLst>
            </a:pP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A Simple Automaton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500"/>
              </a:lnSpc>
              <a:tabLst>
                <a:tab pos="2197100" algn="l"/>
              </a:tabLst>
            </a:pPr>
            <a:r>
              <a:rPr lang="en-US" altLang="zh-CN" dirty="0" smtClean="0"/>
              <a:t>	</a:t>
            </a:r>
            <a:r>
              <a:rPr lang="en-US" altLang="zh-CN" sz="2600" b="1" dirty="0" smtClean="0">
                <a:latin typeface="Courier New" pitchFamily="18" charset="0"/>
                <a:cs typeface="Courier New" pitchFamily="18" charset="0"/>
              </a:rPr>
              <a:t>A,B,C,</a:t>
            </a:r>
            <a:r>
              <a:rPr lang="en-US" altLang="zh-CN" sz="2600" b="1" dirty="0" smtClean="0">
                <a:latin typeface="Times New Roman" pitchFamily="18" charset="0"/>
                <a:cs typeface="Times New Roman" pitchFamily="18" charset="0"/>
              </a:rPr>
              <a:t>...</a:t>
            </a:r>
            <a:r>
              <a:rPr lang="en-US" altLang="zh-CN" sz="2600" b="1" dirty="0" smtClean="0">
                <a:latin typeface="Courier New" pitchFamily="18" charset="0"/>
                <a:cs typeface="Courier New" pitchFamily="18" charset="0"/>
              </a:rPr>
              <a:t>,Z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660900" y="4692650"/>
            <a:ext cx="5105399" cy="24724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200"/>
              </a:lnSpc>
              <a:tabLst>
                <a:tab pos="3149600" algn="l"/>
                <a:tab pos="3162300" algn="l"/>
                <a:tab pos="3263900" algn="l"/>
                <a:tab pos="3467100" algn="l"/>
                <a:tab pos="4330700" algn="l"/>
                <a:tab pos="4432300" algn="l"/>
                <a:tab pos="4826000" algn="l"/>
              </a:tabLst>
            </a:pPr>
            <a:r>
              <a:rPr lang="en-US" altLang="zh-CN" sz="2400" b="1" dirty="0" smtClean="0">
                <a:latin typeface="Bradley Hand ITC" pitchFamily="66" charset="0"/>
                <a:cs typeface="Times New Roman" pitchFamily="18" charset="0"/>
              </a:rPr>
              <a:t>These   arrows   are   called  </a:t>
            </a:r>
          </a:p>
          <a:p>
            <a:pPr algn="ctr">
              <a:lnSpc>
                <a:spcPts val="3200"/>
              </a:lnSpc>
              <a:tabLst>
                <a:tab pos="3149600" algn="l"/>
                <a:tab pos="3162300" algn="l"/>
                <a:tab pos="3263900" algn="l"/>
                <a:tab pos="3467100" algn="l"/>
                <a:tab pos="4330700" algn="l"/>
                <a:tab pos="4432300" algn="l"/>
                <a:tab pos="4826000" algn="l"/>
              </a:tabLst>
            </a:pPr>
            <a:r>
              <a:rPr lang="en-US" altLang="zh-CN" sz="2800" b="1" dirty="0" smtClean="0">
                <a:solidFill>
                  <a:srgbClr val="0000FF"/>
                </a:solidFill>
                <a:latin typeface="Bradley Hand ITC" pitchFamily="66" charset="0"/>
                <a:cs typeface="Times New Roman" pitchFamily="18" charset="0"/>
              </a:rPr>
              <a:t>transitions</a:t>
            </a:r>
            <a:r>
              <a:rPr lang="en-US" altLang="zh-CN" sz="2400" b="1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latin typeface="Bradley Hand ITC" pitchFamily="66" charset="0"/>
                <a:cs typeface="Times New Roman" pitchFamily="18" charset="0"/>
              </a:rPr>
              <a:t>. The   automaton </a:t>
            </a:r>
          </a:p>
          <a:p>
            <a:pPr algn="ctr">
              <a:lnSpc>
                <a:spcPts val="3200"/>
              </a:lnSpc>
              <a:tabLst>
                <a:tab pos="3149600" algn="l"/>
                <a:tab pos="3162300" algn="l"/>
                <a:tab pos="3263900" algn="l"/>
                <a:tab pos="3467100" algn="l"/>
                <a:tab pos="4330700" algn="l"/>
                <a:tab pos="4432300" algn="l"/>
                <a:tab pos="4826000" algn="l"/>
              </a:tabLst>
            </a:pPr>
            <a:r>
              <a:rPr lang="en-US" altLang="zh-CN" sz="2400" b="1" dirty="0" smtClean="0">
                <a:latin typeface="Bradley Hand ITC" pitchFamily="66" charset="0"/>
                <a:cs typeface="Times New Roman" pitchFamily="18" charset="0"/>
              </a:rPr>
              <a:t>changes   which   state(s)   it is </a:t>
            </a:r>
          </a:p>
          <a:p>
            <a:pPr algn="ctr">
              <a:lnSpc>
                <a:spcPts val="3200"/>
              </a:lnSpc>
              <a:tabLst>
                <a:tab pos="3149600" algn="l"/>
                <a:tab pos="3162300" algn="l"/>
                <a:tab pos="3263900" algn="l"/>
                <a:tab pos="3467100" algn="l"/>
                <a:tab pos="4330700" algn="l"/>
                <a:tab pos="4432300" algn="l"/>
                <a:tab pos="4826000" algn="l"/>
              </a:tabLst>
            </a:pPr>
            <a:r>
              <a:rPr lang="en-US" altLang="zh-CN" sz="2400" b="1" dirty="0" smtClean="0">
                <a:latin typeface="Bradley Hand ITC" pitchFamily="66" charset="0"/>
                <a:cs typeface="Times New Roman" pitchFamily="18" charset="0"/>
              </a:rPr>
              <a:t>in by   following   transitions.</a:t>
            </a:r>
          </a:p>
          <a:p>
            <a:endParaRPr lang="en-US" altLang="zh-CN" sz="2400" dirty="0" smtClean="0">
              <a:solidFill>
                <a:srgbClr val="808080"/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zh-CN" altLang="en-US" sz="2400" dirty="0"/>
          </a:p>
        </p:txBody>
      </p:sp>
      <p:sp>
        <p:nvSpPr>
          <p:cNvPr id="38" name="TextBox 1"/>
          <p:cNvSpPr txBox="1"/>
          <p:nvPr/>
        </p:nvSpPr>
        <p:spPr>
          <a:xfrm>
            <a:off x="6184900" y="2667000"/>
            <a:ext cx="246862" cy="448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  <a:tabLst/>
            </a:pPr>
            <a:r>
              <a:rPr lang="en-US" altLang="zh-CN" sz="3200" b="1" dirty="0" smtClean="0">
                <a:latin typeface="Courier New" pitchFamily="18" charset="0"/>
                <a:cs typeface="Courier New" pitchFamily="18" charset="0"/>
              </a:rPr>
              <a:t>"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0079990" cy="7559040"/>
          </a:xfrm>
          <a:custGeom>
            <a:avLst/>
            <a:gdLst>
              <a:gd name="connsiteX0" fmla="*/ 0 w 10079990"/>
              <a:gd name="connsiteY0" fmla="*/ 0 h 7559040"/>
              <a:gd name="connsiteX1" fmla="*/ 10079990 w 10079990"/>
              <a:gd name="connsiteY1" fmla="*/ 0 h 7559040"/>
              <a:gd name="connsiteX2" fmla="*/ 10079990 w 10079990"/>
              <a:gd name="connsiteY2" fmla="*/ 7559040 h 7559040"/>
              <a:gd name="connsiteX3" fmla="*/ 0 w 10079990"/>
              <a:gd name="connsiteY3" fmla="*/ 7559040 h 7559040"/>
              <a:gd name="connsiteX4" fmla="*/ 0 w 10079990"/>
              <a:gd name="connsiteY4" fmla="*/ 0 h 75590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079990" h="7559040">
                <a:moveTo>
                  <a:pt x="0" y="0"/>
                </a:moveTo>
                <a:lnTo>
                  <a:pt x="10079990" y="0"/>
                </a:lnTo>
                <a:lnTo>
                  <a:pt x="10079990" y="7559040"/>
                </a:lnTo>
                <a:lnTo>
                  <a:pt x="0" y="755904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2743200" y="2526029"/>
            <a:ext cx="914400" cy="914400"/>
          </a:xfrm>
          <a:custGeom>
            <a:avLst/>
            <a:gdLst>
              <a:gd name="connsiteX0" fmla="*/ 457200 w 914400"/>
              <a:gd name="connsiteY0" fmla="*/ 0 h 914400"/>
              <a:gd name="connsiteX1" fmla="*/ 914400 w 914400"/>
              <a:gd name="connsiteY1" fmla="*/ 457200 h 914400"/>
              <a:gd name="connsiteX2" fmla="*/ 457200 w 914400"/>
              <a:gd name="connsiteY2" fmla="*/ 914400 h 914400"/>
              <a:gd name="connsiteX3" fmla="*/ 0 w 914400"/>
              <a:gd name="connsiteY3" fmla="*/ 457200 h 914400"/>
              <a:gd name="connsiteX4" fmla="*/ 457200 w 914400"/>
              <a:gd name="connsiteY4" fmla="*/ 0 h 914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" h="914400">
                <a:moveTo>
                  <a:pt x="457200" y="0"/>
                </a:moveTo>
                <a:cubicBezTo>
                  <a:pt x="716279" y="0"/>
                  <a:pt x="914400" y="198120"/>
                  <a:pt x="914400" y="457200"/>
                </a:cubicBezTo>
                <a:cubicBezTo>
                  <a:pt x="914400" y="716280"/>
                  <a:pt x="716279" y="914400"/>
                  <a:pt x="457200" y="914400"/>
                </a:cubicBezTo>
                <a:cubicBezTo>
                  <a:pt x="198120" y="914400"/>
                  <a:pt x="0" y="716280"/>
                  <a:pt x="0" y="457200"/>
                </a:cubicBezTo>
                <a:cubicBezTo>
                  <a:pt x="0" y="198120"/>
                  <a:pt x="198120" y="0"/>
                  <a:pt x="457200" y="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tx1"/>
              </a:solidFill>
            </a:endParaRPr>
          </a:p>
        </p:txBody>
      </p:sp>
      <p:sp>
        <p:nvSpPr>
          <p:cNvPr id="5" name="Freeform 3"/>
          <p:cNvSpPr/>
          <p:nvPr/>
        </p:nvSpPr>
        <p:spPr>
          <a:xfrm>
            <a:off x="2724870" y="2507700"/>
            <a:ext cx="951059" cy="951059"/>
          </a:xfrm>
          <a:custGeom>
            <a:avLst/>
            <a:gdLst>
              <a:gd name="connsiteX0" fmla="*/ 475529 w 951059"/>
              <a:gd name="connsiteY0" fmla="*/ 18329 h 951059"/>
              <a:gd name="connsiteX1" fmla="*/ 932729 w 951059"/>
              <a:gd name="connsiteY1" fmla="*/ 475529 h 951059"/>
              <a:gd name="connsiteX2" fmla="*/ 475529 w 951059"/>
              <a:gd name="connsiteY2" fmla="*/ 932729 h 951059"/>
              <a:gd name="connsiteX3" fmla="*/ 18329 w 951059"/>
              <a:gd name="connsiteY3" fmla="*/ 475529 h 951059"/>
              <a:gd name="connsiteX4" fmla="*/ 475529 w 951059"/>
              <a:gd name="connsiteY4" fmla="*/ 18329 h 9510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51059" h="951059">
                <a:moveTo>
                  <a:pt x="475529" y="18329"/>
                </a:moveTo>
                <a:cubicBezTo>
                  <a:pt x="734609" y="18329"/>
                  <a:pt x="932729" y="216449"/>
                  <a:pt x="932729" y="475529"/>
                </a:cubicBezTo>
                <a:cubicBezTo>
                  <a:pt x="932729" y="734610"/>
                  <a:pt x="734609" y="932729"/>
                  <a:pt x="475529" y="932729"/>
                </a:cubicBezTo>
                <a:cubicBezTo>
                  <a:pt x="216449" y="932729"/>
                  <a:pt x="18329" y="734610"/>
                  <a:pt x="18329" y="475529"/>
                </a:cubicBezTo>
                <a:cubicBezTo>
                  <a:pt x="18329" y="216449"/>
                  <a:pt x="216449" y="18329"/>
                  <a:pt x="475529" y="18329"/>
                </a:cubicBez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tx1"/>
              </a:solidFill>
            </a:endParaRPr>
          </a:p>
        </p:txBody>
      </p:sp>
      <p:sp>
        <p:nvSpPr>
          <p:cNvPr id="6" name="Freeform 3"/>
          <p:cNvSpPr/>
          <p:nvPr/>
        </p:nvSpPr>
        <p:spPr>
          <a:xfrm>
            <a:off x="4800600" y="2526029"/>
            <a:ext cx="914400" cy="914400"/>
          </a:xfrm>
          <a:custGeom>
            <a:avLst/>
            <a:gdLst>
              <a:gd name="connsiteX0" fmla="*/ 457200 w 914400"/>
              <a:gd name="connsiteY0" fmla="*/ 0 h 914400"/>
              <a:gd name="connsiteX1" fmla="*/ 914400 w 914400"/>
              <a:gd name="connsiteY1" fmla="*/ 457200 h 914400"/>
              <a:gd name="connsiteX2" fmla="*/ 457200 w 914400"/>
              <a:gd name="connsiteY2" fmla="*/ 914400 h 914400"/>
              <a:gd name="connsiteX3" fmla="*/ 0 w 914400"/>
              <a:gd name="connsiteY3" fmla="*/ 457200 h 914400"/>
              <a:gd name="connsiteX4" fmla="*/ 457200 w 914400"/>
              <a:gd name="connsiteY4" fmla="*/ 0 h 914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" h="914400">
                <a:moveTo>
                  <a:pt x="457200" y="0"/>
                </a:moveTo>
                <a:cubicBezTo>
                  <a:pt x="716279" y="0"/>
                  <a:pt x="914400" y="198120"/>
                  <a:pt x="914400" y="457200"/>
                </a:cubicBezTo>
                <a:cubicBezTo>
                  <a:pt x="914400" y="716280"/>
                  <a:pt x="716279" y="914400"/>
                  <a:pt x="457200" y="914400"/>
                </a:cubicBezTo>
                <a:cubicBezTo>
                  <a:pt x="198120" y="914400"/>
                  <a:pt x="0" y="716280"/>
                  <a:pt x="0" y="457200"/>
                </a:cubicBezTo>
                <a:cubicBezTo>
                  <a:pt x="0" y="198120"/>
                  <a:pt x="198120" y="0"/>
                  <a:pt x="457200" y="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tx1"/>
              </a:solidFill>
            </a:endParaRPr>
          </a:p>
        </p:txBody>
      </p:sp>
      <p:sp>
        <p:nvSpPr>
          <p:cNvPr id="7" name="Freeform 3"/>
          <p:cNvSpPr/>
          <p:nvPr/>
        </p:nvSpPr>
        <p:spPr>
          <a:xfrm>
            <a:off x="4782270" y="2507700"/>
            <a:ext cx="951059" cy="951059"/>
          </a:xfrm>
          <a:custGeom>
            <a:avLst/>
            <a:gdLst>
              <a:gd name="connsiteX0" fmla="*/ 475529 w 951059"/>
              <a:gd name="connsiteY0" fmla="*/ 18329 h 951059"/>
              <a:gd name="connsiteX1" fmla="*/ 932729 w 951059"/>
              <a:gd name="connsiteY1" fmla="*/ 475529 h 951059"/>
              <a:gd name="connsiteX2" fmla="*/ 475529 w 951059"/>
              <a:gd name="connsiteY2" fmla="*/ 932729 h 951059"/>
              <a:gd name="connsiteX3" fmla="*/ 18329 w 951059"/>
              <a:gd name="connsiteY3" fmla="*/ 475529 h 951059"/>
              <a:gd name="connsiteX4" fmla="*/ 475529 w 951059"/>
              <a:gd name="connsiteY4" fmla="*/ 18329 h 9510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51059" h="951059">
                <a:moveTo>
                  <a:pt x="475529" y="18329"/>
                </a:moveTo>
                <a:cubicBezTo>
                  <a:pt x="734609" y="18329"/>
                  <a:pt x="932729" y="216449"/>
                  <a:pt x="932729" y="475529"/>
                </a:cubicBezTo>
                <a:cubicBezTo>
                  <a:pt x="932729" y="734610"/>
                  <a:pt x="734609" y="932729"/>
                  <a:pt x="475529" y="932729"/>
                </a:cubicBezTo>
                <a:cubicBezTo>
                  <a:pt x="216449" y="932729"/>
                  <a:pt x="18329" y="734610"/>
                  <a:pt x="18329" y="475529"/>
                </a:cubicBezTo>
                <a:cubicBezTo>
                  <a:pt x="18329" y="216449"/>
                  <a:pt x="216449" y="18329"/>
                  <a:pt x="475529" y="18329"/>
                </a:cubicBez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tx1"/>
              </a:solidFill>
            </a:endParaRPr>
          </a:p>
        </p:txBody>
      </p:sp>
      <p:sp>
        <p:nvSpPr>
          <p:cNvPr id="8" name="Freeform 3"/>
          <p:cNvSpPr/>
          <p:nvPr/>
        </p:nvSpPr>
        <p:spPr>
          <a:xfrm>
            <a:off x="6858000" y="2526029"/>
            <a:ext cx="914400" cy="914400"/>
          </a:xfrm>
          <a:custGeom>
            <a:avLst/>
            <a:gdLst>
              <a:gd name="connsiteX0" fmla="*/ 457200 w 914400"/>
              <a:gd name="connsiteY0" fmla="*/ 0 h 914400"/>
              <a:gd name="connsiteX1" fmla="*/ 914400 w 914400"/>
              <a:gd name="connsiteY1" fmla="*/ 457200 h 914400"/>
              <a:gd name="connsiteX2" fmla="*/ 457200 w 914400"/>
              <a:gd name="connsiteY2" fmla="*/ 914400 h 914400"/>
              <a:gd name="connsiteX3" fmla="*/ 0 w 914400"/>
              <a:gd name="connsiteY3" fmla="*/ 457200 h 914400"/>
              <a:gd name="connsiteX4" fmla="*/ 457200 w 914400"/>
              <a:gd name="connsiteY4" fmla="*/ 0 h 914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" h="914400">
                <a:moveTo>
                  <a:pt x="457200" y="0"/>
                </a:moveTo>
                <a:cubicBezTo>
                  <a:pt x="716280" y="0"/>
                  <a:pt x="914400" y="198120"/>
                  <a:pt x="914400" y="457200"/>
                </a:cubicBezTo>
                <a:cubicBezTo>
                  <a:pt x="914400" y="716280"/>
                  <a:pt x="716280" y="914400"/>
                  <a:pt x="457200" y="914400"/>
                </a:cubicBezTo>
                <a:cubicBezTo>
                  <a:pt x="198119" y="914400"/>
                  <a:pt x="0" y="716280"/>
                  <a:pt x="0" y="457200"/>
                </a:cubicBezTo>
                <a:cubicBezTo>
                  <a:pt x="0" y="198120"/>
                  <a:pt x="198119" y="0"/>
                  <a:pt x="457200" y="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tx1"/>
              </a:solidFill>
            </a:endParaRPr>
          </a:p>
        </p:txBody>
      </p:sp>
      <p:sp>
        <p:nvSpPr>
          <p:cNvPr id="9" name="Freeform 3"/>
          <p:cNvSpPr/>
          <p:nvPr/>
        </p:nvSpPr>
        <p:spPr>
          <a:xfrm>
            <a:off x="6839670" y="2507700"/>
            <a:ext cx="951059" cy="951059"/>
          </a:xfrm>
          <a:custGeom>
            <a:avLst/>
            <a:gdLst>
              <a:gd name="connsiteX0" fmla="*/ 475529 w 951059"/>
              <a:gd name="connsiteY0" fmla="*/ 18329 h 951059"/>
              <a:gd name="connsiteX1" fmla="*/ 932729 w 951059"/>
              <a:gd name="connsiteY1" fmla="*/ 475529 h 951059"/>
              <a:gd name="connsiteX2" fmla="*/ 475529 w 951059"/>
              <a:gd name="connsiteY2" fmla="*/ 932729 h 951059"/>
              <a:gd name="connsiteX3" fmla="*/ 18329 w 951059"/>
              <a:gd name="connsiteY3" fmla="*/ 475529 h 951059"/>
              <a:gd name="connsiteX4" fmla="*/ 475529 w 951059"/>
              <a:gd name="connsiteY4" fmla="*/ 18329 h 9510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51059" h="951059">
                <a:moveTo>
                  <a:pt x="475529" y="18329"/>
                </a:moveTo>
                <a:cubicBezTo>
                  <a:pt x="734610" y="18329"/>
                  <a:pt x="932729" y="216449"/>
                  <a:pt x="932729" y="475529"/>
                </a:cubicBezTo>
                <a:cubicBezTo>
                  <a:pt x="932729" y="734610"/>
                  <a:pt x="734610" y="932729"/>
                  <a:pt x="475529" y="932729"/>
                </a:cubicBezTo>
                <a:cubicBezTo>
                  <a:pt x="216449" y="932729"/>
                  <a:pt x="18329" y="734610"/>
                  <a:pt x="18329" y="475529"/>
                </a:cubicBezTo>
                <a:cubicBezTo>
                  <a:pt x="18329" y="216449"/>
                  <a:pt x="216449" y="18329"/>
                  <a:pt x="475529" y="18329"/>
                </a:cubicBez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tx1"/>
              </a:solidFill>
            </a:endParaRPr>
          </a:p>
        </p:txBody>
      </p:sp>
      <p:sp>
        <p:nvSpPr>
          <p:cNvPr id="10" name="Freeform 3"/>
          <p:cNvSpPr/>
          <p:nvPr/>
        </p:nvSpPr>
        <p:spPr>
          <a:xfrm>
            <a:off x="3639184" y="2964814"/>
            <a:ext cx="946150" cy="73660"/>
          </a:xfrm>
          <a:custGeom>
            <a:avLst/>
            <a:gdLst>
              <a:gd name="connsiteX0" fmla="*/ 18415 w 946150"/>
              <a:gd name="connsiteY0" fmla="*/ 18414 h 73660"/>
              <a:gd name="connsiteX1" fmla="*/ 927735 w 946150"/>
              <a:gd name="connsiteY1" fmla="*/ 18414 h 736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46150" h="73660">
                <a:moveTo>
                  <a:pt x="18415" y="18414"/>
                </a:moveTo>
                <a:lnTo>
                  <a:pt x="927735" y="18414"/>
                </a:lnTo>
              </a:path>
            </a:pathLst>
          </a:custGeom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11" name="Freeform 3"/>
          <p:cNvSpPr/>
          <p:nvPr/>
        </p:nvSpPr>
        <p:spPr>
          <a:xfrm>
            <a:off x="4556759" y="2901950"/>
            <a:ext cx="243840" cy="162560"/>
          </a:xfrm>
          <a:custGeom>
            <a:avLst/>
            <a:gdLst>
              <a:gd name="connsiteX0" fmla="*/ 243840 w 243840"/>
              <a:gd name="connsiteY0" fmla="*/ 81279 h 162560"/>
              <a:gd name="connsiteX1" fmla="*/ 0 w 243840"/>
              <a:gd name="connsiteY1" fmla="*/ 0 h 162560"/>
              <a:gd name="connsiteX2" fmla="*/ 0 w 243840"/>
              <a:gd name="connsiteY2" fmla="*/ 162560 h 162560"/>
              <a:gd name="connsiteX3" fmla="*/ 243840 w 243840"/>
              <a:gd name="connsiteY3" fmla="*/ 81279 h 1625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3840" h="162560">
                <a:moveTo>
                  <a:pt x="243840" y="81279"/>
                </a:moveTo>
                <a:lnTo>
                  <a:pt x="0" y="0"/>
                </a:lnTo>
                <a:lnTo>
                  <a:pt x="0" y="162560"/>
                </a:lnTo>
                <a:lnTo>
                  <a:pt x="243840" y="81279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tx1"/>
              </a:solidFill>
            </a:endParaRPr>
          </a:p>
        </p:txBody>
      </p:sp>
      <p:sp>
        <p:nvSpPr>
          <p:cNvPr id="12" name="Freeform 3"/>
          <p:cNvSpPr/>
          <p:nvPr/>
        </p:nvSpPr>
        <p:spPr>
          <a:xfrm>
            <a:off x="5696584" y="2964814"/>
            <a:ext cx="946150" cy="73660"/>
          </a:xfrm>
          <a:custGeom>
            <a:avLst/>
            <a:gdLst>
              <a:gd name="connsiteX0" fmla="*/ 18415 w 946150"/>
              <a:gd name="connsiteY0" fmla="*/ 18414 h 73660"/>
              <a:gd name="connsiteX1" fmla="*/ 927734 w 946150"/>
              <a:gd name="connsiteY1" fmla="*/ 18414 h 736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46150" h="73660">
                <a:moveTo>
                  <a:pt x="18415" y="18414"/>
                </a:moveTo>
                <a:lnTo>
                  <a:pt x="927734" y="18414"/>
                </a:lnTo>
              </a:path>
            </a:pathLst>
          </a:custGeom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13" name="Freeform 3"/>
          <p:cNvSpPr/>
          <p:nvPr/>
        </p:nvSpPr>
        <p:spPr>
          <a:xfrm>
            <a:off x="6614159" y="2901950"/>
            <a:ext cx="243840" cy="162560"/>
          </a:xfrm>
          <a:custGeom>
            <a:avLst/>
            <a:gdLst>
              <a:gd name="connsiteX0" fmla="*/ 243840 w 243840"/>
              <a:gd name="connsiteY0" fmla="*/ 81279 h 162560"/>
              <a:gd name="connsiteX1" fmla="*/ 0 w 243840"/>
              <a:gd name="connsiteY1" fmla="*/ 0 h 162560"/>
              <a:gd name="connsiteX2" fmla="*/ 0 w 243840"/>
              <a:gd name="connsiteY2" fmla="*/ 162560 h 162560"/>
              <a:gd name="connsiteX3" fmla="*/ 243840 w 243840"/>
              <a:gd name="connsiteY3" fmla="*/ 81279 h 1625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3840" h="162560">
                <a:moveTo>
                  <a:pt x="243840" y="81279"/>
                </a:moveTo>
                <a:lnTo>
                  <a:pt x="0" y="0"/>
                </a:lnTo>
                <a:lnTo>
                  <a:pt x="0" y="162560"/>
                </a:lnTo>
                <a:lnTo>
                  <a:pt x="243840" y="81279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tx1"/>
              </a:solidFill>
            </a:endParaRPr>
          </a:p>
        </p:txBody>
      </p:sp>
      <p:sp>
        <p:nvSpPr>
          <p:cNvPr id="14" name="Freeform 3"/>
          <p:cNvSpPr/>
          <p:nvPr/>
        </p:nvSpPr>
        <p:spPr>
          <a:xfrm>
            <a:off x="1353185" y="2964814"/>
            <a:ext cx="1174750" cy="73660"/>
          </a:xfrm>
          <a:custGeom>
            <a:avLst/>
            <a:gdLst>
              <a:gd name="connsiteX0" fmla="*/ 18414 w 1174750"/>
              <a:gd name="connsiteY0" fmla="*/ 18414 h 73660"/>
              <a:gd name="connsiteX1" fmla="*/ 1156335 w 1174750"/>
              <a:gd name="connsiteY1" fmla="*/ 18414 h 736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174750" h="73660">
                <a:moveTo>
                  <a:pt x="18414" y="18414"/>
                </a:moveTo>
                <a:lnTo>
                  <a:pt x="1156335" y="18414"/>
                </a:lnTo>
              </a:path>
            </a:pathLst>
          </a:custGeom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15" name="Freeform 3"/>
          <p:cNvSpPr/>
          <p:nvPr/>
        </p:nvSpPr>
        <p:spPr>
          <a:xfrm>
            <a:off x="2499360" y="2901950"/>
            <a:ext cx="243839" cy="162560"/>
          </a:xfrm>
          <a:custGeom>
            <a:avLst/>
            <a:gdLst>
              <a:gd name="connsiteX0" fmla="*/ 243839 w 243839"/>
              <a:gd name="connsiteY0" fmla="*/ 81279 h 162560"/>
              <a:gd name="connsiteX1" fmla="*/ 0 w 243839"/>
              <a:gd name="connsiteY1" fmla="*/ 0 h 162560"/>
              <a:gd name="connsiteX2" fmla="*/ 0 w 243839"/>
              <a:gd name="connsiteY2" fmla="*/ 162560 h 162560"/>
              <a:gd name="connsiteX3" fmla="*/ 243839 w 243839"/>
              <a:gd name="connsiteY3" fmla="*/ 81279 h 1625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3839" h="162560">
                <a:moveTo>
                  <a:pt x="243839" y="81279"/>
                </a:moveTo>
                <a:lnTo>
                  <a:pt x="0" y="0"/>
                </a:lnTo>
                <a:lnTo>
                  <a:pt x="0" y="162560"/>
                </a:lnTo>
                <a:lnTo>
                  <a:pt x="243839" y="81279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tx1"/>
              </a:solidFill>
            </a:endParaRPr>
          </a:p>
        </p:txBody>
      </p:sp>
      <p:sp>
        <p:nvSpPr>
          <p:cNvPr id="16" name="Freeform 3"/>
          <p:cNvSpPr/>
          <p:nvPr/>
        </p:nvSpPr>
        <p:spPr>
          <a:xfrm>
            <a:off x="4915534" y="2240945"/>
            <a:ext cx="628650" cy="436849"/>
          </a:xfrm>
          <a:custGeom>
            <a:avLst/>
            <a:gdLst>
              <a:gd name="connsiteX0" fmla="*/ 18415 w 628650"/>
              <a:gd name="connsiteY0" fmla="*/ 418434 h 436849"/>
              <a:gd name="connsiteX1" fmla="*/ 610235 w 628650"/>
              <a:gd name="connsiteY1" fmla="*/ 197454 h 4368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628650" h="436849">
                <a:moveTo>
                  <a:pt x="18415" y="418434"/>
                </a:moveTo>
                <a:cubicBezTo>
                  <a:pt x="18415" y="-79405"/>
                  <a:pt x="452755" y="-62895"/>
                  <a:pt x="610235" y="197454"/>
                </a:cubicBezTo>
              </a:path>
            </a:pathLst>
          </a:custGeom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17" name="Freeform 3"/>
          <p:cNvSpPr/>
          <p:nvPr/>
        </p:nvSpPr>
        <p:spPr>
          <a:xfrm>
            <a:off x="5439409" y="2402839"/>
            <a:ext cx="157480" cy="256539"/>
          </a:xfrm>
          <a:custGeom>
            <a:avLst/>
            <a:gdLst>
              <a:gd name="connsiteX0" fmla="*/ 142240 w 157480"/>
              <a:gd name="connsiteY0" fmla="*/ 256539 h 256539"/>
              <a:gd name="connsiteX1" fmla="*/ 157480 w 157480"/>
              <a:gd name="connsiteY1" fmla="*/ 0 h 256539"/>
              <a:gd name="connsiteX2" fmla="*/ 0 w 157480"/>
              <a:gd name="connsiteY2" fmla="*/ 41910 h 256539"/>
              <a:gd name="connsiteX3" fmla="*/ 142240 w 157480"/>
              <a:gd name="connsiteY3" fmla="*/ 256539 h 25653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57480" h="256539">
                <a:moveTo>
                  <a:pt x="142240" y="256539"/>
                </a:moveTo>
                <a:lnTo>
                  <a:pt x="157480" y="0"/>
                </a:lnTo>
                <a:lnTo>
                  <a:pt x="0" y="41910"/>
                </a:lnTo>
                <a:lnTo>
                  <a:pt x="142240" y="256539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tx1"/>
              </a:solidFill>
            </a:endParaRPr>
          </a:p>
        </p:txBody>
      </p:sp>
      <p:sp>
        <p:nvSpPr>
          <p:cNvPr id="18" name="Freeform 3"/>
          <p:cNvSpPr/>
          <p:nvPr/>
        </p:nvSpPr>
        <p:spPr>
          <a:xfrm>
            <a:off x="6949440" y="2617470"/>
            <a:ext cx="730250" cy="730250"/>
          </a:xfrm>
          <a:custGeom>
            <a:avLst/>
            <a:gdLst>
              <a:gd name="connsiteX0" fmla="*/ 364490 w 730250"/>
              <a:gd name="connsiteY0" fmla="*/ 0 h 730250"/>
              <a:gd name="connsiteX1" fmla="*/ 730250 w 730250"/>
              <a:gd name="connsiteY1" fmla="*/ 364489 h 730250"/>
              <a:gd name="connsiteX2" fmla="*/ 364490 w 730250"/>
              <a:gd name="connsiteY2" fmla="*/ 730250 h 730250"/>
              <a:gd name="connsiteX3" fmla="*/ 0 w 730250"/>
              <a:gd name="connsiteY3" fmla="*/ 364489 h 730250"/>
              <a:gd name="connsiteX4" fmla="*/ 364490 w 730250"/>
              <a:gd name="connsiteY4" fmla="*/ 0 h 7302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30250" h="730250">
                <a:moveTo>
                  <a:pt x="364490" y="0"/>
                </a:moveTo>
                <a:cubicBezTo>
                  <a:pt x="572769" y="0"/>
                  <a:pt x="730250" y="157479"/>
                  <a:pt x="730250" y="364489"/>
                </a:cubicBezTo>
                <a:cubicBezTo>
                  <a:pt x="730250" y="571500"/>
                  <a:pt x="572769" y="730250"/>
                  <a:pt x="364490" y="730250"/>
                </a:cubicBezTo>
                <a:cubicBezTo>
                  <a:pt x="157479" y="730250"/>
                  <a:pt x="0" y="571500"/>
                  <a:pt x="0" y="364489"/>
                </a:cubicBezTo>
                <a:cubicBezTo>
                  <a:pt x="0" y="157479"/>
                  <a:pt x="157479" y="0"/>
                  <a:pt x="364490" y="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tx1"/>
              </a:solidFill>
            </a:endParaRPr>
          </a:p>
        </p:txBody>
      </p:sp>
      <p:sp>
        <p:nvSpPr>
          <p:cNvPr id="19" name="Freeform 3"/>
          <p:cNvSpPr/>
          <p:nvPr/>
        </p:nvSpPr>
        <p:spPr>
          <a:xfrm>
            <a:off x="6931110" y="2599140"/>
            <a:ext cx="766909" cy="766909"/>
          </a:xfrm>
          <a:custGeom>
            <a:avLst/>
            <a:gdLst>
              <a:gd name="connsiteX0" fmla="*/ 382820 w 766909"/>
              <a:gd name="connsiteY0" fmla="*/ 18329 h 766909"/>
              <a:gd name="connsiteX1" fmla="*/ 748579 w 766909"/>
              <a:gd name="connsiteY1" fmla="*/ 382819 h 766909"/>
              <a:gd name="connsiteX2" fmla="*/ 382820 w 766909"/>
              <a:gd name="connsiteY2" fmla="*/ 748579 h 766909"/>
              <a:gd name="connsiteX3" fmla="*/ 18329 w 766909"/>
              <a:gd name="connsiteY3" fmla="*/ 382819 h 766909"/>
              <a:gd name="connsiteX4" fmla="*/ 382820 w 766909"/>
              <a:gd name="connsiteY4" fmla="*/ 18329 h 76690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66909" h="766909">
                <a:moveTo>
                  <a:pt x="382820" y="18329"/>
                </a:moveTo>
                <a:cubicBezTo>
                  <a:pt x="591099" y="18329"/>
                  <a:pt x="748579" y="175809"/>
                  <a:pt x="748579" y="382819"/>
                </a:cubicBezTo>
                <a:cubicBezTo>
                  <a:pt x="748579" y="589829"/>
                  <a:pt x="591099" y="748579"/>
                  <a:pt x="382820" y="748579"/>
                </a:cubicBezTo>
                <a:cubicBezTo>
                  <a:pt x="175809" y="748579"/>
                  <a:pt x="18329" y="589829"/>
                  <a:pt x="18329" y="382819"/>
                </a:cubicBezTo>
                <a:cubicBezTo>
                  <a:pt x="18329" y="175809"/>
                  <a:pt x="175809" y="18329"/>
                  <a:pt x="382820" y="18329"/>
                </a:cubicBez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tx1"/>
              </a:solidFill>
            </a:endParaRPr>
          </a:p>
        </p:txBody>
      </p:sp>
      <p:sp>
        <p:nvSpPr>
          <p:cNvPr id="20" name="Freeform 3"/>
          <p:cNvSpPr/>
          <p:nvPr/>
        </p:nvSpPr>
        <p:spPr>
          <a:xfrm>
            <a:off x="2743200" y="4800600"/>
            <a:ext cx="685800" cy="685800"/>
          </a:xfrm>
          <a:custGeom>
            <a:avLst/>
            <a:gdLst>
              <a:gd name="connsiteX0" fmla="*/ 342900 w 685800"/>
              <a:gd name="connsiteY0" fmla="*/ 685800 h 685800"/>
              <a:gd name="connsiteX1" fmla="*/ 0 w 685800"/>
              <a:gd name="connsiteY1" fmla="*/ 685800 h 685800"/>
              <a:gd name="connsiteX2" fmla="*/ 0 w 685800"/>
              <a:gd name="connsiteY2" fmla="*/ 0 h 685800"/>
              <a:gd name="connsiteX3" fmla="*/ 685800 w 685800"/>
              <a:gd name="connsiteY3" fmla="*/ 0 h 685800"/>
              <a:gd name="connsiteX4" fmla="*/ 685800 w 685800"/>
              <a:gd name="connsiteY4" fmla="*/ 685800 h 685800"/>
              <a:gd name="connsiteX5" fmla="*/ 342900 w 685800"/>
              <a:gd name="connsiteY5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85800" h="685800">
                <a:moveTo>
                  <a:pt x="342900" y="685800"/>
                </a:moveTo>
                <a:lnTo>
                  <a:pt x="0" y="685800"/>
                </a:lnTo>
                <a:lnTo>
                  <a:pt x="0" y="0"/>
                </a:lnTo>
                <a:lnTo>
                  <a:pt x="685800" y="0"/>
                </a:lnTo>
                <a:lnTo>
                  <a:pt x="685800" y="685800"/>
                </a:lnTo>
                <a:lnTo>
                  <a:pt x="342900" y="685800"/>
                </a:lnTo>
              </a:path>
            </a:pathLst>
          </a:custGeom>
          <a:solidFill>
            <a:srgbClr val="99CC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1" name="Freeform 3"/>
          <p:cNvSpPr/>
          <p:nvPr/>
        </p:nvSpPr>
        <p:spPr>
          <a:xfrm>
            <a:off x="2736850" y="4794250"/>
            <a:ext cx="698500" cy="698500"/>
          </a:xfrm>
          <a:custGeom>
            <a:avLst/>
            <a:gdLst>
              <a:gd name="connsiteX0" fmla="*/ 349250 w 698500"/>
              <a:gd name="connsiteY0" fmla="*/ 692150 h 698500"/>
              <a:gd name="connsiteX1" fmla="*/ 6350 w 698500"/>
              <a:gd name="connsiteY1" fmla="*/ 692150 h 698500"/>
              <a:gd name="connsiteX2" fmla="*/ 6350 w 698500"/>
              <a:gd name="connsiteY2" fmla="*/ 6350 h 698500"/>
              <a:gd name="connsiteX3" fmla="*/ 692150 w 698500"/>
              <a:gd name="connsiteY3" fmla="*/ 6350 h 698500"/>
              <a:gd name="connsiteX4" fmla="*/ 692150 w 698500"/>
              <a:gd name="connsiteY4" fmla="*/ 692150 h 698500"/>
              <a:gd name="connsiteX5" fmla="*/ 349250 w 698500"/>
              <a:gd name="connsiteY5" fmla="*/ 692150 h 6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98500" h="698500">
                <a:moveTo>
                  <a:pt x="349250" y="692150"/>
                </a:moveTo>
                <a:lnTo>
                  <a:pt x="6350" y="692150"/>
                </a:lnTo>
                <a:lnTo>
                  <a:pt x="6350" y="6350"/>
                </a:lnTo>
                <a:lnTo>
                  <a:pt x="692150" y="6350"/>
                </a:lnTo>
                <a:lnTo>
                  <a:pt x="692150" y="692150"/>
                </a:lnTo>
                <a:lnTo>
                  <a:pt x="349250" y="692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2" name="Freeform 3"/>
          <p:cNvSpPr/>
          <p:nvPr/>
        </p:nvSpPr>
        <p:spPr>
          <a:xfrm>
            <a:off x="3429000" y="4799329"/>
            <a:ext cx="685800" cy="685800"/>
          </a:xfrm>
          <a:custGeom>
            <a:avLst/>
            <a:gdLst>
              <a:gd name="connsiteX0" fmla="*/ 342900 w 685800"/>
              <a:gd name="connsiteY0" fmla="*/ 685800 h 685800"/>
              <a:gd name="connsiteX1" fmla="*/ 0 w 685800"/>
              <a:gd name="connsiteY1" fmla="*/ 685800 h 685800"/>
              <a:gd name="connsiteX2" fmla="*/ 0 w 685800"/>
              <a:gd name="connsiteY2" fmla="*/ 0 h 685800"/>
              <a:gd name="connsiteX3" fmla="*/ 685800 w 685800"/>
              <a:gd name="connsiteY3" fmla="*/ 0 h 685800"/>
              <a:gd name="connsiteX4" fmla="*/ 685800 w 685800"/>
              <a:gd name="connsiteY4" fmla="*/ 685800 h 685800"/>
              <a:gd name="connsiteX5" fmla="*/ 342900 w 685800"/>
              <a:gd name="connsiteY5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85800" h="685800">
                <a:moveTo>
                  <a:pt x="342900" y="685800"/>
                </a:moveTo>
                <a:lnTo>
                  <a:pt x="0" y="685800"/>
                </a:lnTo>
                <a:lnTo>
                  <a:pt x="0" y="0"/>
                </a:lnTo>
                <a:lnTo>
                  <a:pt x="685800" y="0"/>
                </a:lnTo>
                <a:lnTo>
                  <a:pt x="685800" y="685800"/>
                </a:lnTo>
                <a:lnTo>
                  <a:pt x="342900" y="685800"/>
                </a:lnTo>
              </a:path>
            </a:pathLst>
          </a:custGeom>
          <a:solidFill>
            <a:srgbClr val="99CC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3" name="Freeform 3"/>
          <p:cNvSpPr/>
          <p:nvPr/>
        </p:nvSpPr>
        <p:spPr>
          <a:xfrm>
            <a:off x="3422650" y="4792979"/>
            <a:ext cx="698500" cy="698500"/>
          </a:xfrm>
          <a:custGeom>
            <a:avLst/>
            <a:gdLst>
              <a:gd name="connsiteX0" fmla="*/ 349250 w 698500"/>
              <a:gd name="connsiteY0" fmla="*/ 692150 h 698500"/>
              <a:gd name="connsiteX1" fmla="*/ 6350 w 698500"/>
              <a:gd name="connsiteY1" fmla="*/ 692150 h 698500"/>
              <a:gd name="connsiteX2" fmla="*/ 6350 w 698500"/>
              <a:gd name="connsiteY2" fmla="*/ 6350 h 698500"/>
              <a:gd name="connsiteX3" fmla="*/ 692150 w 698500"/>
              <a:gd name="connsiteY3" fmla="*/ 6350 h 698500"/>
              <a:gd name="connsiteX4" fmla="*/ 692150 w 698500"/>
              <a:gd name="connsiteY4" fmla="*/ 692150 h 698500"/>
              <a:gd name="connsiteX5" fmla="*/ 349250 w 698500"/>
              <a:gd name="connsiteY5" fmla="*/ 692150 h 6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98500" h="698500">
                <a:moveTo>
                  <a:pt x="349250" y="692150"/>
                </a:moveTo>
                <a:lnTo>
                  <a:pt x="6350" y="692150"/>
                </a:lnTo>
                <a:lnTo>
                  <a:pt x="6350" y="6350"/>
                </a:lnTo>
                <a:lnTo>
                  <a:pt x="692150" y="6350"/>
                </a:lnTo>
                <a:lnTo>
                  <a:pt x="692150" y="692150"/>
                </a:lnTo>
                <a:lnTo>
                  <a:pt x="349250" y="692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4" name="Freeform 3"/>
          <p:cNvSpPr/>
          <p:nvPr/>
        </p:nvSpPr>
        <p:spPr>
          <a:xfrm>
            <a:off x="4114800" y="4800600"/>
            <a:ext cx="685800" cy="685800"/>
          </a:xfrm>
          <a:custGeom>
            <a:avLst/>
            <a:gdLst>
              <a:gd name="connsiteX0" fmla="*/ 342900 w 685800"/>
              <a:gd name="connsiteY0" fmla="*/ 685800 h 685800"/>
              <a:gd name="connsiteX1" fmla="*/ 0 w 685800"/>
              <a:gd name="connsiteY1" fmla="*/ 685800 h 685800"/>
              <a:gd name="connsiteX2" fmla="*/ 0 w 685800"/>
              <a:gd name="connsiteY2" fmla="*/ 0 h 685800"/>
              <a:gd name="connsiteX3" fmla="*/ 685800 w 685800"/>
              <a:gd name="connsiteY3" fmla="*/ 0 h 685800"/>
              <a:gd name="connsiteX4" fmla="*/ 685800 w 685800"/>
              <a:gd name="connsiteY4" fmla="*/ 685800 h 685800"/>
              <a:gd name="connsiteX5" fmla="*/ 342900 w 685800"/>
              <a:gd name="connsiteY5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85800" h="685800">
                <a:moveTo>
                  <a:pt x="342900" y="685800"/>
                </a:moveTo>
                <a:lnTo>
                  <a:pt x="0" y="685800"/>
                </a:lnTo>
                <a:lnTo>
                  <a:pt x="0" y="0"/>
                </a:lnTo>
                <a:lnTo>
                  <a:pt x="685800" y="0"/>
                </a:lnTo>
                <a:lnTo>
                  <a:pt x="685800" y="685800"/>
                </a:lnTo>
                <a:lnTo>
                  <a:pt x="342900" y="685800"/>
                </a:lnTo>
              </a:path>
            </a:pathLst>
          </a:custGeom>
          <a:solidFill>
            <a:srgbClr val="99CC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5" name="Freeform 3"/>
          <p:cNvSpPr/>
          <p:nvPr/>
        </p:nvSpPr>
        <p:spPr>
          <a:xfrm>
            <a:off x="4108450" y="4794250"/>
            <a:ext cx="698500" cy="698500"/>
          </a:xfrm>
          <a:custGeom>
            <a:avLst/>
            <a:gdLst>
              <a:gd name="connsiteX0" fmla="*/ 349250 w 698500"/>
              <a:gd name="connsiteY0" fmla="*/ 692150 h 698500"/>
              <a:gd name="connsiteX1" fmla="*/ 6350 w 698500"/>
              <a:gd name="connsiteY1" fmla="*/ 692150 h 698500"/>
              <a:gd name="connsiteX2" fmla="*/ 6350 w 698500"/>
              <a:gd name="connsiteY2" fmla="*/ 6350 h 698500"/>
              <a:gd name="connsiteX3" fmla="*/ 692150 w 698500"/>
              <a:gd name="connsiteY3" fmla="*/ 6350 h 698500"/>
              <a:gd name="connsiteX4" fmla="*/ 692150 w 698500"/>
              <a:gd name="connsiteY4" fmla="*/ 692150 h 698500"/>
              <a:gd name="connsiteX5" fmla="*/ 349250 w 698500"/>
              <a:gd name="connsiteY5" fmla="*/ 692150 h 6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98500" h="698500">
                <a:moveTo>
                  <a:pt x="349250" y="692150"/>
                </a:moveTo>
                <a:lnTo>
                  <a:pt x="6350" y="692150"/>
                </a:lnTo>
                <a:lnTo>
                  <a:pt x="6350" y="6350"/>
                </a:lnTo>
                <a:lnTo>
                  <a:pt x="692150" y="6350"/>
                </a:lnTo>
                <a:lnTo>
                  <a:pt x="692150" y="692150"/>
                </a:lnTo>
                <a:lnTo>
                  <a:pt x="349250" y="692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6" name="Freeform 3"/>
          <p:cNvSpPr/>
          <p:nvPr/>
        </p:nvSpPr>
        <p:spPr>
          <a:xfrm>
            <a:off x="4800600" y="4800600"/>
            <a:ext cx="685800" cy="685800"/>
          </a:xfrm>
          <a:custGeom>
            <a:avLst/>
            <a:gdLst>
              <a:gd name="connsiteX0" fmla="*/ 342900 w 685800"/>
              <a:gd name="connsiteY0" fmla="*/ 685800 h 685800"/>
              <a:gd name="connsiteX1" fmla="*/ 0 w 685800"/>
              <a:gd name="connsiteY1" fmla="*/ 685800 h 685800"/>
              <a:gd name="connsiteX2" fmla="*/ 0 w 685800"/>
              <a:gd name="connsiteY2" fmla="*/ 0 h 685800"/>
              <a:gd name="connsiteX3" fmla="*/ 685800 w 685800"/>
              <a:gd name="connsiteY3" fmla="*/ 0 h 685800"/>
              <a:gd name="connsiteX4" fmla="*/ 685800 w 685800"/>
              <a:gd name="connsiteY4" fmla="*/ 685800 h 685800"/>
              <a:gd name="connsiteX5" fmla="*/ 342900 w 685800"/>
              <a:gd name="connsiteY5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85800" h="685800">
                <a:moveTo>
                  <a:pt x="342900" y="685800"/>
                </a:moveTo>
                <a:lnTo>
                  <a:pt x="0" y="685800"/>
                </a:lnTo>
                <a:lnTo>
                  <a:pt x="0" y="0"/>
                </a:lnTo>
                <a:lnTo>
                  <a:pt x="685800" y="0"/>
                </a:lnTo>
                <a:lnTo>
                  <a:pt x="685800" y="685800"/>
                </a:lnTo>
                <a:lnTo>
                  <a:pt x="342900" y="685800"/>
                </a:lnTo>
              </a:path>
            </a:pathLst>
          </a:custGeom>
          <a:solidFill>
            <a:srgbClr val="99CC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7" name="Freeform 3"/>
          <p:cNvSpPr/>
          <p:nvPr/>
        </p:nvSpPr>
        <p:spPr>
          <a:xfrm>
            <a:off x="4794250" y="4794250"/>
            <a:ext cx="698500" cy="698500"/>
          </a:xfrm>
          <a:custGeom>
            <a:avLst/>
            <a:gdLst>
              <a:gd name="connsiteX0" fmla="*/ 349250 w 698500"/>
              <a:gd name="connsiteY0" fmla="*/ 692150 h 698500"/>
              <a:gd name="connsiteX1" fmla="*/ 6350 w 698500"/>
              <a:gd name="connsiteY1" fmla="*/ 692150 h 698500"/>
              <a:gd name="connsiteX2" fmla="*/ 6350 w 698500"/>
              <a:gd name="connsiteY2" fmla="*/ 6350 h 698500"/>
              <a:gd name="connsiteX3" fmla="*/ 692150 w 698500"/>
              <a:gd name="connsiteY3" fmla="*/ 6350 h 698500"/>
              <a:gd name="connsiteX4" fmla="*/ 692150 w 698500"/>
              <a:gd name="connsiteY4" fmla="*/ 692150 h 698500"/>
              <a:gd name="connsiteX5" fmla="*/ 349250 w 698500"/>
              <a:gd name="connsiteY5" fmla="*/ 692150 h 6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98500" h="698500">
                <a:moveTo>
                  <a:pt x="349250" y="692150"/>
                </a:moveTo>
                <a:lnTo>
                  <a:pt x="6350" y="692150"/>
                </a:lnTo>
                <a:lnTo>
                  <a:pt x="6350" y="6350"/>
                </a:lnTo>
                <a:lnTo>
                  <a:pt x="692150" y="6350"/>
                </a:lnTo>
                <a:lnTo>
                  <a:pt x="692150" y="692150"/>
                </a:lnTo>
                <a:lnTo>
                  <a:pt x="349250" y="692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8" name="Freeform 3"/>
          <p:cNvSpPr/>
          <p:nvPr/>
        </p:nvSpPr>
        <p:spPr>
          <a:xfrm>
            <a:off x="5486400" y="4800600"/>
            <a:ext cx="685800" cy="685800"/>
          </a:xfrm>
          <a:custGeom>
            <a:avLst/>
            <a:gdLst>
              <a:gd name="connsiteX0" fmla="*/ 342900 w 685800"/>
              <a:gd name="connsiteY0" fmla="*/ 685800 h 685800"/>
              <a:gd name="connsiteX1" fmla="*/ 0 w 685800"/>
              <a:gd name="connsiteY1" fmla="*/ 685800 h 685800"/>
              <a:gd name="connsiteX2" fmla="*/ 0 w 685800"/>
              <a:gd name="connsiteY2" fmla="*/ 0 h 685800"/>
              <a:gd name="connsiteX3" fmla="*/ 685800 w 685800"/>
              <a:gd name="connsiteY3" fmla="*/ 0 h 685800"/>
              <a:gd name="connsiteX4" fmla="*/ 685800 w 685800"/>
              <a:gd name="connsiteY4" fmla="*/ 685800 h 685800"/>
              <a:gd name="connsiteX5" fmla="*/ 342900 w 685800"/>
              <a:gd name="connsiteY5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85800" h="685800">
                <a:moveTo>
                  <a:pt x="342900" y="685800"/>
                </a:moveTo>
                <a:lnTo>
                  <a:pt x="0" y="685800"/>
                </a:lnTo>
                <a:lnTo>
                  <a:pt x="0" y="0"/>
                </a:lnTo>
                <a:lnTo>
                  <a:pt x="685800" y="0"/>
                </a:lnTo>
                <a:lnTo>
                  <a:pt x="685800" y="685800"/>
                </a:lnTo>
                <a:lnTo>
                  <a:pt x="342900" y="685800"/>
                </a:lnTo>
              </a:path>
            </a:pathLst>
          </a:custGeom>
          <a:solidFill>
            <a:srgbClr val="99CC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9" name="Freeform 3"/>
          <p:cNvSpPr/>
          <p:nvPr/>
        </p:nvSpPr>
        <p:spPr>
          <a:xfrm>
            <a:off x="5480050" y="4794250"/>
            <a:ext cx="698500" cy="698500"/>
          </a:xfrm>
          <a:custGeom>
            <a:avLst/>
            <a:gdLst>
              <a:gd name="connsiteX0" fmla="*/ 349250 w 698500"/>
              <a:gd name="connsiteY0" fmla="*/ 692150 h 698500"/>
              <a:gd name="connsiteX1" fmla="*/ 6350 w 698500"/>
              <a:gd name="connsiteY1" fmla="*/ 692150 h 698500"/>
              <a:gd name="connsiteX2" fmla="*/ 6350 w 698500"/>
              <a:gd name="connsiteY2" fmla="*/ 6350 h 698500"/>
              <a:gd name="connsiteX3" fmla="*/ 692150 w 698500"/>
              <a:gd name="connsiteY3" fmla="*/ 6350 h 698500"/>
              <a:gd name="connsiteX4" fmla="*/ 692150 w 698500"/>
              <a:gd name="connsiteY4" fmla="*/ 692150 h 698500"/>
              <a:gd name="connsiteX5" fmla="*/ 349250 w 698500"/>
              <a:gd name="connsiteY5" fmla="*/ 692150 h 6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98500" h="698500">
                <a:moveTo>
                  <a:pt x="349250" y="692150"/>
                </a:moveTo>
                <a:lnTo>
                  <a:pt x="6350" y="692150"/>
                </a:lnTo>
                <a:lnTo>
                  <a:pt x="6350" y="6350"/>
                </a:lnTo>
                <a:lnTo>
                  <a:pt x="692150" y="6350"/>
                </a:lnTo>
                <a:lnTo>
                  <a:pt x="692150" y="692150"/>
                </a:lnTo>
                <a:lnTo>
                  <a:pt x="349250" y="692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0" name="Freeform 3"/>
          <p:cNvSpPr/>
          <p:nvPr/>
        </p:nvSpPr>
        <p:spPr>
          <a:xfrm>
            <a:off x="6172200" y="4800600"/>
            <a:ext cx="685800" cy="685800"/>
          </a:xfrm>
          <a:custGeom>
            <a:avLst/>
            <a:gdLst>
              <a:gd name="connsiteX0" fmla="*/ 342900 w 685800"/>
              <a:gd name="connsiteY0" fmla="*/ 685800 h 685800"/>
              <a:gd name="connsiteX1" fmla="*/ 0 w 685800"/>
              <a:gd name="connsiteY1" fmla="*/ 685800 h 685800"/>
              <a:gd name="connsiteX2" fmla="*/ 0 w 685800"/>
              <a:gd name="connsiteY2" fmla="*/ 0 h 685800"/>
              <a:gd name="connsiteX3" fmla="*/ 685800 w 685800"/>
              <a:gd name="connsiteY3" fmla="*/ 0 h 685800"/>
              <a:gd name="connsiteX4" fmla="*/ 685800 w 685800"/>
              <a:gd name="connsiteY4" fmla="*/ 685800 h 685800"/>
              <a:gd name="connsiteX5" fmla="*/ 342900 w 685800"/>
              <a:gd name="connsiteY5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85800" h="685800">
                <a:moveTo>
                  <a:pt x="342900" y="685800"/>
                </a:moveTo>
                <a:lnTo>
                  <a:pt x="0" y="685800"/>
                </a:lnTo>
                <a:lnTo>
                  <a:pt x="0" y="0"/>
                </a:lnTo>
                <a:lnTo>
                  <a:pt x="685800" y="0"/>
                </a:lnTo>
                <a:lnTo>
                  <a:pt x="685800" y="685800"/>
                </a:lnTo>
                <a:lnTo>
                  <a:pt x="342900" y="685800"/>
                </a:lnTo>
              </a:path>
            </a:pathLst>
          </a:custGeom>
          <a:solidFill>
            <a:srgbClr val="99CC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1" name="Freeform 3"/>
          <p:cNvSpPr/>
          <p:nvPr/>
        </p:nvSpPr>
        <p:spPr>
          <a:xfrm>
            <a:off x="6165850" y="4794250"/>
            <a:ext cx="698500" cy="698500"/>
          </a:xfrm>
          <a:custGeom>
            <a:avLst/>
            <a:gdLst>
              <a:gd name="connsiteX0" fmla="*/ 349250 w 698500"/>
              <a:gd name="connsiteY0" fmla="*/ 692150 h 698500"/>
              <a:gd name="connsiteX1" fmla="*/ 6350 w 698500"/>
              <a:gd name="connsiteY1" fmla="*/ 692150 h 698500"/>
              <a:gd name="connsiteX2" fmla="*/ 6350 w 698500"/>
              <a:gd name="connsiteY2" fmla="*/ 6350 h 698500"/>
              <a:gd name="connsiteX3" fmla="*/ 692150 w 698500"/>
              <a:gd name="connsiteY3" fmla="*/ 6350 h 698500"/>
              <a:gd name="connsiteX4" fmla="*/ 692150 w 698500"/>
              <a:gd name="connsiteY4" fmla="*/ 692150 h 698500"/>
              <a:gd name="connsiteX5" fmla="*/ 349250 w 698500"/>
              <a:gd name="connsiteY5" fmla="*/ 692150 h 6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98500" h="698500">
                <a:moveTo>
                  <a:pt x="349250" y="692150"/>
                </a:moveTo>
                <a:lnTo>
                  <a:pt x="6350" y="692150"/>
                </a:lnTo>
                <a:lnTo>
                  <a:pt x="6350" y="6350"/>
                </a:lnTo>
                <a:lnTo>
                  <a:pt x="692150" y="6350"/>
                </a:lnTo>
                <a:lnTo>
                  <a:pt x="692150" y="692150"/>
                </a:lnTo>
                <a:lnTo>
                  <a:pt x="349250" y="692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127500" y="2667000"/>
            <a:ext cx="246862" cy="41806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  <a:tabLst/>
            </a:pPr>
            <a:r>
              <a:rPr lang="en-US" altLang="zh-CN" sz="3200" b="1" dirty="0" smtClean="0">
                <a:latin typeface="Courier New" pitchFamily="18" charset="0"/>
                <a:cs typeface="Courier New" pitchFamily="18" charset="0"/>
              </a:rPr>
              <a:t>"</a:t>
            </a:r>
          </a:p>
        </p:txBody>
      </p:sp>
      <p:sp>
        <p:nvSpPr>
          <p:cNvPr id="32" name="TextBox 1"/>
          <p:cNvSpPr txBox="1"/>
          <p:nvPr/>
        </p:nvSpPr>
        <p:spPr>
          <a:xfrm>
            <a:off x="6184900" y="2667000"/>
            <a:ext cx="246862" cy="41806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  <a:tabLst/>
            </a:pPr>
            <a:r>
              <a:rPr lang="en-US" altLang="zh-CN" sz="3200" b="1" dirty="0" smtClean="0">
                <a:latin typeface="Courier New" pitchFamily="18" charset="0"/>
                <a:cs typeface="Courier New" pitchFamily="18" charset="0"/>
              </a:rPr>
              <a:t>"</a:t>
            </a:r>
          </a:p>
        </p:txBody>
      </p:sp>
      <p:sp>
        <p:nvSpPr>
          <p:cNvPr id="33" name="TextBox 1"/>
          <p:cNvSpPr txBox="1"/>
          <p:nvPr/>
        </p:nvSpPr>
        <p:spPr>
          <a:xfrm>
            <a:off x="1828800" y="2730500"/>
            <a:ext cx="706925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start</a:t>
            </a:r>
          </a:p>
        </p:txBody>
      </p:sp>
      <p:sp>
        <p:nvSpPr>
          <p:cNvPr id="34" name="TextBox 1"/>
          <p:cNvSpPr txBox="1"/>
          <p:nvPr/>
        </p:nvSpPr>
        <p:spPr>
          <a:xfrm>
            <a:off x="2120900" y="647700"/>
            <a:ext cx="4765920" cy="152073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100"/>
              </a:lnSpc>
              <a:tabLst>
                <a:tab pos="2197100" algn="l"/>
              </a:tabLst>
            </a:pP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A Simple Automaton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500"/>
              </a:lnSpc>
              <a:tabLst>
                <a:tab pos="2197100" algn="l"/>
              </a:tabLst>
            </a:pPr>
            <a:r>
              <a:rPr lang="en-US" altLang="zh-CN" dirty="0" smtClean="0"/>
              <a:t>	</a:t>
            </a:r>
            <a:r>
              <a:rPr lang="en-US" altLang="zh-CN" sz="2600" b="1" dirty="0" smtClean="0">
                <a:latin typeface="Courier New" pitchFamily="18" charset="0"/>
                <a:cs typeface="Courier New" pitchFamily="18" charset="0"/>
              </a:rPr>
              <a:t>A,B,C,</a:t>
            </a:r>
            <a:r>
              <a:rPr lang="en-US" altLang="zh-CN" sz="2600" b="1" dirty="0" smtClean="0">
                <a:latin typeface="Times New Roman" pitchFamily="18" charset="0"/>
                <a:cs typeface="Times New Roman" pitchFamily="18" charset="0"/>
              </a:rPr>
              <a:t>...</a:t>
            </a:r>
            <a:r>
              <a:rPr lang="en-US" altLang="zh-CN" sz="2600" b="1" dirty="0" smtClean="0">
                <a:latin typeface="Courier New" pitchFamily="18" charset="0"/>
                <a:cs typeface="Courier New" pitchFamily="18" charset="0"/>
              </a:rPr>
              <a:t>,Z</a:t>
            </a:r>
          </a:p>
        </p:txBody>
      </p:sp>
      <p:sp>
        <p:nvSpPr>
          <p:cNvPr id="35" name="TextBox 1"/>
          <p:cNvSpPr txBox="1"/>
          <p:nvPr/>
        </p:nvSpPr>
        <p:spPr>
          <a:xfrm>
            <a:off x="2755900" y="4838700"/>
            <a:ext cx="4145366" cy="68525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900"/>
              </a:lnSpc>
              <a:tabLst/>
            </a:pPr>
            <a:r>
              <a:rPr lang="en-US" altLang="zh-CN" sz="4400" dirty="0" smtClean="0">
                <a:latin typeface="Courier New" pitchFamily="18" charset="0"/>
                <a:cs typeface="Courier New" pitchFamily="18" charset="0"/>
              </a:rPr>
              <a:t>"</a:t>
            </a: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4400" b="1" dirty="0" smtClean="0">
                <a:latin typeface="Courier New" pitchFamily="18" charset="0"/>
                <a:cs typeface="Courier New" pitchFamily="18" charset="0"/>
              </a:rPr>
              <a:t>H</a:t>
            </a: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4400" b="1" dirty="0" smtClean="0">
                <a:latin typeface="Courier New" pitchFamily="18" charset="0"/>
                <a:cs typeface="Courier New" pitchFamily="18" charset="0"/>
              </a:rPr>
              <a:t>E</a:t>
            </a: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4400" b="1" dirty="0" smtClean="0">
                <a:latin typeface="Courier New" pitchFamily="18" charset="0"/>
                <a:cs typeface="Courier New" pitchFamily="18" charset="0"/>
              </a:rPr>
              <a:t>Y</a:t>
            </a: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4400" b="1" dirty="0" smtClean="0">
                <a:latin typeface="Courier New" pitchFamily="18" charset="0"/>
                <a:cs typeface="Courier New" pitchFamily="18" charset="0"/>
              </a:rPr>
              <a:t>A</a:t>
            </a: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4400" dirty="0" smtClean="0">
                <a:latin typeface="Courier New" pitchFamily="18" charset="0"/>
                <a:cs typeface="Courier New" pitchFamily="18" charset="0"/>
              </a:rPr>
              <a:t>"</a:t>
            </a:r>
          </a:p>
        </p:txBody>
      </p:sp>
      <p:grpSp>
        <p:nvGrpSpPr>
          <p:cNvPr id="36" name="组合 35"/>
          <p:cNvGrpSpPr/>
          <p:nvPr/>
        </p:nvGrpSpPr>
        <p:grpSpPr>
          <a:xfrm>
            <a:off x="3048000" y="5486400"/>
            <a:ext cx="6908079" cy="1955079"/>
            <a:chOff x="3048000" y="5486400"/>
            <a:chExt cx="6908079" cy="1955079"/>
          </a:xfrm>
        </p:grpSpPr>
        <p:sp>
          <p:nvSpPr>
            <p:cNvPr id="37" name="Freeform 3"/>
            <p:cNvSpPr/>
            <p:nvPr/>
          </p:nvSpPr>
          <p:spPr>
            <a:xfrm>
              <a:off x="5137150" y="6051550"/>
              <a:ext cx="4800600" cy="1371600"/>
            </a:xfrm>
            <a:custGeom>
              <a:avLst/>
              <a:gdLst>
                <a:gd name="connsiteX0" fmla="*/ 2400300 w 4800600"/>
                <a:gd name="connsiteY0" fmla="*/ 1371600 h 1371600"/>
                <a:gd name="connsiteX1" fmla="*/ 0 w 4800600"/>
                <a:gd name="connsiteY1" fmla="*/ 1371600 h 1371600"/>
                <a:gd name="connsiteX2" fmla="*/ 0 w 4800600"/>
                <a:gd name="connsiteY2" fmla="*/ 0 h 1371600"/>
                <a:gd name="connsiteX3" fmla="*/ 4800600 w 4800600"/>
                <a:gd name="connsiteY3" fmla="*/ 0 h 1371600"/>
                <a:gd name="connsiteX4" fmla="*/ 4800600 w 4800600"/>
                <a:gd name="connsiteY4" fmla="*/ 1371600 h 1371600"/>
                <a:gd name="connsiteX5" fmla="*/ 2400300 w 4800600"/>
                <a:gd name="connsiteY5" fmla="*/ 1371600 h 1371600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  <a:cxn ang="5">
                  <a:pos x="connsiteX5" y="connsiteY5"/>
                </a:cxn>
              </a:cxnLst>
              <a:rect l="l" t="t" r="r" b="b"/>
              <a:pathLst>
                <a:path w="4800600" h="1371600">
                  <a:moveTo>
                    <a:pt x="2400300" y="1371600"/>
                  </a:moveTo>
                  <a:lnTo>
                    <a:pt x="0" y="1371600"/>
                  </a:lnTo>
                  <a:lnTo>
                    <a:pt x="0" y="0"/>
                  </a:lnTo>
                  <a:lnTo>
                    <a:pt x="4800600" y="0"/>
                  </a:lnTo>
                  <a:lnTo>
                    <a:pt x="4800600" y="1371600"/>
                  </a:lnTo>
                  <a:lnTo>
                    <a:pt x="2400300" y="1371600"/>
                  </a:lnTo>
                </a:path>
              </a:pathLst>
            </a:custGeom>
            <a:solidFill>
              <a:srgbClr val="808080">
                <a:alpha val="100000"/>
              </a:srgbClr>
            </a:solidFill>
            <a:ln w="12700">
              <a:solidFill>
                <a:srgbClr val="000000">
                  <a:alpha val="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Freeform 3"/>
            <p:cNvSpPr/>
            <p:nvPr/>
          </p:nvSpPr>
          <p:spPr>
            <a:xfrm>
              <a:off x="5118820" y="6033220"/>
              <a:ext cx="4837259" cy="1408259"/>
            </a:xfrm>
            <a:custGeom>
              <a:avLst/>
              <a:gdLst>
                <a:gd name="connsiteX0" fmla="*/ 2418629 w 4837259"/>
                <a:gd name="connsiteY0" fmla="*/ 1389929 h 1408259"/>
                <a:gd name="connsiteX1" fmla="*/ 18329 w 4837259"/>
                <a:gd name="connsiteY1" fmla="*/ 1389929 h 1408259"/>
                <a:gd name="connsiteX2" fmla="*/ 18329 w 4837259"/>
                <a:gd name="connsiteY2" fmla="*/ 18329 h 1408259"/>
                <a:gd name="connsiteX3" fmla="*/ 4818929 w 4837259"/>
                <a:gd name="connsiteY3" fmla="*/ 18329 h 1408259"/>
                <a:gd name="connsiteX4" fmla="*/ 4818929 w 4837259"/>
                <a:gd name="connsiteY4" fmla="*/ 1389929 h 1408259"/>
                <a:gd name="connsiteX5" fmla="*/ 2418629 w 4837259"/>
                <a:gd name="connsiteY5" fmla="*/ 1389929 h 1408259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  <a:cxn ang="5">
                  <a:pos x="connsiteX5" y="connsiteY5"/>
                </a:cxn>
              </a:cxnLst>
              <a:rect l="l" t="t" r="r" b="b"/>
              <a:pathLst>
                <a:path w="4837259" h="1408259">
                  <a:moveTo>
                    <a:pt x="2418629" y="1389929"/>
                  </a:moveTo>
                  <a:lnTo>
                    <a:pt x="18329" y="1389929"/>
                  </a:lnTo>
                  <a:lnTo>
                    <a:pt x="18329" y="18329"/>
                  </a:lnTo>
                  <a:lnTo>
                    <a:pt x="4818929" y="18329"/>
                  </a:lnTo>
                  <a:lnTo>
                    <a:pt x="4818929" y="1389929"/>
                  </a:lnTo>
                  <a:lnTo>
                    <a:pt x="2418629" y="1389929"/>
                  </a:lnTo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808080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Freeform 3"/>
            <p:cNvSpPr/>
            <p:nvPr/>
          </p:nvSpPr>
          <p:spPr>
            <a:xfrm>
              <a:off x="5029200" y="5943600"/>
              <a:ext cx="4800600" cy="1371600"/>
            </a:xfrm>
            <a:custGeom>
              <a:avLst/>
              <a:gdLst>
                <a:gd name="connsiteX0" fmla="*/ 2400300 w 4800600"/>
                <a:gd name="connsiteY0" fmla="*/ 1371600 h 1371600"/>
                <a:gd name="connsiteX1" fmla="*/ 0 w 4800600"/>
                <a:gd name="connsiteY1" fmla="*/ 1371600 h 1371600"/>
                <a:gd name="connsiteX2" fmla="*/ 0 w 4800600"/>
                <a:gd name="connsiteY2" fmla="*/ 0 h 1371600"/>
                <a:gd name="connsiteX3" fmla="*/ 4800600 w 4800600"/>
                <a:gd name="connsiteY3" fmla="*/ 0 h 1371600"/>
                <a:gd name="connsiteX4" fmla="*/ 4800600 w 4800600"/>
                <a:gd name="connsiteY4" fmla="*/ 1371600 h 1371600"/>
                <a:gd name="connsiteX5" fmla="*/ 2400300 w 4800600"/>
                <a:gd name="connsiteY5" fmla="*/ 1371600 h 1371600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  <a:cxn ang="5">
                  <a:pos x="connsiteX5" y="connsiteY5"/>
                </a:cxn>
              </a:cxnLst>
              <a:rect l="l" t="t" r="r" b="b"/>
              <a:pathLst>
                <a:path w="4800600" h="1371600">
                  <a:moveTo>
                    <a:pt x="2400300" y="1371600"/>
                  </a:moveTo>
                  <a:lnTo>
                    <a:pt x="0" y="1371600"/>
                  </a:lnTo>
                  <a:lnTo>
                    <a:pt x="0" y="0"/>
                  </a:lnTo>
                  <a:lnTo>
                    <a:pt x="4800600" y="0"/>
                  </a:lnTo>
                  <a:lnTo>
                    <a:pt x="4800600" y="1371600"/>
                  </a:lnTo>
                  <a:lnTo>
                    <a:pt x="2400300" y="1371600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w="12700">
              <a:solidFill>
                <a:srgbClr val="000000">
                  <a:alpha val="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Freeform 3"/>
            <p:cNvSpPr/>
            <p:nvPr/>
          </p:nvSpPr>
          <p:spPr>
            <a:xfrm>
              <a:off x="5010870" y="5925270"/>
              <a:ext cx="4837259" cy="1408259"/>
            </a:xfrm>
            <a:custGeom>
              <a:avLst/>
              <a:gdLst>
                <a:gd name="connsiteX0" fmla="*/ 2418629 w 4837259"/>
                <a:gd name="connsiteY0" fmla="*/ 1389929 h 1408259"/>
                <a:gd name="connsiteX1" fmla="*/ 18329 w 4837259"/>
                <a:gd name="connsiteY1" fmla="*/ 1389929 h 1408259"/>
                <a:gd name="connsiteX2" fmla="*/ 18329 w 4837259"/>
                <a:gd name="connsiteY2" fmla="*/ 18329 h 1408259"/>
                <a:gd name="connsiteX3" fmla="*/ 4818929 w 4837259"/>
                <a:gd name="connsiteY3" fmla="*/ 18329 h 1408259"/>
                <a:gd name="connsiteX4" fmla="*/ 4818929 w 4837259"/>
                <a:gd name="connsiteY4" fmla="*/ 1389929 h 1408259"/>
                <a:gd name="connsiteX5" fmla="*/ 2418629 w 4837259"/>
                <a:gd name="connsiteY5" fmla="*/ 1389929 h 1408259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  <a:cxn ang="5">
                  <a:pos x="connsiteX5" y="connsiteY5"/>
                </a:cxn>
              </a:cxnLst>
              <a:rect l="l" t="t" r="r" b="b"/>
              <a:pathLst>
                <a:path w="4837259" h="1408259">
                  <a:moveTo>
                    <a:pt x="2418629" y="1389929"/>
                  </a:moveTo>
                  <a:lnTo>
                    <a:pt x="18329" y="1389929"/>
                  </a:lnTo>
                  <a:lnTo>
                    <a:pt x="18329" y="18329"/>
                  </a:lnTo>
                  <a:lnTo>
                    <a:pt x="4818929" y="18329"/>
                  </a:lnTo>
                  <a:lnTo>
                    <a:pt x="4818929" y="1389929"/>
                  </a:lnTo>
                  <a:lnTo>
                    <a:pt x="2418629" y="1389929"/>
                  </a:lnTo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000000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Freeform 3"/>
            <p:cNvSpPr/>
            <p:nvPr/>
          </p:nvSpPr>
          <p:spPr>
            <a:xfrm>
              <a:off x="3108325" y="5777864"/>
              <a:ext cx="1939289" cy="869950"/>
            </a:xfrm>
            <a:custGeom>
              <a:avLst/>
              <a:gdLst>
                <a:gd name="connsiteX0" fmla="*/ 1920875 w 1939289"/>
                <a:gd name="connsiteY0" fmla="*/ 851535 h 869950"/>
                <a:gd name="connsiteX1" fmla="*/ 18414 w 1939289"/>
                <a:gd name="connsiteY1" fmla="*/ 18415 h 869950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</a:cxnLst>
              <a:rect l="l" t="t" r="r" b="b"/>
              <a:pathLst>
                <a:path w="1939289" h="869950">
                  <a:moveTo>
                    <a:pt x="1920875" y="851535"/>
                  </a:moveTo>
                  <a:cubicBezTo>
                    <a:pt x="625475" y="851535"/>
                    <a:pt x="180975" y="573405"/>
                    <a:pt x="18414" y="18415"/>
                  </a:cubicBezTo>
                </a:path>
              </a:pathLst>
            </a:custGeom>
            <a:ln w="38100">
              <a:solidFill>
                <a:srgbClr val="800000">
                  <a:alpha val="100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Freeform 3"/>
            <p:cNvSpPr/>
            <p:nvPr/>
          </p:nvSpPr>
          <p:spPr>
            <a:xfrm>
              <a:off x="3048000" y="5486400"/>
              <a:ext cx="161290" cy="331470"/>
            </a:xfrm>
            <a:custGeom>
              <a:avLst/>
              <a:gdLst>
                <a:gd name="connsiteX0" fmla="*/ 0 w 161290"/>
                <a:gd name="connsiteY0" fmla="*/ 313690 h 331470"/>
                <a:gd name="connsiteX1" fmla="*/ 0 w 161290"/>
                <a:gd name="connsiteY1" fmla="*/ 316229 h 331470"/>
                <a:gd name="connsiteX2" fmla="*/ 0 w 161290"/>
                <a:gd name="connsiteY2" fmla="*/ 318770 h 331470"/>
                <a:gd name="connsiteX3" fmla="*/ 2539 w 161290"/>
                <a:gd name="connsiteY3" fmla="*/ 325120 h 331470"/>
                <a:gd name="connsiteX4" fmla="*/ 7620 w 161290"/>
                <a:gd name="connsiteY4" fmla="*/ 328929 h 331470"/>
                <a:gd name="connsiteX5" fmla="*/ 13970 w 161290"/>
                <a:gd name="connsiteY5" fmla="*/ 331470 h 331470"/>
                <a:gd name="connsiteX6" fmla="*/ 20320 w 161290"/>
                <a:gd name="connsiteY6" fmla="*/ 331470 h 331470"/>
                <a:gd name="connsiteX7" fmla="*/ 24129 w 161290"/>
                <a:gd name="connsiteY7" fmla="*/ 328929 h 331470"/>
                <a:gd name="connsiteX8" fmla="*/ 27939 w 161290"/>
                <a:gd name="connsiteY8" fmla="*/ 325120 h 331470"/>
                <a:gd name="connsiteX9" fmla="*/ 30479 w 161290"/>
                <a:gd name="connsiteY9" fmla="*/ 321309 h 331470"/>
                <a:gd name="connsiteX10" fmla="*/ 31750 w 161290"/>
                <a:gd name="connsiteY10" fmla="*/ 316229 h 331470"/>
                <a:gd name="connsiteX11" fmla="*/ 50800 w 161290"/>
                <a:gd name="connsiteY11" fmla="*/ 88900 h 331470"/>
                <a:gd name="connsiteX12" fmla="*/ 129539 w 161290"/>
                <a:gd name="connsiteY12" fmla="*/ 300990 h 331470"/>
                <a:gd name="connsiteX13" fmla="*/ 132079 w 161290"/>
                <a:gd name="connsiteY13" fmla="*/ 307340 h 331470"/>
                <a:gd name="connsiteX14" fmla="*/ 137160 w 161290"/>
                <a:gd name="connsiteY14" fmla="*/ 311150 h 331470"/>
                <a:gd name="connsiteX15" fmla="*/ 143510 w 161290"/>
                <a:gd name="connsiteY15" fmla="*/ 313690 h 331470"/>
                <a:gd name="connsiteX16" fmla="*/ 149860 w 161290"/>
                <a:gd name="connsiteY16" fmla="*/ 312420 h 331470"/>
                <a:gd name="connsiteX17" fmla="*/ 154939 w 161290"/>
                <a:gd name="connsiteY17" fmla="*/ 309879 h 331470"/>
                <a:gd name="connsiteX18" fmla="*/ 160020 w 161290"/>
                <a:gd name="connsiteY18" fmla="*/ 304800 h 331470"/>
                <a:gd name="connsiteX19" fmla="*/ 161289 w 161290"/>
                <a:gd name="connsiteY19" fmla="*/ 298450 h 331470"/>
                <a:gd name="connsiteX20" fmla="*/ 161289 w 161290"/>
                <a:gd name="connsiteY20" fmla="*/ 293370 h 331470"/>
                <a:gd name="connsiteX21" fmla="*/ 161289 w 161290"/>
                <a:gd name="connsiteY21" fmla="*/ 292100 h 331470"/>
                <a:gd name="connsiteX22" fmla="*/ 160020 w 161290"/>
                <a:gd name="connsiteY22" fmla="*/ 292100 h 331470"/>
                <a:gd name="connsiteX23" fmla="*/ 57150 w 161290"/>
                <a:gd name="connsiteY23" fmla="*/ 13970 h 331470"/>
                <a:gd name="connsiteX24" fmla="*/ 54610 w 161290"/>
                <a:gd name="connsiteY24" fmla="*/ 8890 h 331470"/>
                <a:gd name="connsiteX25" fmla="*/ 50800 w 161290"/>
                <a:gd name="connsiteY25" fmla="*/ 3809 h 331470"/>
                <a:gd name="connsiteX26" fmla="*/ 44450 w 161290"/>
                <a:gd name="connsiteY26" fmla="*/ 0 h 331470"/>
                <a:gd name="connsiteX27" fmla="*/ 38100 w 161290"/>
                <a:gd name="connsiteY27" fmla="*/ 0 h 331470"/>
                <a:gd name="connsiteX28" fmla="*/ 31750 w 161290"/>
                <a:gd name="connsiteY28" fmla="*/ 1270 h 331470"/>
                <a:gd name="connsiteX29" fmla="*/ 27939 w 161290"/>
                <a:gd name="connsiteY29" fmla="*/ 6350 h 331470"/>
                <a:gd name="connsiteX30" fmla="*/ 24129 w 161290"/>
                <a:gd name="connsiteY30" fmla="*/ 12700 h 331470"/>
                <a:gd name="connsiteX31" fmla="*/ 24129 w 161290"/>
                <a:gd name="connsiteY31" fmla="*/ 19050 h 331470"/>
                <a:gd name="connsiteX32" fmla="*/ 0 w 161290"/>
                <a:gd name="connsiteY32" fmla="*/ 313690 h 331470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  <a:cxn ang="5">
                  <a:pos x="connsiteX5" y="connsiteY5"/>
                </a:cxn>
                <a:cxn ang="6">
                  <a:pos x="connsiteX6" y="connsiteY6"/>
                </a:cxn>
                <a:cxn ang="7">
                  <a:pos x="connsiteX7" y="connsiteY7"/>
                </a:cxn>
                <a:cxn ang="8">
                  <a:pos x="connsiteX8" y="connsiteY8"/>
                </a:cxn>
                <a:cxn ang="9">
                  <a:pos x="connsiteX9" y="connsiteY9"/>
                </a:cxn>
                <a:cxn ang="10">
                  <a:pos x="connsiteX10" y="connsiteY10"/>
                </a:cxn>
                <a:cxn ang="11">
                  <a:pos x="connsiteX11" y="connsiteY11"/>
                </a:cxn>
                <a:cxn ang="12">
                  <a:pos x="connsiteX12" y="connsiteY12"/>
                </a:cxn>
                <a:cxn ang="13">
                  <a:pos x="connsiteX13" y="connsiteY13"/>
                </a:cxn>
                <a:cxn ang="14">
                  <a:pos x="connsiteX14" y="connsiteY14"/>
                </a:cxn>
                <a:cxn ang="15">
                  <a:pos x="connsiteX15" y="connsiteY15"/>
                </a:cxn>
                <a:cxn ang="16">
                  <a:pos x="connsiteX16" y="connsiteY16"/>
                </a:cxn>
                <a:cxn ang="17">
                  <a:pos x="connsiteX17" y="connsiteY17"/>
                </a:cxn>
                <a:cxn ang="18">
                  <a:pos x="connsiteX18" y="connsiteY18"/>
                </a:cxn>
                <a:cxn ang="19">
                  <a:pos x="connsiteX19" y="connsiteY19"/>
                </a:cxn>
                <a:cxn ang="20">
                  <a:pos x="connsiteX20" y="connsiteY20"/>
                </a:cxn>
                <a:cxn ang="21">
                  <a:pos x="connsiteX21" y="connsiteY21"/>
                </a:cxn>
                <a:cxn ang="22">
                  <a:pos x="connsiteX22" y="connsiteY22"/>
                </a:cxn>
                <a:cxn ang="23">
                  <a:pos x="connsiteX23" y="connsiteY23"/>
                </a:cxn>
                <a:cxn ang="24">
                  <a:pos x="connsiteX24" y="connsiteY24"/>
                </a:cxn>
                <a:cxn ang="25">
                  <a:pos x="connsiteX25" y="connsiteY25"/>
                </a:cxn>
                <a:cxn ang="26">
                  <a:pos x="connsiteX26" y="connsiteY26"/>
                </a:cxn>
                <a:cxn ang="27">
                  <a:pos x="connsiteX27" y="connsiteY27"/>
                </a:cxn>
                <a:cxn ang="28">
                  <a:pos x="connsiteX28" y="connsiteY28"/>
                </a:cxn>
                <a:cxn ang="29">
                  <a:pos x="connsiteX29" y="connsiteY29"/>
                </a:cxn>
                <a:cxn ang="30">
                  <a:pos x="connsiteX30" y="connsiteY30"/>
                </a:cxn>
                <a:cxn ang="31">
                  <a:pos x="connsiteX31" y="connsiteY31"/>
                </a:cxn>
                <a:cxn ang="32">
                  <a:pos x="connsiteX32" y="connsiteY32"/>
                </a:cxn>
              </a:cxnLst>
              <a:rect l="l" t="t" r="r" b="b"/>
              <a:pathLst>
                <a:path w="161290" h="331470">
                  <a:moveTo>
                    <a:pt x="0" y="313690"/>
                  </a:moveTo>
                  <a:lnTo>
                    <a:pt x="0" y="316229"/>
                  </a:lnTo>
                  <a:lnTo>
                    <a:pt x="0" y="318770"/>
                  </a:lnTo>
                  <a:lnTo>
                    <a:pt x="2539" y="325120"/>
                  </a:lnTo>
                  <a:lnTo>
                    <a:pt x="7620" y="328929"/>
                  </a:lnTo>
                  <a:lnTo>
                    <a:pt x="13970" y="331470"/>
                  </a:lnTo>
                  <a:lnTo>
                    <a:pt x="20320" y="331470"/>
                  </a:lnTo>
                  <a:lnTo>
                    <a:pt x="24129" y="328929"/>
                  </a:lnTo>
                  <a:lnTo>
                    <a:pt x="27939" y="325120"/>
                  </a:lnTo>
                  <a:lnTo>
                    <a:pt x="30479" y="321309"/>
                  </a:lnTo>
                  <a:lnTo>
                    <a:pt x="31750" y="316229"/>
                  </a:lnTo>
                  <a:lnTo>
                    <a:pt x="50800" y="88900"/>
                  </a:lnTo>
                  <a:lnTo>
                    <a:pt x="129539" y="300990"/>
                  </a:lnTo>
                  <a:lnTo>
                    <a:pt x="132079" y="307340"/>
                  </a:lnTo>
                  <a:lnTo>
                    <a:pt x="137160" y="311150"/>
                  </a:lnTo>
                  <a:lnTo>
                    <a:pt x="143510" y="313690"/>
                  </a:lnTo>
                  <a:lnTo>
                    <a:pt x="149860" y="312420"/>
                  </a:lnTo>
                  <a:lnTo>
                    <a:pt x="154939" y="309879"/>
                  </a:lnTo>
                  <a:lnTo>
                    <a:pt x="160020" y="304800"/>
                  </a:lnTo>
                  <a:lnTo>
                    <a:pt x="161289" y="298450"/>
                  </a:lnTo>
                  <a:lnTo>
                    <a:pt x="161289" y="293370"/>
                  </a:lnTo>
                  <a:lnTo>
                    <a:pt x="161289" y="292100"/>
                  </a:lnTo>
                  <a:lnTo>
                    <a:pt x="160020" y="292100"/>
                  </a:lnTo>
                  <a:lnTo>
                    <a:pt x="57150" y="13970"/>
                  </a:lnTo>
                  <a:lnTo>
                    <a:pt x="54610" y="8890"/>
                  </a:lnTo>
                  <a:lnTo>
                    <a:pt x="50800" y="3809"/>
                  </a:lnTo>
                  <a:lnTo>
                    <a:pt x="44450" y="0"/>
                  </a:lnTo>
                  <a:lnTo>
                    <a:pt x="38100" y="0"/>
                  </a:lnTo>
                  <a:lnTo>
                    <a:pt x="31750" y="1270"/>
                  </a:lnTo>
                  <a:lnTo>
                    <a:pt x="27939" y="6350"/>
                  </a:lnTo>
                  <a:lnTo>
                    <a:pt x="24129" y="12700"/>
                  </a:lnTo>
                  <a:lnTo>
                    <a:pt x="24129" y="19050"/>
                  </a:lnTo>
                  <a:lnTo>
                    <a:pt x="0" y="313690"/>
                  </a:lnTo>
                </a:path>
              </a:pathLst>
            </a:custGeom>
            <a:solidFill>
              <a:srgbClr val="800000">
                <a:alpha val="100000"/>
              </a:srgbClr>
            </a:solidFill>
            <a:ln w="12700">
              <a:solidFill>
                <a:srgbClr val="000000">
                  <a:alpha val="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4813300" y="5988050"/>
              <a:ext cx="510540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 smtClean="0">
                  <a:latin typeface="Bradley Hand ITC" pitchFamily="66" charset="0"/>
                  <a:cs typeface="Times New Roman" pitchFamily="18" charset="0"/>
                </a:rPr>
                <a:t>The automaton takes a String as </a:t>
              </a:r>
            </a:p>
            <a:p>
              <a:pPr algn="ctr"/>
              <a:r>
                <a:rPr lang="en-US" altLang="zh-CN" sz="2400" b="1" dirty="0" smtClean="0">
                  <a:latin typeface="Bradley Hand ITC" pitchFamily="66" charset="0"/>
                  <a:cs typeface="Times New Roman" pitchFamily="18" charset="0"/>
                </a:rPr>
                <a:t>input and decides whether to accept </a:t>
              </a:r>
            </a:p>
            <a:p>
              <a:pPr algn="ctr"/>
              <a:r>
                <a:rPr lang="en-US" altLang="zh-CN" sz="2400" b="1" dirty="0" smtClean="0">
                  <a:latin typeface="Bradley Hand ITC" pitchFamily="66" charset="0"/>
                  <a:cs typeface="Times New Roman" pitchFamily="18" charset="0"/>
                </a:rPr>
                <a:t>or reject the string.</a:t>
              </a:r>
              <a:endParaRPr lang="zh-CN" altLang="en-US" sz="2400" b="1" dirty="0" smtClean="0">
                <a:latin typeface="Bradley Hand ITC" pitchFamily="66" charset="0"/>
                <a:cs typeface="Times New Roman" pitchFamily="18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0079990" cy="7559040"/>
          </a:xfrm>
          <a:custGeom>
            <a:avLst/>
            <a:gdLst>
              <a:gd name="connsiteX0" fmla="*/ 0 w 10079990"/>
              <a:gd name="connsiteY0" fmla="*/ 0 h 7559040"/>
              <a:gd name="connsiteX1" fmla="*/ 10079990 w 10079990"/>
              <a:gd name="connsiteY1" fmla="*/ 0 h 7559040"/>
              <a:gd name="connsiteX2" fmla="*/ 10079990 w 10079990"/>
              <a:gd name="connsiteY2" fmla="*/ 7559040 h 7559040"/>
              <a:gd name="connsiteX3" fmla="*/ 0 w 10079990"/>
              <a:gd name="connsiteY3" fmla="*/ 7559040 h 7559040"/>
              <a:gd name="connsiteX4" fmla="*/ 0 w 10079990"/>
              <a:gd name="connsiteY4" fmla="*/ 0 h 75590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079990" h="7559040">
                <a:moveTo>
                  <a:pt x="0" y="0"/>
                </a:moveTo>
                <a:lnTo>
                  <a:pt x="10079990" y="0"/>
                </a:lnTo>
                <a:lnTo>
                  <a:pt x="10079990" y="7559040"/>
                </a:lnTo>
                <a:lnTo>
                  <a:pt x="0" y="755904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2743200" y="2526029"/>
            <a:ext cx="914400" cy="914400"/>
          </a:xfrm>
          <a:custGeom>
            <a:avLst/>
            <a:gdLst>
              <a:gd name="connsiteX0" fmla="*/ 457200 w 914400"/>
              <a:gd name="connsiteY0" fmla="*/ 0 h 914400"/>
              <a:gd name="connsiteX1" fmla="*/ 914400 w 914400"/>
              <a:gd name="connsiteY1" fmla="*/ 457200 h 914400"/>
              <a:gd name="connsiteX2" fmla="*/ 457200 w 914400"/>
              <a:gd name="connsiteY2" fmla="*/ 914400 h 914400"/>
              <a:gd name="connsiteX3" fmla="*/ 0 w 914400"/>
              <a:gd name="connsiteY3" fmla="*/ 457200 h 914400"/>
              <a:gd name="connsiteX4" fmla="*/ 457200 w 914400"/>
              <a:gd name="connsiteY4" fmla="*/ 0 h 914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" h="914400">
                <a:moveTo>
                  <a:pt x="457200" y="0"/>
                </a:moveTo>
                <a:cubicBezTo>
                  <a:pt x="716279" y="0"/>
                  <a:pt x="914400" y="198120"/>
                  <a:pt x="914400" y="457200"/>
                </a:cubicBezTo>
                <a:cubicBezTo>
                  <a:pt x="914400" y="716280"/>
                  <a:pt x="716279" y="914400"/>
                  <a:pt x="457200" y="914400"/>
                </a:cubicBezTo>
                <a:cubicBezTo>
                  <a:pt x="198120" y="914400"/>
                  <a:pt x="0" y="716280"/>
                  <a:pt x="0" y="457200"/>
                </a:cubicBezTo>
                <a:cubicBezTo>
                  <a:pt x="0" y="198120"/>
                  <a:pt x="198120" y="0"/>
                  <a:pt x="457200" y="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tx1"/>
              </a:solidFill>
            </a:endParaRPr>
          </a:p>
        </p:txBody>
      </p:sp>
      <p:sp>
        <p:nvSpPr>
          <p:cNvPr id="5" name="Freeform 3"/>
          <p:cNvSpPr/>
          <p:nvPr/>
        </p:nvSpPr>
        <p:spPr>
          <a:xfrm>
            <a:off x="2724870" y="2507700"/>
            <a:ext cx="951059" cy="951059"/>
          </a:xfrm>
          <a:custGeom>
            <a:avLst/>
            <a:gdLst>
              <a:gd name="connsiteX0" fmla="*/ 475529 w 951059"/>
              <a:gd name="connsiteY0" fmla="*/ 18329 h 951059"/>
              <a:gd name="connsiteX1" fmla="*/ 932729 w 951059"/>
              <a:gd name="connsiteY1" fmla="*/ 475529 h 951059"/>
              <a:gd name="connsiteX2" fmla="*/ 475529 w 951059"/>
              <a:gd name="connsiteY2" fmla="*/ 932729 h 951059"/>
              <a:gd name="connsiteX3" fmla="*/ 18329 w 951059"/>
              <a:gd name="connsiteY3" fmla="*/ 475529 h 951059"/>
              <a:gd name="connsiteX4" fmla="*/ 475529 w 951059"/>
              <a:gd name="connsiteY4" fmla="*/ 18329 h 9510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51059" h="951059">
                <a:moveTo>
                  <a:pt x="475529" y="18329"/>
                </a:moveTo>
                <a:cubicBezTo>
                  <a:pt x="734609" y="18329"/>
                  <a:pt x="932729" y="216449"/>
                  <a:pt x="932729" y="475529"/>
                </a:cubicBezTo>
                <a:cubicBezTo>
                  <a:pt x="932729" y="734610"/>
                  <a:pt x="734609" y="932729"/>
                  <a:pt x="475529" y="932729"/>
                </a:cubicBezTo>
                <a:cubicBezTo>
                  <a:pt x="216449" y="932729"/>
                  <a:pt x="18329" y="734610"/>
                  <a:pt x="18329" y="475529"/>
                </a:cubicBezTo>
                <a:cubicBezTo>
                  <a:pt x="18329" y="216449"/>
                  <a:pt x="216449" y="18329"/>
                  <a:pt x="475529" y="18329"/>
                </a:cubicBez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tx1"/>
              </a:solidFill>
            </a:endParaRPr>
          </a:p>
        </p:txBody>
      </p:sp>
      <p:sp>
        <p:nvSpPr>
          <p:cNvPr id="6" name="Freeform 3"/>
          <p:cNvSpPr/>
          <p:nvPr/>
        </p:nvSpPr>
        <p:spPr>
          <a:xfrm>
            <a:off x="4800600" y="2526029"/>
            <a:ext cx="914400" cy="914400"/>
          </a:xfrm>
          <a:custGeom>
            <a:avLst/>
            <a:gdLst>
              <a:gd name="connsiteX0" fmla="*/ 457200 w 914400"/>
              <a:gd name="connsiteY0" fmla="*/ 0 h 914400"/>
              <a:gd name="connsiteX1" fmla="*/ 914400 w 914400"/>
              <a:gd name="connsiteY1" fmla="*/ 457200 h 914400"/>
              <a:gd name="connsiteX2" fmla="*/ 457200 w 914400"/>
              <a:gd name="connsiteY2" fmla="*/ 914400 h 914400"/>
              <a:gd name="connsiteX3" fmla="*/ 0 w 914400"/>
              <a:gd name="connsiteY3" fmla="*/ 457200 h 914400"/>
              <a:gd name="connsiteX4" fmla="*/ 457200 w 914400"/>
              <a:gd name="connsiteY4" fmla="*/ 0 h 914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" h="914400">
                <a:moveTo>
                  <a:pt x="457200" y="0"/>
                </a:moveTo>
                <a:cubicBezTo>
                  <a:pt x="716279" y="0"/>
                  <a:pt x="914400" y="198120"/>
                  <a:pt x="914400" y="457200"/>
                </a:cubicBezTo>
                <a:cubicBezTo>
                  <a:pt x="914400" y="716280"/>
                  <a:pt x="716279" y="914400"/>
                  <a:pt x="457200" y="914400"/>
                </a:cubicBezTo>
                <a:cubicBezTo>
                  <a:pt x="198120" y="914400"/>
                  <a:pt x="0" y="716280"/>
                  <a:pt x="0" y="457200"/>
                </a:cubicBezTo>
                <a:cubicBezTo>
                  <a:pt x="0" y="198120"/>
                  <a:pt x="198120" y="0"/>
                  <a:pt x="457200" y="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tx1"/>
              </a:solidFill>
            </a:endParaRPr>
          </a:p>
        </p:txBody>
      </p:sp>
      <p:sp>
        <p:nvSpPr>
          <p:cNvPr id="7" name="Freeform 3"/>
          <p:cNvSpPr/>
          <p:nvPr/>
        </p:nvSpPr>
        <p:spPr>
          <a:xfrm>
            <a:off x="4782270" y="2507700"/>
            <a:ext cx="951059" cy="951059"/>
          </a:xfrm>
          <a:custGeom>
            <a:avLst/>
            <a:gdLst>
              <a:gd name="connsiteX0" fmla="*/ 475529 w 951059"/>
              <a:gd name="connsiteY0" fmla="*/ 18329 h 951059"/>
              <a:gd name="connsiteX1" fmla="*/ 932729 w 951059"/>
              <a:gd name="connsiteY1" fmla="*/ 475529 h 951059"/>
              <a:gd name="connsiteX2" fmla="*/ 475529 w 951059"/>
              <a:gd name="connsiteY2" fmla="*/ 932729 h 951059"/>
              <a:gd name="connsiteX3" fmla="*/ 18329 w 951059"/>
              <a:gd name="connsiteY3" fmla="*/ 475529 h 951059"/>
              <a:gd name="connsiteX4" fmla="*/ 475529 w 951059"/>
              <a:gd name="connsiteY4" fmla="*/ 18329 h 9510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51059" h="951059">
                <a:moveTo>
                  <a:pt x="475529" y="18329"/>
                </a:moveTo>
                <a:cubicBezTo>
                  <a:pt x="734609" y="18329"/>
                  <a:pt x="932729" y="216449"/>
                  <a:pt x="932729" y="475529"/>
                </a:cubicBezTo>
                <a:cubicBezTo>
                  <a:pt x="932729" y="734610"/>
                  <a:pt x="734609" y="932729"/>
                  <a:pt x="475529" y="932729"/>
                </a:cubicBezTo>
                <a:cubicBezTo>
                  <a:pt x="216449" y="932729"/>
                  <a:pt x="18329" y="734610"/>
                  <a:pt x="18329" y="475529"/>
                </a:cubicBezTo>
                <a:cubicBezTo>
                  <a:pt x="18329" y="216449"/>
                  <a:pt x="216449" y="18329"/>
                  <a:pt x="475529" y="18329"/>
                </a:cubicBez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tx1"/>
              </a:solidFill>
            </a:endParaRPr>
          </a:p>
        </p:txBody>
      </p:sp>
      <p:sp>
        <p:nvSpPr>
          <p:cNvPr id="8" name="Freeform 3"/>
          <p:cNvSpPr/>
          <p:nvPr/>
        </p:nvSpPr>
        <p:spPr>
          <a:xfrm>
            <a:off x="6858000" y="2526029"/>
            <a:ext cx="914400" cy="914400"/>
          </a:xfrm>
          <a:custGeom>
            <a:avLst/>
            <a:gdLst>
              <a:gd name="connsiteX0" fmla="*/ 457200 w 914400"/>
              <a:gd name="connsiteY0" fmla="*/ 0 h 914400"/>
              <a:gd name="connsiteX1" fmla="*/ 914400 w 914400"/>
              <a:gd name="connsiteY1" fmla="*/ 457200 h 914400"/>
              <a:gd name="connsiteX2" fmla="*/ 457200 w 914400"/>
              <a:gd name="connsiteY2" fmla="*/ 914400 h 914400"/>
              <a:gd name="connsiteX3" fmla="*/ 0 w 914400"/>
              <a:gd name="connsiteY3" fmla="*/ 457200 h 914400"/>
              <a:gd name="connsiteX4" fmla="*/ 457200 w 914400"/>
              <a:gd name="connsiteY4" fmla="*/ 0 h 914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" h="914400">
                <a:moveTo>
                  <a:pt x="457200" y="0"/>
                </a:moveTo>
                <a:cubicBezTo>
                  <a:pt x="716280" y="0"/>
                  <a:pt x="914400" y="198120"/>
                  <a:pt x="914400" y="457200"/>
                </a:cubicBezTo>
                <a:cubicBezTo>
                  <a:pt x="914400" y="716280"/>
                  <a:pt x="716280" y="914400"/>
                  <a:pt x="457200" y="914400"/>
                </a:cubicBezTo>
                <a:cubicBezTo>
                  <a:pt x="198119" y="914400"/>
                  <a:pt x="0" y="716280"/>
                  <a:pt x="0" y="457200"/>
                </a:cubicBezTo>
                <a:cubicBezTo>
                  <a:pt x="0" y="198120"/>
                  <a:pt x="198119" y="0"/>
                  <a:pt x="457200" y="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tx1"/>
              </a:solidFill>
            </a:endParaRPr>
          </a:p>
        </p:txBody>
      </p:sp>
      <p:sp>
        <p:nvSpPr>
          <p:cNvPr id="9" name="Freeform 3"/>
          <p:cNvSpPr/>
          <p:nvPr/>
        </p:nvSpPr>
        <p:spPr>
          <a:xfrm>
            <a:off x="6839670" y="2507700"/>
            <a:ext cx="951059" cy="951059"/>
          </a:xfrm>
          <a:custGeom>
            <a:avLst/>
            <a:gdLst>
              <a:gd name="connsiteX0" fmla="*/ 475529 w 951059"/>
              <a:gd name="connsiteY0" fmla="*/ 18329 h 951059"/>
              <a:gd name="connsiteX1" fmla="*/ 932729 w 951059"/>
              <a:gd name="connsiteY1" fmla="*/ 475529 h 951059"/>
              <a:gd name="connsiteX2" fmla="*/ 475529 w 951059"/>
              <a:gd name="connsiteY2" fmla="*/ 932729 h 951059"/>
              <a:gd name="connsiteX3" fmla="*/ 18329 w 951059"/>
              <a:gd name="connsiteY3" fmla="*/ 475529 h 951059"/>
              <a:gd name="connsiteX4" fmla="*/ 475529 w 951059"/>
              <a:gd name="connsiteY4" fmla="*/ 18329 h 9510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51059" h="951059">
                <a:moveTo>
                  <a:pt x="475529" y="18329"/>
                </a:moveTo>
                <a:cubicBezTo>
                  <a:pt x="734610" y="18329"/>
                  <a:pt x="932729" y="216449"/>
                  <a:pt x="932729" y="475529"/>
                </a:cubicBezTo>
                <a:cubicBezTo>
                  <a:pt x="932729" y="734610"/>
                  <a:pt x="734610" y="932729"/>
                  <a:pt x="475529" y="932729"/>
                </a:cubicBezTo>
                <a:cubicBezTo>
                  <a:pt x="216449" y="932729"/>
                  <a:pt x="18329" y="734610"/>
                  <a:pt x="18329" y="475529"/>
                </a:cubicBezTo>
                <a:cubicBezTo>
                  <a:pt x="18329" y="216449"/>
                  <a:pt x="216449" y="18329"/>
                  <a:pt x="475529" y="18329"/>
                </a:cubicBez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tx1"/>
              </a:solidFill>
            </a:endParaRPr>
          </a:p>
        </p:txBody>
      </p:sp>
      <p:sp>
        <p:nvSpPr>
          <p:cNvPr id="10" name="Freeform 3"/>
          <p:cNvSpPr/>
          <p:nvPr/>
        </p:nvSpPr>
        <p:spPr>
          <a:xfrm>
            <a:off x="3639184" y="2964814"/>
            <a:ext cx="946150" cy="73660"/>
          </a:xfrm>
          <a:custGeom>
            <a:avLst/>
            <a:gdLst>
              <a:gd name="connsiteX0" fmla="*/ 18415 w 946150"/>
              <a:gd name="connsiteY0" fmla="*/ 18414 h 73660"/>
              <a:gd name="connsiteX1" fmla="*/ 927735 w 946150"/>
              <a:gd name="connsiteY1" fmla="*/ 18414 h 736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46150" h="73660">
                <a:moveTo>
                  <a:pt x="18415" y="18414"/>
                </a:moveTo>
                <a:lnTo>
                  <a:pt x="927735" y="18414"/>
                </a:lnTo>
              </a:path>
            </a:pathLst>
          </a:custGeom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11" name="Freeform 3"/>
          <p:cNvSpPr/>
          <p:nvPr/>
        </p:nvSpPr>
        <p:spPr>
          <a:xfrm>
            <a:off x="4556759" y="2901950"/>
            <a:ext cx="243840" cy="162560"/>
          </a:xfrm>
          <a:custGeom>
            <a:avLst/>
            <a:gdLst>
              <a:gd name="connsiteX0" fmla="*/ 243840 w 243840"/>
              <a:gd name="connsiteY0" fmla="*/ 81279 h 162560"/>
              <a:gd name="connsiteX1" fmla="*/ 0 w 243840"/>
              <a:gd name="connsiteY1" fmla="*/ 0 h 162560"/>
              <a:gd name="connsiteX2" fmla="*/ 0 w 243840"/>
              <a:gd name="connsiteY2" fmla="*/ 162560 h 162560"/>
              <a:gd name="connsiteX3" fmla="*/ 243840 w 243840"/>
              <a:gd name="connsiteY3" fmla="*/ 81279 h 1625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3840" h="162560">
                <a:moveTo>
                  <a:pt x="243840" y="81279"/>
                </a:moveTo>
                <a:lnTo>
                  <a:pt x="0" y="0"/>
                </a:lnTo>
                <a:lnTo>
                  <a:pt x="0" y="162560"/>
                </a:lnTo>
                <a:lnTo>
                  <a:pt x="243840" y="81279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tx1"/>
              </a:solidFill>
            </a:endParaRPr>
          </a:p>
        </p:txBody>
      </p:sp>
      <p:sp>
        <p:nvSpPr>
          <p:cNvPr id="12" name="Freeform 3"/>
          <p:cNvSpPr/>
          <p:nvPr/>
        </p:nvSpPr>
        <p:spPr>
          <a:xfrm>
            <a:off x="5696584" y="2964814"/>
            <a:ext cx="946150" cy="73660"/>
          </a:xfrm>
          <a:custGeom>
            <a:avLst/>
            <a:gdLst>
              <a:gd name="connsiteX0" fmla="*/ 18415 w 946150"/>
              <a:gd name="connsiteY0" fmla="*/ 18414 h 73660"/>
              <a:gd name="connsiteX1" fmla="*/ 927734 w 946150"/>
              <a:gd name="connsiteY1" fmla="*/ 18414 h 736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46150" h="73660">
                <a:moveTo>
                  <a:pt x="18415" y="18414"/>
                </a:moveTo>
                <a:lnTo>
                  <a:pt x="927734" y="18414"/>
                </a:lnTo>
              </a:path>
            </a:pathLst>
          </a:custGeom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13" name="Freeform 3"/>
          <p:cNvSpPr/>
          <p:nvPr/>
        </p:nvSpPr>
        <p:spPr>
          <a:xfrm>
            <a:off x="6614159" y="2901950"/>
            <a:ext cx="243840" cy="162560"/>
          </a:xfrm>
          <a:custGeom>
            <a:avLst/>
            <a:gdLst>
              <a:gd name="connsiteX0" fmla="*/ 243840 w 243840"/>
              <a:gd name="connsiteY0" fmla="*/ 81279 h 162560"/>
              <a:gd name="connsiteX1" fmla="*/ 0 w 243840"/>
              <a:gd name="connsiteY1" fmla="*/ 0 h 162560"/>
              <a:gd name="connsiteX2" fmla="*/ 0 w 243840"/>
              <a:gd name="connsiteY2" fmla="*/ 162560 h 162560"/>
              <a:gd name="connsiteX3" fmla="*/ 243840 w 243840"/>
              <a:gd name="connsiteY3" fmla="*/ 81279 h 1625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3840" h="162560">
                <a:moveTo>
                  <a:pt x="243840" y="81279"/>
                </a:moveTo>
                <a:lnTo>
                  <a:pt x="0" y="0"/>
                </a:lnTo>
                <a:lnTo>
                  <a:pt x="0" y="162560"/>
                </a:lnTo>
                <a:lnTo>
                  <a:pt x="243840" y="81279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tx1"/>
              </a:solidFill>
            </a:endParaRPr>
          </a:p>
        </p:txBody>
      </p:sp>
      <p:sp>
        <p:nvSpPr>
          <p:cNvPr id="14" name="Freeform 3"/>
          <p:cNvSpPr/>
          <p:nvPr/>
        </p:nvSpPr>
        <p:spPr>
          <a:xfrm>
            <a:off x="1353185" y="2964814"/>
            <a:ext cx="1174750" cy="73660"/>
          </a:xfrm>
          <a:custGeom>
            <a:avLst/>
            <a:gdLst>
              <a:gd name="connsiteX0" fmla="*/ 18414 w 1174750"/>
              <a:gd name="connsiteY0" fmla="*/ 18414 h 73660"/>
              <a:gd name="connsiteX1" fmla="*/ 1156335 w 1174750"/>
              <a:gd name="connsiteY1" fmla="*/ 18414 h 736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174750" h="73660">
                <a:moveTo>
                  <a:pt x="18414" y="18414"/>
                </a:moveTo>
                <a:lnTo>
                  <a:pt x="1156335" y="18414"/>
                </a:lnTo>
              </a:path>
            </a:pathLst>
          </a:custGeom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15" name="Freeform 3"/>
          <p:cNvSpPr/>
          <p:nvPr/>
        </p:nvSpPr>
        <p:spPr>
          <a:xfrm>
            <a:off x="2499360" y="2901950"/>
            <a:ext cx="243839" cy="162560"/>
          </a:xfrm>
          <a:custGeom>
            <a:avLst/>
            <a:gdLst>
              <a:gd name="connsiteX0" fmla="*/ 243839 w 243839"/>
              <a:gd name="connsiteY0" fmla="*/ 81279 h 162560"/>
              <a:gd name="connsiteX1" fmla="*/ 0 w 243839"/>
              <a:gd name="connsiteY1" fmla="*/ 0 h 162560"/>
              <a:gd name="connsiteX2" fmla="*/ 0 w 243839"/>
              <a:gd name="connsiteY2" fmla="*/ 162560 h 162560"/>
              <a:gd name="connsiteX3" fmla="*/ 243839 w 243839"/>
              <a:gd name="connsiteY3" fmla="*/ 81279 h 1625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3839" h="162560">
                <a:moveTo>
                  <a:pt x="243839" y="81279"/>
                </a:moveTo>
                <a:lnTo>
                  <a:pt x="0" y="0"/>
                </a:lnTo>
                <a:lnTo>
                  <a:pt x="0" y="162560"/>
                </a:lnTo>
                <a:lnTo>
                  <a:pt x="243839" y="81279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tx1"/>
              </a:solidFill>
            </a:endParaRPr>
          </a:p>
        </p:txBody>
      </p:sp>
      <p:sp>
        <p:nvSpPr>
          <p:cNvPr id="16" name="Freeform 3"/>
          <p:cNvSpPr/>
          <p:nvPr/>
        </p:nvSpPr>
        <p:spPr>
          <a:xfrm>
            <a:off x="4915534" y="2240945"/>
            <a:ext cx="628650" cy="436849"/>
          </a:xfrm>
          <a:custGeom>
            <a:avLst/>
            <a:gdLst>
              <a:gd name="connsiteX0" fmla="*/ 18415 w 628650"/>
              <a:gd name="connsiteY0" fmla="*/ 418434 h 436849"/>
              <a:gd name="connsiteX1" fmla="*/ 610235 w 628650"/>
              <a:gd name="connsiteY1" fmla="*/ 197454 h 4368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628650" h="436849">
                <a:moveTo>
                  <a:pt x="18415" y="418434"/>
                </a:moveTo>
                <a:cubicBezTo>
                  <a:pt x="18415" y="-79405"/>
                  <a:pt x="452755" y="-62895"/>
                  <a:pt x="610235" y="197454"/>
                </a:cubicBezTo>
              </a:path>
            </a:pathLst>
          </a:custGeom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17" name="Freeform 3"/>
          <p:cNvSpPr/>
          <p:nvPr/>
        </p:nvSpPr>
        <p:spPr>
          <a:xfrm>
            <a:off x="5439409" y="2402839"/>
            <a:ext cx="157480" cy="256539"/>
          </a:xfrm>
          <a:custGeom>
            <a:avLst/>
            <a:gdLst>
              <a:gd name="connsiteX0" fmla="*/ 142240 w 157480"/>
              <a:gd name="connsiteY0" fmla="*/ 256539 h 256539"/>
              <a:gd name="connsiteX1" fmla="*/ 157480 w 157480"/>
              <a:gd name="connsiteY1" fmla="*/ 0 h 256539"/>
              <a:gd name="connsiteX2" fmla="*/ 0 w 157480"/>
              <a:gd name="connsiteY2" fmla="*/ 41910 h 256539"/>
              <a:gd name="connsiteX3" fmla="*/ 142240 w 157480"/>
              <a:gd name="connsiteY3" fmla="*/ 256539 h 25653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57480" h="256539">
                <a:moveTo>
                  <a:pt x="142240" y="256539"/>
                </a:moveTo>
                <a:lnTo>
                  <a:pt x="157480" y="0"/>
                </a:lnTo>
                <a:lnTo>
                  <a:pt x="0" y="41910"/>
                </a:lnTo>
                <a:lnTo>
                  <a:pt x="142240" y="256539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tx1"/>
              </a:solidFill>
            </a:endParaRPr>
          </a:p>
        </p:txBody>
      </p:sp>
      <p:sp>
        <p:nvSpPr>
          <p:cNvPr id="18" name="Freeform 3"/>
          <p:cNvSpPr/>
          <p:nvPr/>
        </p:nvSpPr>
        <p:spPr>
          <a:xfrm>
            <a:off x="6949440" y="2617470"/>
            <a:ext cx="730250" cy="730250"/>
          </a:xfrm>
          <a:custGeom>
            <a:avLst/>
            <a:gdLst>
              <a:gd name="connsiteX0" fmla="*/ 364490 w 730250"/>
              <a:gd name="connsiteY0" fmla="*/ 0 h 730250"/>
              <a:gd name="connsiteX1" fmla="*/ 730250 w 730250"/>
              <a:gd name="connsiteY1" fmla="*/ 364489 h 730250"/>
              <a:gd name="connsiteX2" fmla="*/ 364490 w 730250"/>
              <a:gd name="connsiteY2" fmla="*/ 730250 h 730250"/>
              <a:gd name="connsiteX3" fmla="*/ 0 w 730250"/>
              <a:gd name="connsiteY3" fmla="*/ 364489 h 730250"/>
              <a:gd name="connsiteX4" fmla="*/ 364490 w 730250"/>
              <a:gd name="connsiteY4" fmla="*/ 0 h 7302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30250" h="730250">
                <a:moveTo>
                  <a:pt x="364490" y="0"/>
                </a:moveTo>
                <a:cubicBezTo>
                  <a:pt x="572769" y="0"/>
                  <a:pt x="730250" y="157479"/>
                  <a:pt x="730250" y="364489"/>
                </a:cubicBezTo>
                <a:cubicBezTo>
                  <a:pt x="730250" y="571500"/>
                  <a:pt x="572769" y="730250"/>
                  <a:pt x="364490" y="730250"/>
                </a:cubicBezTo>
                <a:cubicBezTo>
                  <a:pt x="157479" y="730250"/>
                  <a:pt x="0" y="571500"/>
                  <a:pt x="0" y="364489"/>
                </a:cubicBezTo>
                <a:cubicBezTo>
                  <a:pt x="0" y="157479"/>
                  <a:pt x="157479" y="0"/>
                  <a:pt x="364490" y="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tx1"/>
              </a:solidFill>
            </a:endParaRPr>
          </a:p>
        </p:txBody>
      </p:sp>
      <p:sp>
        <p:nvSpPr>
          <p:cNvPr id="19" name="Freeform 3"/>
          <p:cNvSpPr/>
          <p:nvPr/>
        </p:nvSpPr>
        <p:spPr>
          <a:xfrm>
            <a:off x="6931110" y="2599140"/>
            <a:ext cx="766909" cy="766909"/>
          </a:xfrm>
          <a:custGeom>
            <a:avLst/>
            <a:gdLst>
              <a:gd name="connsiteX0" fmla="*/ 382820 w 766909"/>
              <a:gd name="connsiteY0" fmla="*/ 18329 h 766909"/>
              <a:gd name="connsiteX1" fmla="*/ 748579 w 766909"/>
              <a:gd name="connsiteY1" fmla="*/ 382819 h 766909"/>
              <a:gd name="connsiteX2" fmla="*/ 382820 w 766909"/>
              <a:gd name="connsiteY2" fmla="*/ 748579 h 766909"/>
              <a:gd name="connsiteX3" fmla="*/ 18329 w 766909"/>
              <a:gd name="connsiteY3" fmla="*/ 382819 h 766909"/>
              <a:gd name="connsiteX4" fmla="*/ 382820 w 766909"/>
              <a:gd name="connsiteY4" fmla="*/ 18329 h 76690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66909" h="766909">
                <a:moveTo>
                  <a:pt x="382820" y="18329"/>
                </a:moveTo>
                <a:cubicBezTo>
                  <a:pt x="591099" y="18329"/>
                  <a:pt x="748579" y="175809"/>
                  <a:pt x="748579" y="382819"/>
                </a:cubicBezTo>
                <a:cubicBezTo>
                  <a:pt x="748579" y="589829"/>
                  <a:pt x="591099" y="748579"/>
                  <a:pt x="382820" y="748579"/>
                </a:cubicBezTo>
                <a:cubicBezTo>
                  <a:pt x="175809" y="748579"/>
                  <a:pt x="18329" y="589829"/>
                  <a:pt x="18329" y="382819"/>
                </a:cubicBezTo>
                <a:cubicBezTo>
                  <a:pt x="18329" y="175809"/>
                  <a:pt x="175809" y="18329"/>
                  <a:pt x="382820" y="18329"/>
                </a:cubicBez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tx1"/>
              </a:solidFill>
            </a:endParaRPr>
          </a:p>
        </p:txBody>
      </p:sp>
      <p:sp>
        <p:nvSpPr>
          <p:cNvPr id="32" name="Freeform 3"/>
          <p:cNvSpPr/>
          <p:nvPr/>
        </p:nvSpPr>
        <p:spPr>
          <a:xfrm>
            <a:off x="2743200" y="5486400"/>
            <a:ext cx="685800" cy="685800"/>
          </a:xfrm>
          <a:custGeom>
            <a:avLst/>
            <a:gdLst>
              <a:gd name="connsiteX0" fmla="*/ 176529 w 685800"/>
              <a:gd name="connsiteY0" fmla="*/ 685800 h 685800"/>
              <a:gd name="connsiteX1" fmla="*/ 176529 w 685800"/>
              <a:gd name="connsiteY1" fmla="*/ 321309 h 685800"/>
              <a:gd name="connsiteX2" fmla="*/ 0 w 685800"/>
              <a:gd name="connsiteY2" fmla="*/ 321309 h 685800"/>
              <a:gd name="connsiteX3" fmla="*/ 342900 w 685800"/>
              <a:gd name="connsiteY3" fmla="*/ 0 h 685800"/>
              <a:gd name="connsiteX4" fmla="*/ 685800 w 685800"/>
              <a:gd name="connsiteY4" fmla="*/ 321309 h 685800"/>
              <a:gd name="connsiteX5" fmla="*/ 508000 w 685800"/>
              <a:gd name="connsiteY5" fmla="*/ 321309 h 685800"/>
              <a:gd name="connsiteX6" fmla="*/ 508000 w 685800"/>
              <a:gd name="connsiteY6" fmla="*/ 685800 h 685800"/>
              <a:gd name="connsiteX7" fmla="*/ 176529 w 685800"/>
              <a:gd name="connsiteY7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85800" h="685800">
                <a:moveTo>
                  <a:pt x="176529" y="685800"/>
                </a:moveTo>
                <a:lnTo>
                  <a:pt x="176529" y="321309"/>
                </a:lnTo>
                <a:lnTo>
                  <a:pt x="0" y="321309"/>
                </a:lnTo>
                <a:lnTo>
                  <a:pt x="342900" y="0"/>
                </a:lnTo>
                <a:lnTo>
                  <a:pt x="685800" y="321309"/>
                </a:lnTo>
                <a:lnTo>
                  <a:pt x="508000" y="321309"/>
                </a:lnTo>
                <a:lnTo>
                  <a:pt x="508000" y="685800"/>
                </a:lnTo>
                <a:lnTo>
                  <a:pt x="176529" y="685800"/>
                </a:lnTo>
              </a:path>
            </a:pathLst>
          </a:custGeom>
          <a:solidFill>
            <a:srgbClr val="00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2736850" y="5480050"/>
            <a:ext cx="698500" cy="698500"/>
          </a:xfrm>
          <a:custGeom>
            <a:avLst/>
            <a:gdLst>
              <a:gd name="connsiteX0" fmla="*/ 182879 w 698500"/>
              <a:gd name="connsiteY0" fmla="*/ 692150 h 698500"/>
              <a:gd name="connsiteX1" fmla="*/ 182879 w 698500"/>
              <a:gd name="connsiteY1" fmla="*/ 327659 h 698500"/>
              <a:gd name="connsiteX2" fmla="*/ 6350 w 698500"/>
              <a:gd name="connsiteY2" fmla="*/ 327659 h 698500"/>
              <a:gd name="connsiteX3" fmla="*/ 349250 w 698500"/>
              <a:gd name="connsiteY3" fmla="*/ 6350 h 698500"/>
              <a:gd name="connsiteX4" fmla="*/ 692150 w 698500"/>
              <a:gd name="connsiteY4" fmla="*/ 327659 h 698500"/>
              <a:gd name="connsiteX5" fmla="*/ 514350 w 698500"/>
              <a:gd name="connsiteY5" fmla="*/ 327659 h 698500"/>
              <a:gd name="connsiteX6" fmla="*/ 514350 w 698500"/>
              <a:gd name="connsiteY6" fmla="*/ 692150 h 698500"/>
              <a:gd name="connsiteX7" fmla="*/ 182879 w 698500"/>
              <a:gd name="connsiteY7" fmla="*/ 692150 h 6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98500" h="698500">
                <a:moveTo>
                  <a:pt x="182879" y="692150"/>
                </a:moveTo>
                <a:lnTo>
                  <a:pt x="182879" y="327659"/>
                </a:lnTo>
                <a:lnTo>
                  <a:pt x="6350" y="327659"/>
                </a:lnTo>
                <a:lnTo>
                  <a:pt x="349250" y="6350"/>
                </a:lnTo>
                <a:lnTo>
                  <a:pt x="692150" y="327659"/>
                </a:lnTo>
                <a:lnTo>
                  <a:pt x="514350" y="327659"/>
                </a:lnTo>
                <a:lnTo>
                  <a:pt x="514350" y="692150"/>
                </a:lnTo>
                <a:lnTo>
                  <a:pt x="182879" y="692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4127500" y="2667000"/>
            <a:ext cx="246862" cy="41806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  <a:tabLst/>
            </a:pPr>
            <a:r>
              <a:rPr lang="en-US" altLang="zh-CN" sz="3200" b="1" dirty="0" smtClean="0">
                <a:latin typeface="Courier New" pitchFamily="18" charset="0"/>
                <a:cs typeface="Courier New" pitchFamily="18" charset="0"/>
              </a:rPr>
              <a:t>"</a:t>
            </a:r>
          </a:p>
        </p:txBody>
      </p:sp>
      <p:sp>
        <p:nvSpPr>
          <p:cNvPr id="34" name="TextBox 1"/>
          <p:cNvSpPr txBox="1"/>
          <p:nvPr/>
        </p:nvSpPr>
        <p:spPr>
          <a:xfrm>
            <a:off x="6184900" y="2667000"/>
            <a:ext cx="246862" cy="41806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  <a:tabLst/>
            </a:pPr>
            <a:r>
              <a:rPr lang="en-US" altLang="zh-CN" sz="3200" b="1" dirty="0" smtClean="0">
                <a:latin typeface="Courier New" pitchFamily="18" charset="0"/>
                <a:cs typeface="Courier New" pitchFamily="18" charset="0"/>
              </a:rPr>
              <a:t>"</a:t>
            </a:r>
          </a:p>
        </p:txBody>
      </p:sp>
      <p:sp>
        <p:nvSpPr>
          <p:cNvPr id="35" name="TextBox 1"/>
          <p:cNvSpPr txBox="1"/>
          <p:nvPr/>
        </p:nvSpPr>
        <p:spPr>
          <a:xfrm>
            <a:off x="1828800" y="2730500"/>
            <a:ext cx="706925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start</a:t>
            </a:r>
          </a:p>
        </p:txBody>
      </p:sp>
      <p:sp>
        <p:nvSpPr>
          <p:cNvPr id="36" name="TextBox 1"/>
          <p:cNvSpPr txBox="1"/>
          <p:nvPr/>
        </p:nvSpPr>
        <p:spPr>
          <a:xfrm>
            <a:off x="2120900" y="647700"/>
            <a:ext cx="4765920" cy="152073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100"/>
              </a:lnSpc>
              <a:tabLst>
                <a:tab pos="2197100" algn="l"/>
              </a:tabLst>
            </a:pP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A Simple Automaton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500"/>
              </a:lnSpc>
              <a:tabLst>
                <a:tab pos="2197100" algn="l"/>
              </a:tabLst>
            </a:pPr>
            <a:r>
              <a:rPr lang="en-US" altLang="zh-CN" dirty="0" smtClean="0"/>
              <a:t>	</a:t>
            </a:r>
            <a:r>
              <a:rPr lang="en-US" altLang="zh-CN" sz="2600" b="1" dirty="0" smtClean="0">
                <a:latin typeface="Courier New" pitchFamily="18" charset="0"/>
                <a:cs typeface="Courier New" pitchFamily="18" charset="0"/>
              </a:rPr>
              <a:t>A,B,C,</a:t>
            </a:r>
            <a:r>
              <a:rPr lang="en-US" altLang="zh-CN" sz="2600" b="1" dirty="0" smtClean="0">
                <a:latin typeface="Times New Roman" pitchFamily="18" charset="0"/>
                <a:cs typeface="Times New Roman" pitchFamily="18" charset="0"/>
              </a:rPr>
              <a:t>...</a:t>
            </a:r>
            <a:r>
              <a:rPr lang="en-US" altLang="zh-CN" sz="2600" b="1" dirty="0" smtClean="0">
                <a:latin typeface="Courier New" pitchFamily="18" charset="0"/>
                <a:cs typeface="Courier New" pitchFamily="18" charset="0"/>
              </a:rPr>
              <a:t>,Z</a:t>
            </a:r>
          </a:p>
        </p:txBody>
      </p:sp>
      <p:sp>
        <p:nvSpPr>
          <p:cNvPr id="39" name="Freeform 3"/>
          <p:cNvSpPr/>
          <p:nvPr/>
        </p:nvSpPr>
        <p:spPr>
          <a:xfrm>
            <a:off x="2743200" y="4800600"/>
            <a:ext cx="685800" cy="685800"/>
          </a:xfrm>
          <a:custGeom>
            <a:avLst/>
            <a:gdLst>
              <a:gd name="connsiteX0" fmla="*/ 342900 w 685800"/>
              <a:gd name="connsiteY0" fmla="*/ 685800 h 685800"/>
              <a:gd name="connsiteX1" fmla="*/ 0 w 685800"/>
              <a:gd name="connsiteY1" fmla="*/ 685800 h 685800"/>
              <a:gd name="connsiteX2" fmla="*/ 0 w 685800"/>
              <a:gd name="connsiteY2" fmla="*/ 0 h 685800"/>
              <a:gd name="connsiteX3" fmla="*/ 685800 w 685800"/>
              <a:gd name="connsiteY3" fmla="*/ 0 h 685800"/>
              <a:gd name="connsiteX4" fmla="*/ 685800 w 685800"/>
              <a:gd name="connsiteY4" fmla="*/ 685800 h 685800"/>
              <a:gd name="connsiteX5" fmla="*/ 342900 w 685800"/>
              <a:gd name="connsiteY5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85800" h="685800">
                <a:moveTo>
                  <a:pt x="342900" y="685800"/>
                </a:moveTo>
                <a:lnTo>
                  <a:pt x="0" y="685800"/>
                </a:lnTo>
                <a:lnTo>
                  <a:pt x="0" y="0"/>
                </a:lnTo>
                <a:lnTo>
                  <a:pt x="685800" y="0"/>
                </a:lnTo>
                <a:lnTo>
                  <a:pt x="685800" y="685800"/>
                </a:lnTo>
                <a:lnTo>
                  <a:pt x="342900" y="685800"/>
                </a:lnTo>
              </a:path>
            </a:pathLst>
          </a:custGeom>
          <a:solidFill>
            <a:srgbClr val="99CC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0" name="Freeform 3"/>
          <p:cNvSpPr/>
          <p:nvPr/>
        </p:nvSpPr>
        <p:spPr>
          <a:xfrm>
            <a:off x="2736850" y="4794250"/>
            <a:ext cx="698500" cy="698500"/>
          </a:xfrm>
          <a:custGeom>
            <a:avLst/>
            <a:gdLst>
              <a:gd name="connsiteX0" fmla="*/ 349250 w 698500"/>
              <a:gd name="connsiteY0" fmla="*/ 692150 h 698500"/>
              <a:gd name="connsiteX1" fmla="*/ 6350 w 698500"/>
              <a:gd name="connsiteY1" fmla="*/ 692150 h 698500"/>
              <a:gd name="connsiteX2" fmla="*/ 6350 w 698500"/>
              <a:gd name="connsiteY2" fmla="*/ 6350 h 698500"/>
              <a:gd name="connsiteX3" fmla="*/ 692150 w 698500"/>
              <a:gd name="connsiteY3" fmla="*/ 6350 h 698500"/>
              <a:gd name="connsiteX4" fmla="*/ 692150 w 698500"/>
              <a:gd name="connsiteY4" fmla="*/ 692150 h 698500"/>
              <a:gd name="connsiteX5" fmla="*/ 349250 w 698500"/>
              <a:gd name="connsiteY5" fmla="*/ 692150 h 6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98500" h="698500">
                <a:moveTo>
                  <a:pt x="349250" y="692150"/>
                </a:moveTo>
                <a:lnTo>
                  <a:pt x="6350" y="692150"/>
                </a:lnTo>
                <a:lnTo>
                  <a:pt x="6350" y="6350"/>
                </a:lnTo>
                <a:lnTo>
                  <a:pt x="692150" y="6350"/>
                </a:lnTo>
                <a:lnTo>
                  <a:pt x="692150" y="692150"/>
                </a:lnTo>
                <a:lnTo>
                  <a:pt x="349250" y="692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1" name="Freeform 3"/>
          <p:cNvSpPr/>
          <p:nvPr/>
        </p:nvSpPr>
        <p:spPr>
          <a:xfrm>
            <a:off x="3429000" y="4799329"/>
            <a:ext cx="685800" cy="685800"/>
          </a:xfrm>
          <a:custGeom>
            <a:avLst/>
            <a:gdLst>
              <a:gd name="connsiteX0" fmla="*/ 342900 w 685800"/>
              <a:gd name="connsiteY0" fmla="*/ 685800 h 685800"/>
              <a:gd name="connsiteX1" fmla="*/ 0 w 685800"/>
              <a:gd name="connsiteY1" fmla="*/ 685800 h 685800"/>
              <a:gd name="connsiteX2" fmla="*/ 0 w 685800"/>
              <a:gd name="connsiteY2" fmla="*/ 0 h 685800"/>
              <a:gd name="connsiteX3" fmla="*/ 685800 w 685800"/>
              <a:gd name="connsiteY3" fmla="*/ 0 h 685800"/>
              <a:gd name="connsiteX4" fmla="*/ 685800 w 685800"/>
              <a:gd name="connsiteY4" fmla="*/ 685800 h 685800"/>
              <a:gd name="connsiteX5" fmla="*/ 342900 w 685800"/>
              <a:gd name="connsiteY5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85800" h="685800">
                <a:moveTo>
                  <a:pt x="342900" y="685800"/>
                </a:moveTo>
                <a:lnTo>
                  <a:pt x="0" y="685800"/>
                </a:lnTo>
                <a:lnTo>
                  <a:pt x="0" y="0"/>
                </a:lnTo>
                <a:lnTo>
                  <a:pt x="685800" y="0"/>
                </a:lnTo>
                <a:lnTo>
                  <a:pt x="685800" y="685800"/>
                </a:lnTo>
                <a:lnTo>
                  <a:pt x="342900" y="685800"/>
                </a:lnTo>
              </a:path>
            </a:pathLst>
          </a:custGeom>
          <a:solidFill>
            <a:srgbClr val="99CC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2" name="Freeform 3"/>
          <p:cNvSpPr/>
          <p:nvPr/>
        </p:nvSpPr>
        <p:spPr>
          <a:xfrm>
            <a:off x="3422650" y="4792979"/>
            <a:ext cx="698500" cy="698500"/>
          </a:xfrm>
          <a:custGeom>
            <a:avLst/>
            <a:gdLst>
              <a:gd name="connsiteX0" fmla="*/ 349250 w 698500"/>
              <a:gd name="connsiteY0" fmla="*/ 692150 h 698500"/>
              <a:gd name="connsiteX1" fmla="*/ 6350 w 698500"/>
              <a:gd name="connsiteY1" fmla="*/ 692150 h 698500"/>
              <a:gd name="connsiteX2" fmla="*/ 6350 w 698500"/>
              <a:gd name="connsiteY2" fmla="*/ 6350 h 698500"/>
              <a:gd name="connsiteX3" fmla="*/ 692150 w 698500"/>
              <a:gd name="connsiteY3" fmla="*/ 6350 h 698500"/>
              <a:gd name="connsiteX4" fmla="*/ 692150 w 698500"/>
              <a:gd name="connsiteY4" fmla="*/ 692150 h 698500"/>
              <a:gd name="connsiteX5" fmla="*/ 349250 w 698500"/>
              <a:gd name="connsiteY5" fmla="*/ 692150 h 6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98500" h="698500">
                <a:moveTo>
                  <a:pt x="349250" y="692150"/>
                </a:moveTo>
                <a:lnTo>
                  <a:pt x="6350" y="692150"/>
                </a:lnTo>
                <a:lnTo>
                  <a:pt x="6350" y="6350"/>
                </a:lnTo>
                <a:lnTo>
                  <a:pt x="692150" y="6350"/>
                </a:lnTo>
                <a:lnTo>
                  <a:pt x="692150" y="692150"/>
                </a:lnTo>
                <a:lnTo>
                  <a:pt x="349250" y="692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3" name="Freeform 3"/>
          <p:cNvSpPr/>
          <p:nvPr/>
        </p:nvSpPr>
        <p:spPr>
          <a:xfrm>
            <a:off x="4114800" y="4800600"/>
            <a:ext cx="685800" cy="685800"/>
          </a:xfrm>
          <a:custGeom>
            <a:avLst/>
            <a:gdLst>
              <a:gd name="connsiteX0" fmla="*/ 342900 w 685800"/>
              <a:gd name="connsiteY0" fmla="*/ 685800 h 685800"/>
              <a:gd name="connsiteX1" fmla="*/ 0 w 685800"/>
              <a:gd name="connsiteY1" fmla="*/ 685800 h 685800"/>
              <a:gd name="connsiteX2" fmla="*/ 0 w 685800"/>
              <a:gd name="connsiteY2" fmla="*/ 0 h 685800"/>
              <a:gd name="connsiteX3" fmla="*/ 685800 w 685800"/>
              <a:gd name="connsiteY3" fmla="*/ 0 h 685800"/>
              <a:gd name="connsiteX4" fmla="*/ 685800 w 685800"/>
              <a:gd name="connsiteY4" fmla="*/ 685800 h 685800"/>
              <a:gd name="connsiteX5" fmla="*/ 342900 w 685800"/>
              <a:gd name="connsiteY5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85800" h="685800">
                <a:moveTo>
                  <a:pt x="342900" y="685800"/>
                </a:moveTo>
                <a:lnTo>
                  <a:pt x="0" y="685800"/>
                </a:lnTo>
                <a:lnTo>
                  <a:pt x="0" y="0"/>
                </a:lnTo>
                <a:lnTo>
                  <a:pt x="685800" y="0"/>
                </a:lnTo>
                <a:lnTo>
                  <a:pt x="685800" y="685800"/>
                </a:lnTo>
                <a:lnTo>
                  <a:pt x="342900" y="685800"/>
                </a:lnTo>
              </a:path>
            </a:pathLst>
          </a:custGeom>
          <a:solidFill>
            <a:srgbClr val="99CC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4" name="Freeform 3"/>
          <p:cNvSpPr/>
          <p:nvPr/>
        </p:nvSpPr>
        <p:spPr>
          <a:xfrm>
            <a:off x="4108450" y="4794250"/>
            <a:ext cx="698500" cy="698500"/>
          </a:xfrm>
          <a:custGeom>
            <a:avLst/>
            <a:gdLst>
              <a:gd name="connsiteX0" fmla="*/ 349250 w 698500"/>
              <a:gd name="connsiteY0" fmla="*/ 692150 h 698500"/>
              <a:gd name="connsiteX1" fmla="*/ 6350 w 698500"/>
              <a:gd name="connsiteY1" fmla="*/ 692150 h 698500"/>
              <a:gd name="connsiteX2" fmla="*/ 6350 w 698500"/>
              <a:gd name="connsiteY2" fmla="*/ 6350 h 698500"/>
              <a:gd name="connsiteX3" fmla="*/ 692150 w 698500"/>
              <a:gd name="connsiteY3" fmla="*/ 6350 h 698500"/>
              <a:gd name="connsiteX4" fmla="*/ 692150 w 698500"/>
              <a:gd name="connsiteY4" fmla="*/ 692150 h 698500"/>
              <a:gd name="connsiteX5" fmla="*/ 349250 w 698500"/>
              <a:gd name="connsiteY5" fmla="*/ 692150 h 6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98500" h="698500">
                <a:moveTo>
                  <a:pt x="349250" y="692150"/>
                </a:moveTo>
                <a:lnTo>
                  <a:pt x="6350" y="692150"/>
                </a:lnTo>
                <a:lnTo>
                  <a:pt x="6350" y="6350"/>
                </a:lnTo>
                <a:lnTo>
                  <a:pt x="692150" y="6350"/>
                </a:lnTo>
                <a:lnTo>
                  <a:pt x="692150" y="692150"/>
                </a:lnTo>
                <a:lnTo>
                  <a:pt x="349250" y="692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5" name="Freeform 3"/>
          <p:cNvSpPr/>
          <p:nvPr/>
        </p:nvSpPr>
        <p:spPr>
          <a:xfrm>
            <a:off x="4800600" y="4800600"/>
            <a:ext cx="685800" cy="685800"/>
          </a:xfrm>
          <a:custGeom>
            <a:avLst/>
            <a:gdLst>
              <a:gd name="connsiteX0" fmla="*/ 342900 w 685800"/>
              <a:gd name="connsiteY0" fmla="*/ 685800 h 685800"/>
              <a:gd name="connsiteX1" fmla="*/ 0 w 685800"/>
              <a:gd name="connsiteY1" fmla="*/ 685800 h 685800"/>
              <a:gd name="connsiteX2" fmla="*/ 0 w 685800"/>
              <a:gd name="connsiteY2" fmla="*/ 0 h 685800"/>
              <a:gd name="connsiteX3" fmla="*/ 685800 w 685800"/>
              <a:gd name="connsiteY3" fmla="*/ 0 h 685800"/>
              <a:gd name="connsiteX4" fmla="*/ 685800 w 685800"/>
              <a:gd name="connsiteY4" fmla="*/ 685800 h 685800"/>
              <a:gd name="connsiteX5" fmla="*/ 342900 w 685800"/>
              <a:gd name="connsiteY5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85800" h="685800">
                <a:moveTo>
                  <a:pt x="342900" y="685800"/>
                </a:moveTo>
                <a:lnTo>
                  <a:pt x="0" y="685800"/>
                </a:lnTo>
                <a:lnTo>
                  <a:pt x="0" y="0"/>
                </a:lnTo>
                <a:lnTo>
                  <a:pt x="685800" y="0"/>
                </a:lnTo>
                <a:lnTo>
                  <a:pt x="685800" y="685800"/>
                </a:lnTo>
                <a:lnTo>
                  <a:pt x="342900" y="685800"/>
                </a:lnTo>
              </a:path>
            </a:pathLst>
          </a:custGeom>
          <a:solidFill>
            <a:srgbClr val="99CC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6" name="Freeform 3"/>
          <p:cNvSpPr/>
          <p:nvPr/>
        </p:nvSpPr>
        <p:spPr>
          <a:xfrm>
            <a:off x="4794250" y="4794250"/>
            <a:ext cx="698500" cy="698500"/>
          </a:xfrm>
          <a:custGeom>
            <a:avLst/>
            <a:gdLst>
              <a:gd name="connsiteX0" fmla="*/ 349250 w 698500"/>
              <a:gd name="connsiteY0" fmla="*/ 692150 h 698500"/>
              <a:gd name="connsiteX1" fmla="*/ 6350 w 698500"/>
              <a:gd name="connsiteY1" fmla="*/ 692150 h 698500"/>
              <a:gd name="connsiteX2" fmla="*/ 6350 w 698500"/>
              <a:gd name="connsiteY2" fmla="*/ 6350 h 698500"/>
              <a:gd name="connsiteX3" fmla="*/ 692150 w 698500"/>
              <a:gd name="connsiteY3" fmla="*/ 6350 h 698500"/>
              <a:gd name="connsiteX4" fmla="*/ 692150 w 698500"/>
              <a:gd name="connsiteY4" fmla="*/ 692150 h 698500"/>
              <a:gd name="connsiteX5" fmla="*/ 349250 w 698500"/>
              <a:gd name="connsiteY5" fmla="*/ 692150 h 6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98500" h="698500">
                <a:moveTo>
                  <a:pt x="349250" y="692150"/>
                </a:moveTo>
                <a:lnTo>
                  <a:pt x="6350" y="692150"/>
                </a:lnTo>
                <a:lnTo>
                  <a:pt x="6350" y="6350"/>
                </a:lnTo>
                <a:lnTo>
                  <a:pt x="692150" y="6350"/>
                </a:lnTo>
                <a:lnTo>
                  <a:pt x="692150" y="692150"/>
                </a:lnTo>
                <a:lnTo>
                  <a:pt x="349250" y="692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7" name="Freeform 3"/>
          <p:cNvSpPr/>
          <p:nvPr/>
        </p:nvSpPr>
        <p:spPr>
          <a:xfrm>
            <a:off x="5486400" y="4800600"/>
            <a:ext cx="685800" cy="685800"/>
          </a:xfrm>
          <a:custGeom>
            <a:avLst/>
            <a:gdLst>
              <a:gd name="connsiteX0" fmla="*/ 342900 w 685800"/>
              <a:gd name="connsiteY0" fmla="*/ 685800 h 685800"/>
              <a:gd name="connsiteX1" fmla="*/ 0 w 685800"/>
              <a:gd name="connsiteY1" fmla="*/ 685800 h 685800"/>
              <a:gd name="connsiteX2" fmla="*/ 0 w 685800"/>
              <a:gd name="connsiteY2" fmla="*/ 0 h 685800"/>
              <a:gd name="connsiteX3" fmla="*/ 685800 w 685800"/>
              <a:gd name="connsiteY3" fmla="*/ 0 h 685800"/>
              <a:gd name="connsiteX4" fmla="*/ 685800 w 685800"/>
              <a:gd name="connsiteY4" fmla="*/ 685800 h 685800"/>
              <a:gd name="connsiteX5" fmla="*/ 342900 w 685800"/>
              <a:gd name="connsiteY5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85800" h="685800">
                <a:moveTo>
                  <a:pt x="342900" y="685800"/>
                </a:moveTo>
                <a:lnTo>
                  <a:pt x="0" y="685800"/>
                </a:lnTo>
                <a:lnTo>
                  <a:pt x="0" y="0"/>
                </a:lnTo>
                <a:lnTo>
                  <a:pt x="685800" y="0"/>
                </a:lnTo>
                <a:lnTo>
                  <a:pt x="685800" y="685800"/>
                </a:lnTo>
                <a:lnTo>
                  <a:pt x="342900" y="685800"/>
                </a:lnTo>
              </a:path>
            </a:pathLst>
          </a:custGeom>
          <a:solidFill>
            <a:srgbClr val="99CC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8" name="Freeform 3"/>
          <p:cNvSpPr/>
          <p:nvPr/>
        </p:nvSpPr>
        <p:spPr>
          <a:xfrm>
            <a:off x="5480050" y="4794250"/>
            <a:ext cx="698500" cy="698500"/>
          </a:xfrm>
          <a:custGeom>
            <a:avLst/>
            <a:gdLst>
              <a:gd name="connsiteX0" fmla="*/ 349250 w 698500"/>
              <a:gd name="connsiteY0" fmla="*/ 692150 h 698500"/>
              <a:gd name="connsiteX1" fmla="*/ 6350 w 698500"/>
              <a:gd name="connsiteY1" fmla="*/ 692150 h 698500"/>
              <a:gd name="connsiteX2" fmla="*/ 6350 w 698500"/>
              <a:gd name="connsiteY2" fmla="*/ 6350 h 698500"/>
              <a:gd name="connsiteX3" fmla="*/ 692150 w 698500"/>
              <a:gd name="connsiteY3" fmla="*/ 6350 h 698500"/>
              <a:gd name="connsiteX4" fmla="*/ 692150 w 698500"/>
              <a:gd name="connsiteY4" fmla="*/ 692150 h 698500"/>
              <a:gd name="connsiteX5" fmla="*/ 349250 w 698500"/>
              <a:gd name="connsiteY5" fmla="*/ 692150 h 6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98500" h="698500">
                <a:moveTo>
                  <a:pt x="349250" y="692150"/>
                </a:moveTo>
                <a:lnTo>
                  <a:pt x="6350" y="692150"/>
                </a:lnTo>
                <a:lnTo>
                  <a:pt x="6350" y="6350"/>
                </a:lnTo>
                <a:lnTo>
                  <a:pt x="692150" y="6350"/>
                </a:lnTo>
                <a:lnTo>
                  <a:pt x="692150" y="692150"/>
                </a:lnTo>
                <a:lnTo>
                  <a:pt x="349250" y="692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9" name="Freeform 3"/>
          <p:cNvSpPr/>
          <p:nvPr/>
        </p:nvSpPr>
        <p:spPr>
          <a:xfrm>
            <a:off x="6172200" y="4800600"/>
            <a:ext cx="685800" cy="685800"/>
          </a:xfrm>
          <a:custGeom>
            <a:avLst/>
            <a:gdLst>
              <a:gd name="connsiteX0" fmla="*/ 342900 w 685800"/>
              <a:gd name="connsiteY0" fmla="*/ 685800 h 685800"/>
              <a:gd name="connsiteX1" fmla="*/ 0 w 685800"/>
              <a:gd name="connsiteY1" fmla="*/ 685800 h 685800"/>
              <a:gd name="connsiteX2" fmla="*/ 0 w 685800"/>
              <a:gd name="connsiteY2" fmla="*/ 0 h 685800"/>
              <a:gd name="connsiteX3" fmla="*/ 685800 w 685800"/>
              <a:gd name="connsiteY3" fmla="*/ 0 h 685800"/>
              <a:gd name="connsiteX4" fmla="*/ 685800 w 685800"/>
              <a:gd name="connsiteY4" fmla="*/ 685800 h 685800"/>
              <a:gd name="connsiteX5" fmla="*/ 342900 w 685800"/>
              <a:gd name="connsiteY5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85800" h="685800">
                <a:moveTo>
                  <a:pt x="342900" y="685800"/>
                </a:moveTo>
                <a:lnTo>
                  <a:pt x="0" y="685800"/>
                </a:lnTo>
                <a:lnTo>
                  <a:pt x="0" y="0"/>
                </a:lnTo>
                <a:lnTo>
                  <a:pt x="685800" y="0"/>
                </a:lnTo>
                <a:lnTo>
                  <a:pt x="685800" y="685800"/>
                </a:lnTo>
                <a:lnTo>
                  <a:pt x="342900" y="685800"/>
                </a:lnTo>
              </a:path>
            </a:pathLst>
          </a:custGeom>
          <a:solidFill>
            <a:srgbClr val="99CC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0" name="Freeform 3"/>
          <p:cNvSpPr/>
          <p:nvPr/>
        </p:nvSpPr>
        <p:spPr>
          <a:xfrm>
            <a:off x="6165850" y="4794250"/>
            <a:ext cx="698500" cy="698500"/>
          </a:xfrm>
          <a:custGeom>
            <a:avLst/>
            <a:gdLst>
              <a:gd name="connsiteX0" fmla="*/ 349250 w 698500"/>
              <a:gd name="connsiteY0" fmla="*/ 692150 h 698500"/>
              <a:gd name="connsiteX1" fmla="*/ 6350 w 698500"/>
              <a:gd name="connsiteY1" fmla="*/ 692150 h 698500"/>
              <a:gd name="connsiteX2" fmla="*/ 6350 w 698500"/>
              <a:gd name="connsiteY2" fmla="*/ 6350 h 698500"/>
              <a:gd name="connsiteX3" fmla="*/ 692150 w 698500"/>
              <a:gd name="connsiteY3" fmla="*/ 6350 h 698500"/>
              <a:gd name="connsiteX4" fmla="*/ 692150 w 698500"/>
              <a:gd name="connsiteY4" fmla="*/ 692150 h 698500"/>
              <a:gd name="connsiteX5" fmla="*/ 349250 w 698500"/>
              <a:gd name="connsiteY5" fmla="*/ 692150 h 6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98500" h="698500">
                <a:moveTo>
                  <a:pt x="349250" y="692150"/>
                </a:moveTo>
                <a:lnTo>
                  <a:pt x="6350" y="692150"/>
                </a:lnTo>
                <a:lnTo>
                  <a:pt x="6350" y="6350"/>
                </a:lnTo>
                <a:lnTo>
                  <a:pt x="692150" y="6350"/>
                </a:lnTo>
                <a:lnTo>
                  <a:pt x="692150" y="692150"/>
                </a:lnTo>
                <a:lnTo>
                  <a:pt x="349250" y="692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1" name="TextBox 1"/>
          <p:cNvSpPr txBox="1"/>
          <p:nvPr/>
        </p:nvSpPr>
        <p:spPr>
          <a:xfrm>
            <a:off x="2755900" y="4838700"/>
            <a:ext cx="4145366" cy="68525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900"/>
              </a:lnSpc>
              <a:tabLst/>
            </a:pPr>
            <a:r>
              <a:rPr lang="en-US" altLang="zh-CN" sz="4400" dirty="0" smtClean="0">
                <a:latin typeface="Courier New" pitchFamily="18" charset="0"/>
                <a:cs typeface="Courier New" pitchFamily="18" charset="0"/>
              </a:rPr>
              <a:t>"</a:t>
            </a: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4400" b="1" dirty="0" smtClean="0">
                <a:latin typeface="Courier New" pitchFamily="18" charset="0"/>
                <a:cs typeface="Courier New" pitchFamily="18" charset="0"/>
              </a:rPr>
              <a:t>H</a:t>
            </a: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4400" b="1" dirty="0" smtClean="0">
                <a:latin typeface="Courier New" pitchFamily="18" charset="0"/>
                <a:cs typeface="Courier New" pitchFamily="18" charset="0"/>
              </a:rPr>
              <a:t>E</a:t>
            </a: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4400" b="1" dirty="0" smtClean="0">
                <a:latin typeface="Courier New" pitchFamily="18" charset="0"/>
                <a:cs typeface="Courier New" pitchFamily="18" charset="0"/>
              </a:rPr>
              <a:t>Y</a:t>
            </a: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4400" b="1" dirty="0" smtClean="0">
                <a:latin typeface="Courier New" pitchFamily="18" charset="0"/>
                <a:cs typeface="Courier New" pitchFamily="18" charset="0"/>
              </a:rPr>
              <a:t>A</a:t>
            </a: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4400" dirty="0" smtClean="0">
                <a:latin typeface="Courier New" pitchFamily="18" charset="0"/>
                <a:cs typeface="Courier New" pitchFamily="18" charset="0"/>
              </a:rPr>
              <a:t>"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0079990" cy="7559040"/>
          </a:xfrm>
          <a:custGeom>
            <a:avLst/>
            <a:gdLst>
              <a:gd name="connsiteX0" fmla="*/ 0 w 10079990"/>
              <a:gd name="connsiteY0" fmla="*/ 0 h 7559040"/>
              <a:gd name="connsiteX1" fmla="*/ 10079990 w 10079990"/>
              <a:gd name="connsiteY1" fmla="*/ 0 h 7559040"/>
              <a:gd name="connsiteX2" fmla="*/ 10079990 w 10079990"/>
              <a:gd name="connsiteY2" fmla="*/ 7559040 h 7559040"/>
              <a:gd name="connsiteX3" fmla="*/ 0 w 10079990"/>
              <a:gd name="connsiteY3" fmla="*/ 7559040 h 7559040"/>
              <a:gd name="connsiteX4" fmla="*/ 0 w 10079990"/>
              <a:gd name="connsiteY4" fmla="*/ 0 h 75590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079990" h="7559040">
                <a:moveTo>
                  <a:pt x="0" y="0"/>
                </a:moveTo>
                <a:lnTo>
                  <a:pt x="10079990" y="0"/>
                </a:lnTo>
                <a:lnTo>
                  <a:pt x="10079990" y="7559040"/>
                </a:lnTo>
                <a:lnTo>
                  <a:pt x="0" y="755904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2743200" y="2526029"/>
            <a:ext cx="914400" cy="914400"/>
          </a:xfrm>
          <a:custGeom>
            <a:avLst/>
            <a:gdLst>
              <a:gd name="connsiteX0" fmla="*/ 457200 w 914400"/>
              <a:gd name="connsiteY0" fmla="*/ 0 h 914400"/>
              <a:gd name="connsiteX1" fmla="*/ 914400 w 914400"/>
              <a:gd name="connsiteY1" fmla="*/ 457200 h 914400"/>
              <a:gd name="connsiteX2" fmla="*/ 457200 w 914400"/>
              <a:gd name="connsiteY2" fmla="*/ 914400 h 914400"/>
              <a:gd name="connsiteX3" fmla="*/ 0 w 914400"/>
              <a:gd name="connsiteY3" fmla="*/ 457200 h 914400"/>
              <a:gd name="connsiteX4" fmla="*/ 457200 w 914400"/>
              <a:gd name="connsiteY4" fmla="*/ 0 h 914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" h="914400">
                <a:moveTo>
                  <a:pt x="457200" y="0"/>
                </a:moveTo>
                <a:cubicBezTo>
                  <a:pt x="716279" y="0"/>
                  <a:pt x="914400" y="198120"/>
                  <a:pt x="914400" y="457200"/>
                </a:cubicBezTo>
                <a:cubicBezTo>
                  <a:pt x="914400" y="716280"/>
                  <a:pt x="716279" y="914400"/>
                  <a:pt x="457200" y="914400"/>
                </a:cubicBezTo>
                <a:cubicBezTo>
                  <a:pt x="198120" y="914400"/>
                  <a:pt x="0" y="716280"/>
                  <a:pt x="0" y="457200"/>
                </a:cubicBezTo>
                <a:cubicBezTo>
                  <a:pt x="0" y="198120"/>
                  <a:pt x="198120" y="0"/>
                  <a:pt x="457200" y="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tx1"/>
              </a:solidFill>
            </a:endParaRPr>
          </a:p>
        </p:txBody>
      </p:sp>
      <p:sp>
        <p:nvSpPr>
          <p:cNvPr id="6" name="Freeform 3"/>
          <p:cNvSpPr/>
          <p:nvPr/>
        </p:nvSpPr>
        <p:spPr>
          <a:xfrm>
            <a:off x="4800600" y="2526029"/>
            <a:ext cx="914400" cy="914400"/>
          </a:xfrm>
          <a:custGeom>
            <a:avLst/>
            <a:gdLst>
              <a:gd name="connsiteX0" fmla="*/ 457200 w 914400"/>
              <a:gd name="connsiteY0" fmla="*/ 0 h 914400"/>
              <a:gd name="connsiteX1" fmla="*/ 914400 w 914400"/>
              <a:gd name="connsiteY1" fmla="*/ 457200 h 914400"/>
              <a:gd name="connsiteX2" fmla="*/ 457200 w 914400"/>
              <a:gd name="connsiteY2" fmla="*/ 914400 h 914400"/>
              <a:gd name="connsiteX3" fmla="*/ 0 w 914400"/>
              <a:gd name="connsiteY3" fmla="*/ 457200 h 914400"/>
              <a:gd name="connsiteX4" fmla="*/ 457200 w 914400"/>
              <a:gd name="connsiteY4" fmla="*/ 0 h 914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" h="914400">
                <a:moveTo>
                  <a:pt x="457200" y="0"/>
                </a:moveTo>
                <a:cubicBezTo>
                  <a:pt x="716279" y="0"/>
                  <a:pt x="914400" y="198120"/>
                  <a:pt x="914400" y="457200"/>
                </a:cubicBezTo>
                <a:cubicBezTo>
                  <a:pt x="914400" y="716280"/>
                  <a:pt x="716279" y="914400"/>
                  <a:pt x="457200" y="914400"/>
                </a:cubicBezTo>
                <a:cubicBezTo>
                  <a:pt x="198120" y="914400"/>
                  <a:pt x="0" y="716280"/>
                  <a:pt x="0" y="457200"/>
                </a:cubicBezTo>
                <a:cubicBezTo>
                  <a:pt x="0" y="198120"/>
                  <a:pt x="198120" y="0"/>
                  <a:pt x="457200" y="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tx1"/>
              </a:solidFill>
            </a:endParaRPr>
          </a:p>
        </p:txBody>
      </p:sp>
      <p:sp>
        <p:nvSpPr>
          <p:cNvPr id="7" name="Freeform 3"/>
          <p:cNvSpPr/>
          <p:nvPr/>
        </p:nvSpPr>
        <p:spPr>
          <a:xfrm>
            <a:off x="4782270" y="2507700"/>
            <a:ext cx="951059" cy="951059"/>
          </a:xfrm>
          <a:custGeom>
            <a:avLst/>
            <a:gdLst>
              <a:gd name="connsiteX0" fmla="*/ 475529 w 951059"/>
              <a:gd name="connsiteY0" fmla="*/ 18329 h 951059"/>
              <a:gd name="connsiteX1" fmla="*/ 932729 w 951059"/>
              <a:gd name="connsiteY1" fmla="*/ 475529 h 951059"/>
              <a:gd name="connsiteX2" fmla="*/ 475529 w 951059"/>
              <a:gd name="connsiteY2" fmla="*/ 932729 h 951059"/>
              <a:gd name="connsiteX3" fmla="*/ 18329 w 951059"/>
              <a:gd name="connsiteY3" fmla="*/ 475529 h 951059"/>
              <a:gd name="connsiteX4" fmla="*/ 475529 w 951059"/>
              <a:gd name="connsiteY4" fmla="*/ 18329 h 9510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51059" h="951059">
                <a:moveTo>
                  <a:pt x="475529" y="18329"/>
                </a:moveTo>
                <a:cubicBezTo>
                  <a:pt x="734609" y="18329"/>
                  <a:pt x="932729" y="216449"/>
                  <a:pt x="932729" y="475529"/>
                </a:cubicBezTo>
                <a:cubicBezTo>
                  <a:pt x="932729" y="734610"/>
                  <a:pt x="734609" y="932729"/>
                  <a:pt x="475529" y="932729"/>
                </a:cubicBezTo>
                <a:cubicBezTo>
                  <a:pt x="216449" y="932729"/>
                  <a:pt x="18329" y="734610"/>
                  <a:pt x="18329" y="475529"/>
                </a:cubicBezTo>
                <a:cubicBezTo>
                  <a:pt x="18329" y="216449"/>
                  <a:pt x="216449" y="18329"/>
                  <a:pt x="475529" y="18329"/>
                </a:cubicBez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tx1"/>
              </a:solidFill>
            </a:endParaRPr>
          </a:p>
        </p:txBody>
      </p:sp>
      <p:sp>
        <p:nvSpPr>
          <p:cNvPr id="8" name="Freeform 3"/>
          <p:cNvSpPr/>
          <p:nvPr/>
        </p:nvSpPr>
        <p:spPr>
          <a:xfrm>
            <a:off x="6858000" y="2526029"/>
            <a:ext cx="914400" cy="914400"/>
          </a:xfrm>
          <a:custGeom>
            <a:avLst/>
            <a:gdLst>
              <a:gd name="connsiteX0" fmla="*/ 457200 w 914400"/>
              <a:gd name="connsiteY0" fmla="*/ 0 h 914400"/>
              <a:gd name="connsiteX1" fmla="*/ 914400 w 914400"/>
              <a:gd name="connsiteY1" fmla="*/ 457200 h 914400"/>
              <a:gd name="connsiteX2" fmla="*/ 457200 w 914400"/>
              <a:gd name="connsiteY2" fmla="*/ 914400 h 914400"/>
              <a:gd name="connsiteX3" fmla="*/ 0 w 914400"/>
              <a:gd name="connsiteY3" fmla="*/ 457200 h 914400"/>
              <a:gd name="connsiteX4" fmla="*/ 457200 w 914400"/>
              <a:gd name="connsiteY4" fmla="*/ 0 h 914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" h="914400">
                <a:moveTo>
                  <a:pt x="457200" y="0"/>
                </a:moveTo>
                <a:cubicBezTo>
                  <a:pt x="716280" y="0"/>
                  <a:pt x="914400" y="198120"/>
                  <a:pt x="914400" y="457200"/>
                </a:cubicBezTo>
                <a:cubicBezTo>
                  <a:pt x="914400" y="716280"/>
                  <a:pt x="716280" y="914400"/>
                  <a:pt x="457200" y="914400"/>
                </a:cubicBezTo>
                <a:cubicBezTo>
                  <a:pt x="198119" y="914400"/>
                  <a:pt x="0" y="716280"/>
                  <a:pt x="0" y="457200"/>
                </a:cubicBezTo>
                <a:cubicBezTo>
                  <a:pt x="0" y="198120"/>
                  <a:pt x="198119" y="0"/>
                  <a:pt x="457200" y="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tx1"/>
              </a:solidFill>
            </a:endParaRPr>
          </a:p>
        </p:txBody>
      </p:sp>
      <p:sp>
        <p:nvSpPr>
          <p:cNvPr id="9" name="Freeform 3"/>
          <p:cNvSpPr/>
          <p:nvPr/>
        </p:nvSpPr>
        <p:spPr>
          <a:xfrm>
            <a:off x="6839670" y="2507700"/>
            <a:ext cx="951059" cy="951059"/>
          </a:xfrm>
          <a:custGeom>
            <a:avLst/>
            <a:gdLst>
              <a:gd name="connsiteX0" fmla="*/ 475529 w 951059"/>
              <a:gd name="connsiteY0" fmla="*/ 18329 h 951059"/>
              <a:gd name="connsiteX1" fmla="*/ 932729 w 951059"/>
              <a:gd name="connsiteY1" fmla="*/ 475529 h 951059"/>
              <a:gd name="connsiteX2" fmla="*/ 475529 w 951059"/>
              <a:gd name="connsiteY2" fmla="*/ 932729 h 951059"/>
              <a:gd name="connsiteX3" fmla="*/ 18329 w 951059"/>
              <a:gd name="connsiteY3" fmla="*/ 475529 h 951059"/>
              <a:gd name="connsiteX4" fmla="*/ 475529 w 951059"/>
              <a:gd name="connsiteY4" fmla="*/ 18329 h 9510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51059" h="951059">
                <a:moveTo>
                  <a:pt x="475529" y="18329"/>
                </a:moveTo>
                <a:cubicBezTo>
                  <a:pt x="734610" y="18329"/>
                  <a:pt x="932729" y="216449"/>
                  <a:pt x="932729" y="475529"/>
                </a:cubicBezTo>
                <a:cubicBezTo>
                  <a:pt x="932729" y="734610"/>
                  <a:pt x="734610" y="932729"/>
                  <a:pt x="475529" y="932729"/>
                </a:cubicBezTo>
                <a:cubicBezTo>
                  <a:pt x="216449" y="932729"/>
                  <a:pt x="18329" y="734610"/>
                  <a:pt x="18329" y="475529"/>
                </a:cubicBezTo>
                <a:cubicBezTo>
                  <a:pt x="18329" y="216449"/>
                  <a:pt x="216449" y="18329"/>
                  <a:pt x="475529" y="18329"/>
                </a:cubicBez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tx1"/>
              </a:solidFill>
            </a:endParaRPr>
          </a:p>
        </p:txBody>
      </p:sp>
      <p:sp>
        <p:nvSpPr>
          <p:cNvPr id="10" name="Freeform 3"/>
          <p:cNvSpPr/>
          <p:nvPr/>
        </p:nvSpPr>
        <p:spPr>
          <a:xfrm>
            <a:off x="3639184" y="2964814"/>
            <a:ext cx="946150" cy="73660"/>
          </a:xfrm>
          <a:custGeom>
            <a:avLst/>
            <a:gdLst>
              <a:gd name="connsiteX0" fmla="*/ 18415 w 946150"/>
              <a:gd name="connsiteY0" fmla="*/ 18414 h 73660"/>
              <a:gd name="connsiteX1" fmla="*/ 927735 w 946150"/>
              <a:gd name="connsiteY1" fmla="*/ 18414 h 736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46150" h="73660">
                <a:moveTo>
                  <a:pt x="18415" y="18414"/>
                </a:moveTo>
                <a:lnTo>
                  <a:pt x="927735" y="18414"/>
                </a:lnTo>
              </a:path>
            </a:pathLst>
          </a:custGeom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11" name="Freeform 3"/>
          <p:cNvSpPr/>
          <p:nvPr/>
        </p:nvSpPr>
        <p:spPr>
          <a:xfrm>
            <a:off x="4556759" y="2901950"/>
            <a:ext cx="243840" cy="162560"/>
          </a:xfrm>
          <a:custGeom>
            <a:avLst/>
            <a:gdLst>
              <a:gd name="connsiteX0" fmla="*/ 243840 w 243840"/>
              <a:gd name="connsiteY0" fmla="*/ 81279 h 162560"/>
              <a:gd name="connsiteX1" fmla="*/ 0 w 243840"/>
              <a:gd name="connsiteY1" fmla="*/ 0 h 162560"/>
              <a:gd name="connsiteX2" fmla="*/ 0 w 243840"/>
              <a:gd name="connsiteY2" fmla="*/ 162560 h 162560"/>
              <a:gd name="connsiteX3" fmla="*/ 243840 w 243840"/>
              <a:gd name="connsiteY3" fmla="*/ 81279 h 1625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3840" h="162560">
                <a:moveTo>
                  <a:pt x="243840" y="81279"/>
                </a:moveTo>
                <a:lnTo>
                  <a:pt x="0" y="0"/>
                </a:lnTo>
                <a:lnTo>
                  <a:pt x="0" y="162560"/>
                </a:lnTo>
                <a:lnTo>
                  <a:pt x="243840" y="81279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tx1"/>
              </a:solidFill>
            </a:endParaRPr>
          </a:p>
        </p:txBody>
      </p:sp>
      <p:sp>
        <p:nvSpPr>
          <p:cNvPr id="12" name="Freeform 3"/>
          <p:cNvSpPr/>
          <p:nvPr/>
        </p:nvSpPr>
        <p:spPr>
          <a:xfrm>
            <a:off x="5696584" y="2964814"/>
            <a:ext cx="946150" cy="73660"/>
          </a:xfrm>
          <a:custGeom>
            <a:avLst/>
            <a:gdLst>
              <a:gd name="connsiteX0" fmla="*/ 18415 w 946150"/>
              <a:gd name="connsiteY0" fmla="*/ 18414 h 73660"/>
              <a:gd name="connsiteX1" fmla="*/ 927734 w 946150"/>
              <a:gd name="connsiteY1" fmla="*/ 18414 h 736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46150" h="73660">
                <a:moveTo>
                  <a:pt x="18415" y="18414"/>
                </a:moveTo>
                <a:lnTo>
                  <a:pt x="927734" y="18414"/>
                </a:lnTo>
              </a:path>
            </a:pathLst>
          </a:custGeom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13" name="Freeform 3"/>
          <p:cNvSpPr/>
          <p:nvPr/>
        </p:nvSpPr>
        <p:spPr>
          <a:xfrm>
            <a:off x="6614159" y="2901950"/>
            <a:ext cx="243840" cy="162560"/>
          </a:xfrm>
          <a:custGeom>
            <a:avLst/>
            <a:gdLst>
              <a:gd name="connsiteX0" fmla="*/ 243840 w 243840"/>
              <a:gd name="connsiteY0" fmla="*/ 81279 h 162560"/>
              <a:gd name="connsiteX1" fmla="*/ 0 w 243840"/>
              <a:gd name="connsiteY1" fmla="*/ 0 h 162560"/>
              <a:gd name="connsiteX2" fmla="*/ 0 w 243840"/>
              <a:gd name="connsiteY2" fmla="*/ 162560 h 162560"/>
              <a:gd name="connsiteX3" fmla="*/ 243840 w 243840"/>
              <a:gd name="connsiteY3" fmla="*/ 81279 h 1625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3840" h="162560">
                <a:moveTo>
                  <a:pt x="243840" y="81279"/>
                </a:moveTo>
                <a:lnTo>
                  <a:pt x="0" y="0"/>
                </a:lnTo>
                <a:lnTo>
                  <a:pt x="0" y="162560"/>
                </a:lnTo>
                <a:lnTo>
                  <a:pt x="243840" y="81279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tx1"/>
              </a:solidFill>
            </a:endParaRPr>
          </a:p>
        </p:txBody>
      </p:sp>
      <p:sp>
        <p:nvSpPr>
          <p:cNvPr id="14" name="Freeform 3"/>
          <p:cNvSpPr/>
          <p:nvPr/>
        </p:nvSpPr>
        <p:spPr>
          <a:xfrm>
            <a:off x="1353185" y="2964814"/>
            <a:ext cx="1174750" cy="73660"/>
          </a:xfrm>
          <a:custGeom>
            <a:avLst/>
            <a:gdLst>
              <a:gd name="connsiteX0" fmla="*/ 18414 w 1174750"/>
              <a:gd name="connsiteY0" fmla="*/ 18414 h 73660"/>
              <a:gd name="connsiteX1" fmla="*/ 1156335 w 1174750"/>
              <a:gd name="connsiteY1" fmla="*/ 18414 h 736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174750" h="73660">
                <a:moveTo>
                  <a:pt x="18414" y="18414"/>
                </a:moveTo>
                <a:lnTo>
                  <a:pt x="1156335" y="18414"/>
                </a:lnTo>
              </a:path>
            </a:pathLst>
          </a:custGeom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15" name="Freeform 3"/>
          <p:cNvSpPr/>
          <p:nvPr/>
        </p:nvSpPr>
        <p:spPr>
          <a:xfrm>
            <a:off x="2499360" y="2901950"/>
            <a:ext cx="243839" cy="162560"/>
          </a:xfrm>
          <a:custGeom>
            <a:avLst/>
            <a:gdLst>
              <a:gd name="connsiteX0" fmla="*/ 243839 w 243839"/>
              <a:gd name="connsiteY0" fmla="*/ 81279 h 162560"/>
              <a:gd name="connsiteX1" fmla="*/ 0 w 243839"/>
              <a:gd name="connsiteY1" fmla="*/ 0 h 162560"/>
              <a:gd name="connsiteX2" fmla="*/ 0 w 243839"/>
              <a:gd name="connsiteY2" fmla="*/ 162560 h 162560"/>
              <a:gd name="connsiteX3" fmla="*/ 243839 w 243839"/>
              <a:gd name="connsiteY3" fmla="*/ 81279 h 1625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3839" h="162560">
                <a:moveTo>
                  <a:pt x="243839" y="81279"/>
                </a:moveTo>
                <a:lnTo>
                  <a:pt x="0" y="0"/>
                </a:lnTo>
                <a:lnTo>
                  <a:pt x="0" y="162560"/>
                </a:lnTo>
                <a:lnTo>
                  <a:pt x="243839" y="81279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tx1"/>
              </a:solidFill>
            </a:endParaRPr>
          </a:p>
        </p:txBody>
      </p:sp>
      <p:sp>
        <p:nvSpPr>
          <p:cNvPr id="16" name="Freeform 3"/>
          <p:cNvSpPr/>
          <p:nvPr/>
        </p:nvSpPr>
        <p:spPr>
          <a:xfrm>
            <a:off x="4915534" y="2240945"/>
            <a:ext cx="628650" cy="436849"/>
          </a:xfrm>
          <a:custGeom>
            <a:avLst/>
            <a:gdLst>
              <a:gd name="connsiteX0" fmla="*/ 18415 w 628650"/>
              <a:gd name="connsiteY0" fmla="*/ 418434 h 436849"/>
              <a:gd name="connsiteX1" fmla="*/ 610235 w 628650"/>
              <a:gd name="connsiteY1" fmla="*/ 197454 h 4368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628650" h="436849">
                <a:moveTo>
                  <a:pt x="18415" y="418434"/>
                </a:moveTo>
                <a:cubicBezTo>
                  <a:pt x="18415" y="-79405"/>
                  <a:pt x="452755" y="-62895"/>
                  <a:pt x="610235" y="197454"/>
                </a:cubicBezTo>
              </a:path>
            </a:pathLst>
          </a:custGeom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17" name="Freeform 3"/>
          <p:cNvSpPr/>
          <p:nvPr/>
        </p:nvSpPr>
        <p:spPr>
          <a:xfrm>
            <a:off x="5439409" y="2402839"/>
            <a:ext cx="157480" cy="256539"/>
          </a:xfrm>
          <a:custGeom>
            <a:avLst/>
            <a:gdLst>
              <a:gd name="connsiteX0" fmla="*/ 142240 w 157480"/>
              <a:gd name="connsiteY0" fmla="*/ 256539 h 256539"/>
              <a:gd name="connsiteX1" fmla="*/ 157480 w 157480"/>
              <a:gd name="connsiteY1" fmla="*/ 0 h 256539"/>
              <a:gd name="connsiteX2" fmla="*/ 0 w 157480"/>
              <a:gd name="connsiteY2" fmla="*/ 41910 h 256539"/>
              <a:gd name="connsiteX3" fmla="*/ 142240 w 157480"/>
              <a:gd name="connsiteY3" fmla="*/ 256539 h 25653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57480" h="256539">
                <a:moveTo>
                  <a:pt x="142240" y="256539"/>
                </a:moveTo>
                <a:lnTo>
                  <a:pt x="157480" y="0"/>
                </a:lnTo>
                <a:lnTo>
                  <a:pt x="0" y="41910"/>
                </a:lnTo>
                <a:lnTo>
                  <a:pt x="142240" y="256539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tx1"/>
              </a:solidFill>
            </a:endParaRPr>
          </a:p>
        </p:txBody>
      </p:sp>
      <p:sp>
        <p:nvSpPr>
          <p:cNvPr id="18" name="Freeform 3"/>
          <p:cNvSpPr/>
          <p:nvPr/>
        </p:nvSpPr>
        <p:spPr>
          <a:xfrm>
            <a:off x="6949440" y="2617470"/>
            <a:ext cx="730250" cy="730250"/>
          </a:xfrm>
          <a:custGeom>
            <a:avLst/>
            <a:gdLst>
              <a:gd name="connsiteX0" fmla="*/ 364490 w 730250"/>
              <a:gd name="connsiteY0" fmla="*/ 0 h 730250"/>
              <a:gd name="connsiteX1" fmla="*/ 730250 w 730250"/>
              <a:gd name="connsiteY1" fmla="*/ 364489 h 730250"/>
              <a:gd name="connsiteX2" fmla="*/ 364490 w 730250"/>
              <a:gd name="connsiteY2" fmla="*/ 730250 h 730250"/>
              <a:gd name="connsiteX3" fmla="*/ 0 w 730250"/>
              <a:gd name="connsiteY3" fmla="*/ 364489 h 730250"/>
              <a:gd name="connsiteX4" fmla="*/ 364490 w 730250"/>
              <a:gd name="connsiteY4" fmla="*/ 0 h 7302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30250" h="730250">
                <a:moveTo>
                  <a:pt x="364490" y="0"/>
                </a:moveTo>
                <a:cubicBezTo>
                  <a:pt x="572769" y="0"/>
                  <a:pt x="730250" y="157479"/>
                  <a:pt x="730250" y="364489"/>
                </a:cubicBezTo>
                <a:cubicBezTo>
                  <a:pt x="730250" y="571500"/>
                  <a:pt x="572769" y="730250"/>
                  <a:pt x="364490" y="730250"/>
                </a:cubicBezTo>
                <a:cubicBezTo>
                  <a:pt x="157479" y="730250"/>
                  <a:pt x="0" y="571500"/>
                  <a:pt x="0" y="364489"/>
                </a:cubicBezTo>
                <a:cubicBezTo>
                  <a:pt x="0" y="157479"/>
                  <a:pt x="157479" y="0"/>
                  <a:pt x="364490" y="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tx1"/>
              </a:solidFill>
            </a:endParaRPr>
          </a:p>
        </p:txBody>
      </p:sp>
      <p:sp>
        <p:nvSpPr>
          <p:cNvPr id="19" name="Freeform 3"/>
          <p:cNvSpPr/>
          <p:nvPr/>
        </p:nvSpPr>
        <p:spPr>
          <a:xfrm>
            <a:off x="6931110" y="2599140"/>
            <a:ext cx="766909" cy="766909"/>
          </a:xfrm>
          <a:custGeom>
            <a:avLst/>
            <a:gdLst>
              <a:gd name="connsiteX0" fmla="*/ 382820 w 766909"/>
              <a:gd name="connsiteY0" fmla="*/ 18329 h 766909"/>
              <a:gd name="connsiteX1" fmla="*/ 748579 w 766909"/>
              <a:gd name="connsiteY1" fmla="*/ 382819 h 766909"/>
              <a:gd name="connsiteX2" fmla="*/ 382820 w 766909"/>
              <a:gd name="connsiteY2" fmla="*/ 748579 h 766909"/>
              <a:gd name="connsiteX3" fmla="*/ 18329 w 766909"/>
              <a:gd name="connsiteY3" fmla="*/ 382819 h 766909"/>
              <a:gd name="connsiteX4" fmla="*/ 382820 w 766909"/>
              <a:gd name="connsiteY4" fmla="*/ 18329 h 76690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66909" h="766909">
                <a:moveTo>
                  <a:pt x="382820" y="18329"/>
                </a:moveTo>
                <a:cubicBezTo>
                  <a:pt x="591099" y="18329"/>
                  <a:pt x="748579" y="175809"/>
                  <a:pt x="748579" y="382819"/>
                </a:cubicBezTo>
                <a:cubicBezTo>
                  <a:pt x="748579" y="589829"/>
                  <a:pt x="591099" y="748579"/>
                  <a:pt x="382820" y="748579"/>
                </a:cubicBezTo>
                <a:cubicBezTo>
                  <a:pt x="175809" y="748579"/>
                  <a:pt x="18329" y="589829"/>
                  <a:pt x="18329" y="382819"/>
                </a:cubicBezTo>
                <a:cubicBezTo>
                  <a:pt x="18329" y="175809"/>
                  <a:pt x="175809" y="18329"/>
                  <a:pt x="382820" y="18329"/>
                </a:cubicBez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tx1"/>
              </a:solidFill>
            </a:endParaRPr>
          </a:p>
        </p:txBody>
      </p:sp>
      <p:sp>
        <p:nvSpPr>
          <p:cNvPr id="32" name="Freeform 3"/>
          <p:cNvSpPr/>
          <p:nvPr/>
        </p:nvSpPr>
        <p:spPr>
          <a:xfrm>
            <a:off x="2743200" y="5486400"/>
            <a:ext cx="685800" cy="685800"/>
          </a:xfrm>
          <a:custGeom>
            <a:avLst/>
            <a:gdLst>
              <a:gd name="connsiteX0" fmla="*/ 176529 w 685800"/>
              <a:gd name="connsiteY0" fmla="*/ 685800 h 685800"/>
              <a:gd name="connsiteX1" fmla="*/ 176529 w 685800"/>
              <a:gd name="connsiteY1" fmla="*/ 321309 h 685800"/>
              <a:gd name="connsiteX2" fmla="*/ 0 w 685800"/>
              <a:gd name="connsiteY2" fmla="*/ 321309 h 685800"/>
              <a:gd name="connsiteX3" fmla="*/ 342900 w 685800"/>
              <a:gd name="connsiteY3" fmla="*/ 0 h 685800"/>
              <a:gd name="connsiteX4" fmla="*/ 685800 w 685800"/>
              <a:gd name="connsiteY4" fmla="*/ 321309 h 685800"/>
              <a:gd name="connsiteX5" fmla="*/ 508000 w 685800"/>
              <a:gd name="connsiteY5" fmla="*/ 321309 h 685800"/>
              <a:gd name="connsiteX6" fmla="*/ 508000 w 685800"/>
              <a:gd name="connsiteY6" fmla="*/ 685800 h 685800"/>
              <a:gd name="connsiteX7" fmla="*/ 176529 w 685800"/>
              <a:gd name="connsiteY7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85800" h="685800">
                <a:moveTo>
                  <a:pt x="176529" y="685800"/>
                </a:moveTo>
                <a:lnTo>
                  <a:pt x="176529" y="321309"/>
                </a:lnTo>
                <a:lnTo>
                  <a:pt x="0" y="321309"/>
                </a:lnTo>
                <a:lnTo>
                  <a:pt x="342900" y="0"/>
                </a:lnTo>
                <a:lnTo>
                  <a:pt x="685800" y="321309"/>
                </a:lnTo>
                <a:lnTo>
                  <a:pt x="508000" y="321309"/>
                </a:lnTo>
                <a:lnTo>
                  <a:pt x="508000" y="685800"/>
                </a:lnTo>
                <a:lnTo>
                  <a:pt x="176529" y="685800"/>
                </a:lnTo>
              </a:path>
            </a:pathLst>
          </a:custGeom>
          <a:solidFill>
            <a:srgbClr val="00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2736850" y="5480050"/>
            <a:ext cx="698500" cy="698500"/>
          </a:xfrm>
          <a:custGeom>
            <a:avLst/>
            <a:gdLst>
              <a:gd name="connsiteX0" fmla="*/ 182879 w 698500"/>
              <a:gd name="connsiteY0" fmla="*/ 692150 h 698500"/>
              <a:gd name="connsiteX1" fmla="*/ 182879 w 698500"/>
              <a:gd name="connsiteY1" fmla="*/ 327659 h 698500"/>
              <a:gd name="connsiteX2" fmla="*/ 6350 w 698500"/>
              <a:gd name="connsiteY2" fmla="*/ 327659 h 698500"/>
              <a:gd name="connsiteX3" fmla="*/ 349250 w 698500"/>
              <a:gd name="connsiteY3" fmla="*/ 6350 h 698500"/>
              <a:gd name="connsiteX4" fmla="*/ 692150 w 698500"/>
              <a:gd name="connsiteY4" fmla="*/ 327659 h 698500"/>
              <a:gd name="connsiteX5" fmla="*/ 514350 w 698500"/>
              <a:gd name="connsiteY5" fmla="*/ 327659 h 698500"/>
              <a:gd name="connsiteX6" fmla="*/ 514350 w 698500"/>
              <a:gd name="connsiteY6" fmla="*/ 692150 h 698500"/>
              <a:gd name="connsiteX7" fmla="*/ 182879 w 698500"/>
              <a:gd name="connsiteY7" fmla="*/ 692150 h 6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98500" h="698500">
                <a:moveTo>
                  <a:pt x="182879" y="692150"/>
                </a:moveTo>
                <a:lnTo>
                  <a:pt x="182879" y="327659"/>
                </a:lnTo>
                <a:lnTo>
                  <a:pt x="6350" y="327659"/>
                </a:lnTo>
                <a:lnTo>
                  <a:pt x="349250" y="6350"/>
                </a:lnTo>
                <a:lnTo>
                  <a:pt x="692150" y="327659"/>
                </a:lnTo>
                <a:lnTo>
                  <a:pt x="514350" y="327659"/>
                </a:lnTo>
                <a:lnTo>
                  <a:pt x="514350" y="692150"/>
                </a:lnTo>
                <a:lnTo>
                  <a:pt x="182879" y="692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4127500" y="2667000"/>
            <a:ext cx="246862" cy="41806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  <a:tabLst/>
            </a:pPr>
            <a:r>
              <a:rPr lang="en-US" altLang="zh-CN" sz="3200" b="1" dirty="0" smtClean="0">
                <a:latin typeface="Courier New" pitchFamily="18" charset="0"/>
                <a:cs typeface="Courier New" pitchFamily="18" charset="0"/>
              </a:rPr>
              <a:t>"</a:t>
            </a:r>
          </a:p>
        </p:txBody>
      </p:sp>
      <p:sp>
        <p:nvSpPr>
          <p:cNvPr id="34" name="TextBox 1"/>
          <p:cNvSpPr txBox="1"/>
          <p:nvPr/>
        </p:nvSpPr>
        <p:spPr>
          <a:xfrm>
            <a:off x="6184900" y="2667000"/>
            <a:ext cx="246862" cy="41806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  <a:tabLst/>
            </a:pPr>
            <a:r>
              <a:rPr lang="en-US" altLang="zh-CN" sz="3200" b="1" dirty="0" smtClean="0">
                <a:latin typeface="Courier New" pitchFamily="18" charset="0"/>
                <a:cs typeface="Courier New" pitchFamily="18" charset="0"/>
              </a:rPr>
              <a:t>"</a:t>
            </a:r>
          </a:p>
        </p:txBody>
      </p:sp>
      <p:sp>
        <p:nvSpPr>
          <p:cNvPr id="35" name="TextBox 1"/>
          <p:cNvSpPr txBox="1"/>
          <p:nvPr/>
        </p:nvSpPr>
        <p:spPr>
          <a:xfrm>
            <a:off x="1828800" y="2730500"/>
            <a:ext cx="706925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start</a:t>
            </a:r>
          </a:p>
        </p:txBody>
      </p:sp>
      <p:sp>
        <p:nvSpPr>
          <p:cNvPr id="36" name="TextBox 1"/>
          <p:cNvSpPr txBox="1"/>
          <p:nvPr/>
        </p:nvSpPr>
        <p:spPr>
          <a:xfrm>
            <a:off x="2120900" y="647700"/>
            <a:ext cx="4765920" cy="152073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100"/>
              </a:lnSpc>
              <a:tabLst>
                <a:tab pos="2197100" algn="l"/>
              </a:tabLst>
            </a:pP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A Simple Automaton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500"/>
              </a:lnSpc>
              <a:tabLst>
                <a:tab pos="2197100" algn="l"/>
              </a:tabLst>
            </a:pPr>
            <a:r>
              <a:rPr lang="en-US" altLang="zh-CN" dirty="0" smtClean="0"/>
              <a:t>	</a:t>
            </a:r>
            <a:r>
              <a:rPr lang="en-US" altLang="zh-CN" sz="2600" b="1" dirty="0" smtClean="0">
                <a:latin typeface="Courier New" pitchFamily="18" charset="0"/>
                <a:cs typeface="Courier New" pitchFamily="18" charset="0"/>
              </a:rPr>
              <a:t>A,B,C,</a:t>
            </a:r>
            <a:r>
              <a:rPr lang="en-US" altLang="zh-CN" sz="2600" b="1" dirty="0" smtClean="0">
                <a:latin typeface="Times New Roman" pitchFamily="18" charset="0"/>
                <a:cs typeface="Times New Roman" pitchFamily="18" charset="0"/>
              </a:rPr>
              <a:t>...</a:t>
            </a:r>
            <a:r>
              <a:rPr lang="en-US" altLang="zh-CN" sz="2600" b="1" dirty="0" smtClean="0">
                <a:latin typeface="Courier New" pitchFamily="18" charset="0"/>
                <a:cs typeface="Courier New" pitchFamily="18" charset="0"/>
              </a:rPr>
              <a:t>,Z</a:t>
            </a:r>
          </a:p>
        </p:txBody>
      </p:sp>
      <p:sp>
        <p:nvSpPr>
          <p:cNvPr id="39" name="Freeform 3"/>
          <p:cNvSpPr/>
          <p:nvPr/>
        </p:nvSpPr>
        <p:spPr>
          <a:xfrm>
            <a:off x="2743200" y="4800600"/>
            <a:ext cx="685800" cy="685800"/>
          </a:xfrm>
          <a:custGeom>
            <a:avLst/>
            <a:gdLst>
              <a:gd name="connsiteX0" fmla="*/ 342900 w 685800"/>
              <a:gd name="connsiteY0" fmla="*/ 685800 h 685800"/>
              <a:gd name="connsiteX1" fmla="*/ 0 w 685800"/>
              <a:gd name="connsiteY1" fmla="*/ 685800 h 685800"/>
              <a:gd name="connsiteX2" fmla="*/ 0 w 685800"/>
              <a:gd name="connsiteY2" fmla="*/ 0 h 685800"/>
              <a:gd name="connsiteX3" fmla="*/ 685800 w 685800"/>
              <a:gd name="connsiteY3" fmla="*/ 0 h 685800"/>
              <a:gd name="connsiteX4" fmla="*/ 685800 w 685800"/>
              <a:gd name="connsiteY4" fmla="*/ 685800 h 685800"/>
              <a:gd name="connsiteX5" fmla="*/ 342900 w 685800"/>
              <a:gd name="connsiteY5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85800" h="685800">
                <a:moveTo>
                  <a:pt x="342900" y="685800"/>
                </a:moveTo>
                <a:lnTo>
                  <a:pt x="0" y="685800"/>
                </a:lnTo>
                <a:lnTo>
                  <a:pt x="0" y="0"/>
                </a:lnTo>
                <a:lnTo>
                  <a:pt x="685800" y="0"/>
                </a:lnTo>
                <a:lnTo>
                  <a:pt x="685800" y="685800"/>
                </a:lnTo>
                <a:lnTo>
                  <a:pt x="342900" y="685800"/>
                </a:lnTo>
              </a:path>
            </a:pathLst>
          </a:custGeom>
          <a:solidFill>
            <a:srgbClr val="99CC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0" name="Freeform 3"/>
          <p:cNvSpPr/>
          <p:nvPr/>
        </p:nvSpPr>
        <p:spPr>
          <a:xfrm>
            <a:off x="2736850" y="4794250"/>
            <a:ext cx="698500" cy="698500"/>
          </a:xfrm>
          <a:custGeom>
            <a:avLst/>
            <a:gdLst>
              <a:gd name="connsiteX0" fmla="*/ 349250 w 698500"/>
              <a:gd name="connsiteY0" fmla="*/ 692150 h 698500"/>
              <a:gd name="connsiteX1" fmla="*/ 6350 w 698500"/>
              <a:gd name="connsiteY1" fmla="*/ 692150 h 698500"/>
              <a:gd name="connsiteX2" fmla="*/ 6350 w 698500"/>
              <a:gd name="connsiteY2" fmla="*/ 6350 h 698500"/>
              <a:gd name="connsiteX3" fmla="*/ 692150 w 698500"/>
              <a:gd name="connsiteY3" fmla="*/ 6350 h 698500"/>
              <a:gd name="connsiteX4" fmla="*/ 692150 w 698500"/>
              <a:gd name="connsiteY4" fmla="*/ 692150 h 698500"/>
              <a:gd name="connsiteX5" fmla="*/ 349250 w 698500"/>
              <a:gd name="connsiteY5" fmla="*/ 692150 h 6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98500" h="698500">
                <a:moveTo>
                  <a:pt x="349250" y="692150"/>
                </a:moveTo>
                <a:lnTo>
                  <a:pt x="6350" y="692150"/>
                </a:lnTo>
                <a:lnTo>
                  <a:pt x="6350" y="6350"/>
                </a:lnTo>
                <a:lnTo>
                  <a:pt x="692150" y="6350"/>
                </a:lnTo>
                <a:lnTo>
                  <a:pt x="692150" y="692150"/>
                </a:lnTo>
                <a:lnTo>
                  <a:pt x="349250" y="692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1" name="Freeform 3"/>
          <p:cNvSpPr/>
          <p:nvPr/>
        </p:nvSpPr>
        <p:spPr>
          <a:xfrm>
            <a:off x="3429000" y="4799329"/>
            <a:ext cx="685800" cy="685800"/>
          </a:xfrm>
          <a:custGeom>
            <a:avLst/>
            <a:gdLst>
              <a:gd name="connsiteX0" fmla="*/ 342900 w 685800"/>
              <a:gd name="connsiteY0" fmla="*/ 685800 h 685800"/>
              <a:gd name="connsiteX1" fmla="*/ 0 w 685800"/>
              <a:gd name="connsiteY1" fmla="*/ 685800 h 685800"/>
              <a:gd name="connsiteX2" fmla="*/ 0 w 685800"/>
              <a:gd name="connsiteY2" fmla="*/ 0 h 685800"/>
              <a:gd name="connsiteX3" fmla="*/ 685800 w 685800"/>
              <a:gd name="connsiteY3" fmla="*/ 0 h 685800"/>
              <a:gd name="connsiteX4" fmla="*/ 685800 w 685800"/>
              <a:gd name="connsiteY4" fmla="*/ 685800 h 685800"/>
              <a:gd name="connsiteX5" fmla="*/ 342900 w 685800"/>
              <a:gd name="connsiteY5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85800" h="685800">
                <a:moveTo>
                  <a:pt x="342900" y="685800"/>
                </a:moveTo>
                <a:lnTo>
                  <a:pt x="0" y="685800"/>
                </a:lnTo>
                <a:lnTo>
                  <a:pt x="0" y="0"/>
                </a:lnTo>
                <a:lnTo>
                  <a:pt x="685800" y="0"/>
                </a:lnTo>
                <a:lnTo>
                  <a:pt x="685800" y="685800"/>
                </a:lnTo>
                <a:lnTo>
                  <a:pt x="342900" y="685800"/>
                </a:lnTo>
              </a:path>
            </a:pathLst>
          </a:custGeom>
          <a:solidFill>
            <a:srgbClr val="99CC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2" name="Freeform 3"/>
          <p:cNvSpPr/>
          <p:nvPr/>
        </p:nvSpPr>
        <p:spPr>
          <a:xfrm>
            <a:off x="3422650" y="4792979"/>
            <a:ext cx="698500" cy="698500"/>
          </a:xfrm>
          <a:custGeom>
            <a:avLst/>
            <a:gdLst>
              <a:gd name="connsiteX0" fmla="*/ 349250 w 698500"/>
              <a:gd name="connsiteY0" fmla="*/ 692150 h 698500"/>
              <a:gd name="connsiteX1" fmla="*/ 6350 w 698500"/>
              <a:gd name="connsiteY1" fmla="*/ 692150 h 698500"/>
              <a:gd name="connsiteX2" fmla="*/ 6350 w 698500"/>
              <a:gd name="connsiteY2" fmla="*/ 6350 h 698500"/>
              <a:gd name="connsiteX3" fmla="*/ 692150 w 698500"/>
              <a:gd name="connsiteY3" fmla="*/ 6350 h 698500"/>
              <a:gd name="connsiteX4" fmla="*/ 692150 w 698500"/>
              <a:gd name="connsiteY4" fmla="*/ 692150 h 698500"/>
              <a:gd name="connsiteX5" fmla="*/ 349250 w 698500"/>
              <a:gd name="connsiteY5" fmla="*/ 692150 h 6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98500" h="698500">
                <a:moveTo>
                  <a:pt x="349250" y="692150"/>
                </a:moveTo>
                <a:lnTo>
                  <a:pt x="6350" y="692150"/>
                </a:lnTo>
                <a:lnTo>
                  <a:pt x="6350" y="6350"/>
                </a:lnTo>
                <a:lnTo>
                  <a:pt x="692150" y="6350"/>
                </a:lnTo>
                <a:lnTo>
                  <a:pt x="692150" y="692150"/>
                </a:lnTo>
                <a:lnTo>
                  <a:pt x="349250" y="692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3" name="Freeform 3"/>
          <p:cNvSpPr/>
          <p:nvPr/>
        </p:nvSpPr>
        <p:spPr>
          <a:xfrm>
            <a:off x="4114800" y="4800600"/>
            <a:ext cx="685800" cy="685800"/>
          </a:xfrm>
          <a:custGeom>
            <a:avLst/>
            <a:gdLst>
              <a:gd name="connsiteX0" fmla="*/ 342900 w 685800"/>
              <a:gd name="connsiteY0" fmla="*/ 685800 h 685800"/>
              <a:gd name="connsiteX1" fmla="*/ 0 w 685800"/>
              <a:gd name="connsiteY1" fmla="*/ 685800 h 685800"/>
              <a:gd name="connsiteX2" fmla="*/ 0 w 685800"/>
              <a:gd name="connsiteY2" fmla="*/ 0 h 685800"/>
              <a:gd name="connsiteX3" fmla="*/ 685800 w 685800"/>
              <a:gd name="connsiteY3" fmla="*/ 0 h 685800"/>
              <a:gd name="connsiteX4" fmla="*/ 685800 w 685800"/>
              <a:gd name="connsiteY4" fmla="*/ 685800 h 685800"/>
              <a:gd name="connsiteX5" fmla="*/ 342900 w 685800"/>
              <a:gd name="connsiteY5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85800" h="685800">
                <a:moveTo>
                  <a:pt x="342900" y="685800"/>
                </a:moveTo>
                <a:lnTo>
                  <a:pt x="0" y="685800"/>
                </a:lnTo>
                <a:lnTo>
                  <a:pt x="0" y="0"/>
                </a:lnTo>
                <a:lnTo>
                  <a:pt x="685800" y="0"/>
                </a:lnTo>
                <a:lnTo>
                  <a:pt x="685800" y="685800"/>
                </a:lnTo>
                <a:lnTo>
                  <a:pt x="342900" y="685800"/>
                </a:lnTo>
              </a:path>
            </a:pathLst>
          </a:custGeom>
          <a:solidFill>
            <a:srgbClr val="99CC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4" name="Freeform 3"/>
          <p:cNvSpPr/>
          <p:nvPr/>
        </p:nvSpPr>
        <p:spPr>
          <a:xfrm>
            <a:off x="4108450" y="4794250"/>
            <a:ext cx="698500" cy="698500"/>
          </a:xfrm>
          <a:custGeom>
            <a:avLst/>
            <a:gdLst>
              <a:gd name="connsiteX0" fmla="*/ 349250 w 698500"/>
              <a:gd name="connsiteY0" fmla="*/ 692150 h 698500"/>
              <a:gd name="connsiteX1" fmla="*/ 6350 w 698500"/>
              <a:gd name="connsiteY1" fmla="*/ 692150 h 698500"/>
              <a:gd name="connsiteX2" fmla="*/ 6350 w 698500"/>
              <a:gd name="connsiteY2" fmla="*/ 6350 h 698500"/>
              <a:gd name="connsiteX3" fmla="*/ 692150 w 698500"/>
              <a:gd name="connsiteY3" fmla="*/ 6350 h 698500"/>
              <a:gd name="connsiteX4" fmla="*/ 692150 w 698500"/>
              <a:gd name="connsiteY4" fmla="*/ 692150 h 698500"/>
              <a:gd name="connsiteX5" fmla="*/ 349250 w 698500"/>
              <a:gd name="connsiteY5" fmla="*/ 692150 h 6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98500" h="698500">
                <a:moveTo>
                  <a:pt x="349250" y="692150"/>
                </a:moveTo>
                <a:lnTo>
                  <a:pt x="6350" y="692150"/>
                </a:lnTo>
                <a:lnTo>
                  <a:pt x="6350" y="6350"/>
                </a:lnTo>
                <a:lnTo>
                  <a:pt x="692150" y="6350"/>
                </a:lnTo>
                <a:lnTo>
                  <a:pt x="692150" y="692150"/>
                </a:lnTo>
                <a:lnTo>
                  <a:pt x="349250" y="692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5" name="Freeform 3"/>
          <p:cNvSpPr/>
          <p:nvPr/>
        </p:nvSpPr>
        <p:spPr>
          <a:xfrm>
            <a:off x="4800600" y="4800600"/>
            <a:ext cx="685800" cy="685800"/>
          </a:xfrm>
          <a:custGeom>
            <a:avLst/>
            <a:gdLst>
              <a:gd name="connsiteX0" fmla="*/ 342900 w 685800"/>
              <a:gd name="connsiteY0" fmla="*/ 685800 h 685800"/>
              <a:gd name="connsiteX1" fmla="*/ 0 w 685800"/>
              <a:gd name="connsiteY1" fmla="*/ 685800 h 685800"/>
              <a:gd name="connsiteX2" fmla="*/ 0 w 685800"/>
              <a:gd name="connsiteY2" fmla="*/ 0 h 685800"/>
              <a:gd name="connsiteX3" fmla="*/ 685800 w 685800"/>
              <a:gd name="connsiteY3" fmla="*/ 0 h 685800"/>
              <a:gd name="connsiteX4" fmla="*/ 685800 w 685800"/>
              <a:gd name="connsiteY4" fmla="*/ 685800 h 685800"/>
              <a:gd name="connsiteX5" fmla="*/ 342900 w 685800"/>
              <a:gd name="connsiteY5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85800" h="685800">
                <a:moveTo>
                  <a:pt x="342900" y="685800"/>
                </a:moveTo>
                <a:lnTo>
                  <a:pt x="0" y="685800"/>
                </a:lnTo>
                <a:lnTo>
                  <a:pt x="0" y="0"/>
                </a:lnTo>
                <a:lnTo>
                  <a:pt x="685800" y="0"/>
                </a:lnTo>
                <a:lnTo>
                  <a:pt x="685800" y="685800"/>
                </a:lnTo>
                <a:lnTo>
                  <a:pt x="342900" y="685800"/>
                </a:lnTo>
              </a:path>
            </a:pathLst>
          </a:custGeom>
          <a:solidFill>
            <a:srgbClr val="99CC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6" name="Freeform 3"/>
          <p:cNvSpPr/>
          <p:nvPr/>
        </p:nvSpPr>
        <p:spPr>
          <a:xfrm>
            <a:off x="4794250" y="4794250"/>
            <a:ext cx="698500" cy="698500"/>
          </a:xfrm>
          <a:custGeom>
            <a:avLst/>
            <a:gdLst>
              <a:gd name="connsiteX0" fmla="*/ 349250 w 698500"/>
              <a:gd name="connsiteY0" fmla="*/ 692150 h 698500"/>
              <a:gd name="connsiteX1" fmla="*/ 6350 w 698500"/>
              <a:gd name="connsiteY1" fmla="*/ 692150 h 698500"/>
              <a:gd name="connsiteX2" fmla="*/ 6350 w 698500"/>
              <a:gd name="connsiteY2" fmla="*/ 6350 h 698500"/>
              <a:gd name="connsiteX3" fmla="*/ 692150 w 698500"/>
              <a:gd name="connsiteY3" fmla="*/ 6350 h 698500"/>
              <a:gd name="connsiteX4" fmla="*/ 692150 w 698500"/>
              <a:gd name="connsiteY4" fmla="*/ 692150 h 698500"/>
              <a:gd name="connsiteX5" fmla="*/ 349250 w 698500"/>
              <a:gd name="connsiteY5" fmla="*/ 692150 h 6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98500" h="698500">
                <a:moveTo>
                  <a:pt x="349250" y="692150"/>
                </a:moveTo>
                <a:lnTo>
                  <a:pt x="6350" y="692150"/>
                </a:lnTo>
                <a:lnTo>
                  <a:pt x="6350" y="6350"/>
                </a:lnTo>
                <a:lnTo>
                  <a:pt x="692150" y="6350"/>
                </a:lnTo>
                <a:lnTo>
                  <a:pt x="692150" y="692150"/>
                </a:lnTo>
                <a:lnTo>
                  <a:pt x="349250" y="692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7" name="Freeform 3"/>
          <p:cNvSpPr/>
          <p:nvPr/>
        </p:nvSpPr>
        <p:spPr>
          <a:xfrm>
            <a:off x="5486400" y="4800600"/>
            <a:ext cx="685800" cy="685800"/>
          </a:xfrm>
          <a:custGeom>
            <a:avLst/>
            <a:gdLst>
              <a:gd name="connsiteX0" fmla="*/ 342900 w 685800"/>
              <a:gd name="connsiteY0" fmla="*/ 685800 h 685800"/>
              <a:gd name="connsiteX1" fmla="*/ 0 w 685800"/>
              <a:gd name="connsiteY1" fmla="*/ 685800 h 685800"/>
              <a:gd name="connsiteX2" fmla="*/ 0 w 685800"/>
              <a:gd name="connsiteY2" fmla="*/ 0 h 685800"/>
              <a:gd name="connsiteX3" fmla="*/ 685800 w 685800"/>
              <a:gd name="connsiteY3" fmla="*/ 0 h 685800"/>
              <a:gd name="connsiteX4" fmla="*/ 685800 w 685800"/>
              <a:gd name="connsiteY4" fmla="*/ 685800 h 685800"/>
              <a:gd name="connsiteX5" fmla="*/ 342900 w 685800"/>
              <a:gd name="connsiteY5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85800" h="685800">
                <a:moveTo>
                  <a:pt x="342900" y="685800"/>
                </a:moveTo>
                <a:lnTo>
                  <a:pt x="0" y="685800"/>
                </a:lnTo>
                <a:lnTo>
                  <a:pt x="0" y="0"/>
                </a:lnTo>
                <a:lnTo>
                  <a:pt x="685800" y="0"/>
                </a:lnTo>
                <a:lnTo>
                  <a:pt x="685800" y="685800"/>
                </a:lnTo>
                <a:lnTo>
                  <a:pt x="342900" y="685800"/>
                </a:lnTo>
              </a:path>
            </a:pathLst>
          </a:custGeom>
          <a:solidFill>
            <a:srgbClr val="99CC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8" name="Freeform 3"/>
          <p:cNvSpPr/>
          <p:nvPr/>
        </p:nvSpPr>
        <p:spPr>
          <a:xfrm>
            <a:off x="5480050" y="4794250"/>
            <a:ext cx="698500" cy="698500"/>
          </a:xfrm>
          <a:custGeom>
            <a:avLst/>
            <a:gdLst>
              <a:gd name="connsiteX0" fmla="*/ 349250 w 698500"/>
              <a:gd name="connsiteY0" fmla="*/ 692150 h 698500"/>
              <a:gd name="connsiteX1" fmla="*/ 6350 w 698500"/>
              <a:gd name="connsiteY1" fmla="*/ 692150 h 698500"/>
              <a:gd name="connsiteX2" fmla="*/ 6350 w 698500"/>
              <a:gd name="connsiteY2" fmla="*/ 6350 h 698500"/>
              <a:gd name="connsiteX3" fmla="*/ 692150 w 698500"/>
              <a:gd name="connsiteY3" fmla="*/ 6350 h 698500"/>
              <a:gd name="connsiteX4" fmla="*/ 692150 w 698500"/>
              <a:gd name="connsiteY4" fmla="*/ 692150 h 698500"/>
              <a:gd name="connsiteX5" fmla="*/ 349250 w 698500"/>
              <a:gd name="connsiteY5" fmla="*/ 692150 h 6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98500" h="698500">
                <a:moveTo>
                  <a:pt x="349250" y="692150"/>
                </a:moveTo>
                <a:lnTo>
                  <a:pt x="6350" y="692150"/>
                </a:lnTo>
                <a:lnTo>
                  <a:pt x="6350" y="6350"/>
                </a:lnTo>
                <a:lnTo>
                  <a:pt x="692150" y="6350"/>
                </a:lnTo>
                <a:lnTo>
                  <a:pt x="692150" y="692150"/>
                </a:lnTo>
                <a:lnTo>
                  <a:pt x="349250" y="692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9" name="Freeform 3"/>
          <p:cNvSpPr/>
          <p:nvPr/>
        </p:nvSpPr>
        <p:spPr>
          <a:xfrm>
            <a:off x="6172200" y="4800600"/>
            <a:ext cx="685800" cy="685800"/>
          </a:xfrm>
          <a:custGeom>
            <a:avLst/>
            <a:gdLst>
              <a:gd name="connsiteX0" fmla="*/ 342900 w 685800"/>
              <a:gd name="connsiteY0" fmla="*/ 685800 h 685800"/>
              <a:gd name="connsiteX1" fmla="*/ 0 w 685800"/>
              <a:gd name="connsiteY1" fmla="*/ 685800 h 685800"/>
              <a:gd name="connsiteX2" fmla="*/ 0 w 685800"/>
              <a:gd name="connsiteY2" fmla="*/ 0 h 685800"/>
              <a:gd name="connsiteX3" fmla="*/ 685800 w 685800"/>
              <a:gd name="connsiteY3" fmla="*/ 0 h 685800"/>
              <a:gd name="connsiteX4" fmla="*/ 685800 w 685800"/>
              <a:gd name="connsiteY4" fmla="*/ 685800 h 685800"/>
              <a:gd name="connsiteX5" fmla="*/ 342900 w 685800"/>
              <a:gd name="connsiteY5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85800" h="685800">
                <a:moveTo>
                  <a:pt x="342900" y="685800"/>
                </a:moveTo>
                <a:lnTo>
                  <a:pt x="0" y="685800"/>
                </a:lnTo>
                <a:lnTo>
                  <a:pt x="0" y="0"/>
                </a:lnTo>
                <a:lnTo>
                  <a:pt x="685800" y="0"/>
                </a:lnTo>
                <a:lnTo>
                  <a:pt x="685800" y="685800"/>
                </a:lnTo>
                <a:lnTo>
                  <a:pt x="342900" y="685800"/>
                </a:lnTo>
              </a:path>
            </a:pathLst>
          </a:custGeom>
          <a:solidFill>
            <a:srgbClr val="99CC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0" name="Freeform 3"/>
          <p:cNvSpPr/>
          <p:nvPr/>
        </p:nvSpPr>
        <p:spPr>
          <a:xfrm>
            <a:off x="6165850" y="4794250"/>
            <a:ext cx="698500" cy="698500"/>
          </a:xfrm>
          <a:custGeom>
            <a:avLst/>
            <a:gdLst>
              <a:gd name="connsiteX0" fmla="*/ 349250 w 698500"/>
              <a:gd name="connsiteY0" fmla="*/ 692150 h 698500"/>
              <a:gd name="connsiteX1" fmla="*/ 6350 w 698500"/>
              <a:gd name="connsiteY1" fmla="*/ 692150 h 698500"/>
              <a:gd name="connsiteX2" fmla="*/ 6350 w 698500"/>
              <a:gd name="connsiteY2" fmla="*/ 6350 h 698500"/>
              <a:gd name="connsiteX3" fmla="*/ 692150 w 698500"/>
              <a:gd name="connsiteY3" fmla="*/ 6350 h 698500"/>
              <a:gd name="connsiteX4" fmla="*/ 692150 w 698500"/>
              <a:gd name="connsiteY4" fmla="*/ 692150 h 698500"/>
              <a:gd name="connsiteX5" fmla="*/ 349250 w 698500"/>
              <a:gd name="connsiteY5" fmla="*/ 692150 h 6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98500" h="698500">
                <a:moveTo>
                  <a:pt x="349250" y="692150"/>
                </a:moveTo>
                <a:lnTo>
                  <a:pt x="6350" y="692150"/>
                </a:lnTo>
                <a:lnTo>
                  <a:pt x="6350" y="6350"/>
                </a:lnTo>
                <a:lnTo>
                  <a:pt x="692150" y="6350"/>
                </a:lnTo>
                <a:lnTo>
                  <a:pt x="692150" y="692150"/>
                </a:lnTo>
                <a:lnTo>
                  <a:pt x="349250" y="692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1" name="TextBox 1"/>
          <p:cNvSpPr txBox="1"/>
          <p:nvPr/>
        </p:nvSpPr>
        <p:spPr>
          <a:xfrm>
            <a:off x="2755900" y="4838700"/>
            <a:ext cx="4145366" cy="68525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900"/>
              </a:lnSpc>
              <a:tabLst/>
            </a:pPr>
            <a:r>
              <a:rPr lang="en-US" altLang="zh-CN" sz="4400" dirty="0" smtClean="0">
                <a:latin typeface="Courier New" pitchFamily="18" charset="0"/>
                <a:cs typeface="Courier New" pitchFamily="18" charset="0"/>
              </a:rPr>
              <a:t>"</a:t>
            </a: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4400" b="1" dirty="0" smtClean="0">
                <a:latin typeface="Courier New" pitchFamily="18" charset="0"/>
                <a:cs typeface="Courier New" pitchFamily="18" charset="0"/>
              </a:rPr>
              <a:t>H</a:t>
            </a: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4400" b="1" dirty="0" smtClean="0">
                <a:latin typeface="Courier New" pitchFamily="18" charset="0"/>
                <a:cs typeface="Courier New" pitchFamily="18" charset="0"/>
              </a:rPr>
              <a:t>E</a:t>
            </a: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4400" b="1" dirty="0" smtClean="0">
                <a:latin typeface="Courier New" pitchFamily="18" charset="0"/>
                <a:cs typeface="Courier New" pitchFamily="18" charset="0"/>
              </a:rPr>
              <a:t>Y</a:t>
            </a: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4400" b="1" dirty="0" smtClean="0">
                <a:latin typeface="Courier New" pitchFamily="18" charset="0"/>
                <a:cs typeface="Courier New" pitchFamily="18" charset="0"/>
              </a:rPr>
              <a:t>A</a:t>
            </a: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4400" dirty="0" smtClean="0">
                <a:latin typeface="Courier New" pitchFamily="18" charset="0"/>
                <a:cs typeface="Courier New" pitchFamily="18" charset="0"/>
              </a:rPr>
              <a:t>"</a:t>
            </a:r>
          </a:p>
        </p:txBody>
      </p:sp>
      <p:sp>
        <p:nvSpPr>
          <p:cNvPr id="54" name="Freeform 3"/>
          <p:cNvSpPr/>
          <p:nvPr/>
        </p:nvSpPr>
        <p:spPr>
          <a:xfrm>
            <a:off x="2743200" y="2526029"/>
            <a:ext cx="914400" cy="914400"/>
          </a:xfrm>
          <a:custGeom>
            <a:avLst/>
            <a:gdLst>
              <a:gd name="connsiteX0" fmla="*/ 457200 w 914400"/>
              <a:gd name="connsiteY0" fmla="*/ 0 h 914400"/>
              <a:gd name="connsiteX1" fmla="*/ 914400 w 914400"/>
              <a:gd name="connsiteY1" fmla="*/ 457200 h 914400"/>
              <a:gd name="connsiteX2" fmla="*/ 457200 w 914400"/>
              <a:gd name="connsiteY2" fmla="*/ 914400 h 914400"/>
              <a:gd name="connsiteX3" fmla="*/ 0 w 914400"/>
              <a:gd name="connsiteY3" fmla="*/ 457200 h 914400"/>
              <a:gd name="connsiteX4" fmla="*/ 457200 w 914400"/>
              <a:gd name="connsiteY4" fmla="*/ 0 h 914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" h="914400">
                <a:moveTo>
                  <a:pt x="457200" y="0"/>
                </a:moveTo>
                <a:cubicBezTo>
                  <a:pt x="716279" y="0"/>
                  <a:pt x="914400" y="198120"/>
                  <a:pt x="914400" y="457200"/>
                </a:cubicBezTo>
                <a:cubicBezTo>
                  <a:pt x="914400" y="716280"/>
                  <a:pt x="716279" y="914400"/>
                  <a:pt x="457200" y="914400"/>
                </a:cubicBezTo>
                <a:cubicBezTo>
                  <a:pt x="198120" y="914400"/>
                  <a:pt x="0" y="716280"/>
                  <a:pt x="0" y="457200"/>
                </a:cubicBezTo>
                <a:cubicBezTo>
                  <a:pt x="0" y="198120"/>
                  <a:pt x="198120" y="0"/>
                  <a:pt x="457200" y="0"/>
                </a:cubicBezTo>
              </a:path>
            </a:pathLst>
          </a:custGeom>
          <a:solidFill>
            <a:srgbClr val="FFD32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Freeform 3"/>
          <p:cNvSpPr/>
          <p:nvPr/>
        </p:nvSpPr>
        <p:spPr>
          <a:xfrm>
            <a:off x="2724870" y="2507700"/>
            <a:ext cx="951059" cy="951059"/>
          </a:xfrm>
          <a:custGeom>
            <a:avLst/>
            <a:gdLst>
              <a:gd name="connsiteX0" fmla="*/ 475529 w 951059"/>
              <a:gd name="connsiteY0" fmla="*/ 18329 h 951059"/>
              <a:gd name="connsiteX1" fmla="*/ 932729 w 951059"/>
              <a:gd name="connsiteY1" fmla="*/ 475529 h 951059"/>
              <a:gd name="connsiteX2" fmla="*/ 475529 w 951059"/>
              <a:gd name="connsiteY2" fmla="*/ 932729 h 951059"/>
              <a:gd name="connsiteX3" fmla="*/ 18329 w 951059"/>
              <a:gd name="connsiteY3" fmla="*/ 475529 h 951059"/>
              <a:gd name="connsiteX4" fmla="*/ 475529 w 951059"/>
              <a:gd name="connsiteY4" fmla="*/ 18329 h 9510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51059" h="951059">
                <a:moveTo>
                  <a:pt x="475529" y="18329"/>
                </a:moveTo>
                <a:cubicBezTo>
                  <a:pt x="734609" y="18329"/>
                  <a:pt x="932729" y="216449"/>
                  <a:pt x="932729" y="475529"/>
                </a:cubicBezTo>
                <a:cubicBezTo>
                  <a:pt x="932729" y="734610"/>
                  <a:pt x="734609" y="932729"/>
                  <a:pt x="475529" y="932729"/>
                </a:cubicBezTo>
                <a:cubicBezTo>
                  <a:pt x="216449" y="932729"/>
                  <a:pt x="18329" y="734610"/>
                  <a:pt x="18329" y="475529"/>
                </a:cubicBezTo>
                <a:cubicBezTo>
                  <a:pt x="18329" y="216449"/>
                  <a:pt x="216449" y="18329"/>
                  <a:pt x="475529" y="18329"/>
                </a:cubicBez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0079990" cy="7559040"/>
          </a:xfrm>
          <a:custGeom>
            <a:avLst/>
            <a:gdLst>
              <a:gd name="connsiteX0" fmla="*/ 0 w 10079990"/>
              <a:gd name="connsiteY0" fmla="*/ 0 h 7559040"/>
              <a:gd name="connsiteX1" fmla="*/ 10079990 w 10079990"/>
              <a:gd name="connsiteY1" fmla="*/ 0 h 7559040"/>
              <a:gd name="connsiteX2" fmla="*/ 10079990 w 10079990"/>
              <a:gd name="connsiteY2" fmla="*/ 7559040 h 7559040"/>
              <a:gd name="connsiteX3" fmla="*/ 0 w 10079990"/>
              <a:gd name="connsiteY3" fmla="*/ 7559040 h 7559040"/>
              <a:gd name="connsiteX4" fmla="*/ 0 w 10079990"/>
              <a:gd name="connsiteY4" fmla="*/ 0 h 75590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079990" h="7559040">
                <a:moveTo>
                  <a:pt x="0" y="0"/>
                </a:moveTo>
                <a:lnTo>
                  <a:pt x="10079990" y="0"/>
                </a:lnTo>
                <a:lnTo>
                  <a:pt x="10079990" y="7559040"/>
                </a:lnTo>
                <a:lnTo>
                  <a:pt x="0" y="755904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6858000" y="2526029"/>
            <a:ext cx="914400" cy="914400"/>
          </a:xfrm>
          <a:custGeom>
            <a:avLst/>
            <a:gdLst>
              <a:gd name="connsiteX0" fmla="*/ 457200 w 914400"/>
              <a:gd name="connsiteY0" fmla="*/ 0 h 914400"/>
              <a:gd name="connsiteX1" fmla="*/ 914400 w 914400"/>
              <a:gd name="connsiteY1" fmla="*/ 457200 h 914400"/>
              <a:gd name="connsiteX2" fmla="*/ 457200 w 914400"/>
              <a:gd name="connsiteY2" fmla="*/ 914400 h 914400"/>
              <a:gd name="connsiteX3" fmla="*/ 0 w 914400"/>
              <a:gd name="connsiteY3" fmla="*/ 457200 h 914400"/>
              <a:gd name="connsiteX4" fmla="*/ 457200 w 914400"/>
              <a:gd name="connsiteY4" fmla="*/ 0 h 914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" h="914400">
                <a:moveTo>
                  <a:pt x="457200" y="0"/>
                </a:moveTo>
                <a:cubicBezTo>
                  <a:pt x="716280" y="0"/>
                  <a:pt x="914400" y="198120"/>
                  <a:pt x="914400" y="457200"/>
                </a:cubicBezTo>
                <a:cubicBezTo>
                  <a:pt x="914400" y="716280"/>
                  <a:pt x="716280" y="914400"/>
                  <a:pt x="457200" y="914400"/>
                </a:cubicBezTo>
                <a:cubicBezTo>
                  <a:pt x="198119" y="914400"/>
                  <a:pt x="0" y="716280"/>
                  <a:pt x="0" y="457200"/>
                </a:cubicBezTo>
                <a:cubicBezTo>
                  <a:pt x="0" y="198120"/>
                  <a:pt x="198119" y="0"/>
                  <a:pt x="457200" y="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tx1"/>
              </a:solidFill>
            </a:endParaRPr>
          </a:p>
        </p:txBody>
      </p:sp>
      <p:sp>
        <p:nvSpPr>
          <p:cNvPr id="9" name="Freeform 3"/>
          <p:cNvSpPr/>
          <p:nvPr/>
        </p:nvSpPr>
        <p:spPr>
          <a:xfrm>
            <a:off x="6839670" y="2507700"/>
            <a:ext cx="951059" cy="951059"/>
          </a:xfrm>
          <a:custGeom>
            <a:avLst/>
            <a:gdLst>
              <a:gd name="connsiteX0" fmla="*/ 475529 w 951059"/>
              <a:gd name="connsiteY0" fmla="*/ 18329 h 951059"/>
              <a:gd name="connsiteX1" fmla="*/ 932729 w 951059"/>
              <a:gd name="connsiteY1" fmla="*/ 475529 h 951059"/>
              <a:gd name="connsiteX2" fmla="*/ 475529 w 951059"/>
              <a:gd name="connsiteY2" fmla="*/ 932729 h 951059"/>
              <a:gd name="connsiteX3" fmla="*/ 18329 w 951059"/>
              <a:gd name="connsiteY3" fmla="*/ 475529 h 951059"/>
              <a:gd name="connsiteX4" fmla="*/ 475529 w 951059"/>
              <a:gd name="connsiteY4" fmla="*/ 18329 h 9510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51059" h="951059">
                <a:moveTo>
                  <a:pt x="475529" y="18329"/>
                </a:moveTo>
                <a:cubicBezTo>
                  <a:pt x="734610" y="18329"/>
                  <a:pt x="932729" y="216449"/>
                  <a:pt x="932729" y="475529"/>
                </a:cubicBezTo>
                <a:cubicBezTo>
                  <a:pt x="932729" y="734610"/>
                  <a:pt x="734610" y="932729"/>
                  <a:pt x="475529" y="932729"/>
                </a:cubicBezTo>
                <a:cubicBezTo>
                  <a:pt x="216449" y="932729"/>
                  <a:pt x="18329" y="734610"/>
                  <a:pt x="18329" y="475529"/>
                </a:cubicBezTo>
                <a:cubicBezTo>
                  <a:pt x="18329" y="216449"/>
                  <a:pt x="216449" y="18329"/>
                  <a:pt x="475529" y="18329"/>
                </a:cubicBez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tx1"/>
              </a:solidFill>
            </a:endParaRPr>
          </a:p>
        </p:txBody>
      </p:sp>
      <p:sp>
        <p:nvSpPr>
          <p:cNvPr id="10" name="Freeform 3"/>
          <p:cNvSpPr/>
          <p:nvPr/>
        </p:nvSpPr>
        <p:spPr>
          <a:xfrm>
            <a:off x="3639184" y="2964814"/>
            <a:ext cx="946150" cy="73660"/>
          </a:xfrm>
          <a:custGeom>
            <a:avLst/>
            <a:gdLst>
              <a:gd name="connsiteX0" fmla="*/ 18415 w 946150"/>
              <a:gd name="connsiteY0" fmla="*/ 18414 h 73660"/>
              <a:gd name="connsiteX1" fmla="*/ 927735 w 946150"/>
              <a:gd name="connsiteY1" fmla="*/ 18414 h 736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46150" h="73660">
                <a:moveTo>
                  <a:pt x="18415" y="18414"/>
                </a:moveTo>
                <a:lnTo>
                  <a:pt x="927735" y="18414"/>
                </a:lnTo>
              </a:path>
            </a:pathLst>
          </a:custGeom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11" name="Freeform 3"/>
          <p:cNvSpPr/>
          <p:nvPr/>
        </p:nvSpPr>
        <p:spPr>
          <a:xfrm>
            <a:off x="4556759" y="2901950"/>
            <a:ext cx="243840" cy="162560"/>
          </a:xfrm>
          <a:custGeom>
            <a:avLst/>
            <a:gdLst>
              <a:gd name="connsiteX0" fmla="*/ 243840 w 243840"/>
              <a:gd name="connsiteY0" fmla="*/ 81279 h 162560"/>
              <a:gd name="connsiteX1" fmla="*/ 0 w 243840"/>
              <a:gd name="connsiteY1" fmla="*/ 0 h 162560"/>
              <a:gd name="connsiteX2" fmla="*/ 0 w 243840"/>
              <a:gd name="connsiteY2" fmla="*/ 162560 h 162560"/>
              <a:gd name="connsiteX3" fmla="*/ 243840 w 243840"/>
              <a:gd name="connsiteY3" fmla="*/ 81279 h 1625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3840" h="162560">
                <a:moveTo>
                  <a:pt x="243840" y="81279"/>
                </a:moveTo>
                <a:lnTo>
                  <a:pt x="0" y="0"/>
                </a:lnTo>
                <a:lnTo>
                  <a:pt x="0" y="162560"/>
                </a:lnTo>
                <a:lnTo>
                  <a:pt x="243840" y="81279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tx1"/>
              </a:solidFill>
            </a:endParaRPr>
          </a:p>
        </p:txBody>
      </p:sp>
      <p:sp>
        <p:nvSpPr>
          <p:cNvPr id="12" name="Freeform 3"/>
          <p:cNvSpPr/>
          <p:nvPr/>
        </p:nvSpPr>
        <p:spPr>
          <a:xfrm>
            <a:off x="5696584" y="2964814"/>
            <a:ext cx="946150" cy="73660"/>
          </a:xfrm>
          <a:custGeom>
            <a:avLst/>
            <a:gdLst>
              <a:gd name="connsiteX0" fmla="*/ 18415 w 946150"/>
              <a:gd name="connsiteY0" fmla="*/ 18414 h 73660"/>
              <a:gd name="connsiteX1" fmla="*/ 927734 w 946150"/>
              <a:gd name="connsiteY1" fmla="*/ 18414 h 736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46150" h="73660">
                <a:moveTo>
                  <a:pt x="18415" y="18414"/>
                </a:moveTo>
                <a:lnTo>
                  <a:pt x="927734" y="18414"/>
                </a:lnTo>
              </a:path>
            </a:pathLst>
          </a:custGeom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13" name="Freeform 3"/>
          <p:cNvSpPr/>
          <p:nvPr/>
        </p:nvSpPr>
        <p:spPr>
          <a:xfrm>
            <a:off x="6614159" y="2901950"/>
            <a:ext cx="243840" cy="162560"/>
          </a:xfrm>
          <a:custGeom>
            <a:avLst/>
            <a:gdLst>
              <a:gd name="connsiteX0" fmla="*/ 243840 w 243840"/>
              <a:gd name="connsiteY0" fmla="*/ 81279 h 162560"/>
              <a:gd name="connsiteX1" fmla="*/ 0 w 243840"/>
              <a:gd name="connsiteY1" fmla="*/ 0 h 162560"/>
              <a:gd name="connsiteX2" fmla="*/ 0 w 243840"/>
              <a:gd name="connsiteY2" fmla="*/ 162560 h 162560"/>
              <a:gd name="connsiteX3" fmla="*/ 243840 w 243840"/>
              <a:gd name="connsiteY3" fmla="*/ 81279 h 1625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3840" h="162560">
                <a:moveTo>
                  <a:pt x="243840" y="81279"/>
                </a:moveTo>
                <a:lnTo>
                  <a:pt x="0" y="0"/>
                </a:lnTo>
                <a:lnTo>
                  <a:pt x="0" y="162560"/>
                </a:lnTo>
                <a:lnTo>
                  <a:pt x="243840" y="81279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tx1"/>
              </a:solidFill>
            </a:endParaRPr>
          </a:p>
        </p:txBody>
      </p:sp>
      <p:sp>
        <p:nvSpPr>
          <p:cNvPr id="14" name="Freeform 3"/>
          <p:cNvSpPr/>
          <p:nvPr/>
        </p:nvSpPr>
        <p:spPr>
          <a:xfrm>
            <a:off x="1353185" y="2964814"/>
            <a:ext cx="1174750" cy="73660"/>
          </a:xfrm>
          <a:custGeom>
            <a:avLst/>
            <a:gdLst>
              <a:gd name="connsiteX0" fmla="*/ 18414 w 1174750"/>
              <a:gd name="connsiteY0" fmla="*/ 18414 h 73660"/>
              <a:gd name="connsiteX1" fmla="*/ 1156335 w 1174750"/>
              <a:gd name="connsiteY1" fmla="*/ 18414 h 736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174750" h="73660">
                <a:moveTo>
                  <a:pt x="18414" y="18414"/>
                </a:moveTo>
                <a:lnTo>
                  <a:pt x="1156335" y="18414"/>
                </a:lnTo>
              </a:path>
            </a:pathLst>
          </a:custGeom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15" name="Freeform 3"/>
          <p:cNvSpPr/>
          <p:nvPr/>
        </p:nvSpPr>
        <p:spPr>
          <a:xfrm>
            <a:off x="2499360" y="2901950"/>
            <a:ext cx="243839" cy="162560"/>
          </a:xfrm>
          <a:custGeom>
            <a:avLst/>
            <a:gdLst>
              <a:gd name="connsiteX0" fmla="*/ 243839 w 243839"/>
              <a:gd name="connsiteY0" fmla="*/ 81279 h 162560"/>
              <a:gd name="connsiteX1" fmla="*/ 0 w 243839"/>
              <a:gd name="connsiteY1" fmla="*/ 0 h 162560"/>
              <a:gd name="connsiteX2" fmla="*/ 0 w 243839"/>
              <a:gd name="connsiteY2" fmla="*/ 162560 h 162560"/>
              <a:gd name="connsiteX3" fmla="*/ 243839 w 243839"/>
              <a:gd name="connsiteY3" fmla="*/ 81279 h 1625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3839" h="162560">
                <a:moveTo>
                  <a:pt x="243839" y="81279"/>
                </a:moveTo>
                <a:lnTo>
                  <a:pt x="0" y="0"/>
                </a:lnTo>
                <a:lnTo>
                  <a:pt x="0" y="162560"/>
                </a:lnTo>
                <a:lnTo>
                  <a:pt x="243839" y="81279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tx1"/>
              </a:solidFill>
            </a:endParaRPr>
          </a:p>
        </p:txBody>
      </p:sp>
      <p:sp>
        <p:nvSpPr>
          <p:cNvPr id="18" name="Freeform 3"/>
          <p:cNvSpPr/>
          <p:nvPr/>
        </p:nvSpPr>
        <p:spPr>
          <a:xfrm>
            <a:off x="6949440" y="2617470"/>
            <a:ext cx="730250" cy="730250"/>
          </a:xfrm>
          <a:custGeom>
            <a:avLst/>
            <a:gdLst>
              <a:gd name="connsiteX0" fmla="*/ 364490 w 730250"/>
              <a:gd name="connsiteY0" fmla="*/ 0 h 730250"/>
              <a:gd name="connsiteX1" fmla="*/ 730250 w 730250"/>
              <a:gd name="connsiteY1" fmla="*/ 364489 h 730250"/>
              <a:gd name="connsiteX2" fmla="*/ 364490 w 730250"/>
              <a:gd name="connsiteY2" fmla="*/ 730250 h 730250"/>
              <a:gd name="connsiteX3" fmla="*/ 0 w 730250"/>
              <a:gd name="connsiteY3" fmla="*/ 364489 h 730250"/>
              <a:gd name="connsiteX4" fmla="*/ 364490 w 730250"/>
              <a:gd name="connsiteY4" fmla="*/ 0 h 7302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30250" h="730250">
                <a:moveTo>
                  <a:pt x="364490" y="0"/>
                </a:moveTo>
                <a:cubicBezTo>
                  <a:pt x="572769" y="0"/>
                  <a:pt x="730250" y="157479"/>
                  <a:pt x="730250" y="364489"/>
                </a:cubicBezTo>
                <a:cubicBezTo>
                  <a:pt x="730250" y="571500"/>
                  <a:pt x="572769" y="730250"/>
                  <a:pt x="364490" y="730250"/>
                </a:cubicBezTo>
                <a:cubicBezTo>
                  <a:pt x="157479" y="730250"/>
                  <a:pt x="0" y="571500"/>
                  <a:pt x="0" y="364489"/>
                </a:cubicBezTo>
                <a:cubicBezTo>
                  <a:pt x="0" y="157479"/>
                  <a:pt x="157479" y="0"/>
                  <a:pt x="364490" y="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tx1"/>
              </a:solidFill>
            </a:endParaRPr>
          </a:p>
        </p:txBody>
      </p:sp>
      <p:sp>
        <p:nvSpPr>
          <p:cNvPr id="19" name="Freeform 3"/>
          <p:cNvSpPr/>
          <p:nvPr/>
        </p:nvSpPr>
        <p:spPr>
          <a:xfrm>
            <a:off x="6931110" y="2599140"/>
            <a:ext cx="766909" cy="766909"/>
          </a:xfrm>
          <a:custGeom>
            <a:avLst/>
            <a:gdLst>
              <a:gd name="connsiteX0" fmla="*/ 382820 w 766909"/>
              <a:gd name="connsiteY0" fmla="*/ 18329 h 766909"/>
              <a:gd name="connsiteX1" fmla="*/ 748579 w 766909"/>
              <a:gd name="connsiteY1" fmla="*/ 382819 h 766909"/>
              <a:gd name="connsiteX2" fmla="*/ 382820 w 766909"/>
              <a:gd name="connsiteY2" fmla="*/ 748579 h 766909"/>
              <a:gd name="connsiteX3" fmla="*/ 18329 w 766909"/>
              <a:gd name="connsiteY3" fmla="*/ 382819 h 766909"/>
              <a:gd name="connsiteX4" fmla="*/ 382820 w 766909"/>
              <a:gd name="connsiteY4" fmla="*/ 18329 h 76690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66909" h="766909">
                <a:moveTo>
                  <a:pt x="382820" y="18329"/>
                </a:moveTo>
                <a:cubicBezTo>
                  <a:pt x="591099" y="18329"/>
                  <a:pt x="748579" y="175809"/>
                  <a:pt x="748579" y="382819"/>
                </a:cubicBezTo>
                <a:cubicBezTo>
                  <a:pt x="748579" y="589829"/>
                  <a:pt x="591099" y="748579"/>
                  <a:pt x="382820" y="748579"/>
                </a:cubicBezTo>
                <a:cubicBezTo>
                  <a:pt x="175809" y="748579"/>
                  <a:pt x="18329" y="589829"/>
                  <a:pt x="18329" y="382819"/>
                </a:cubicBezTo>
                <a:cubicBezTo>
                  <a:pt x="18329" y="175809"/>
                  <a:pt x="175809" y="18329"/>
                  <a:pt x="382820" y="18329"/>
                </a:cubicBez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tx1"/>
              </a:solidFill>
            </a:endParaRPr>
          </a:p>
        </p:txBody>
      </p:sp>
      <p:sp>
        <p:nvSpPr>
          <p:cNvPr id="32" name="Freeform 3"/>
          <p:cNvSpPr/>
          <p:nvPr/>
        </p:nvSpPr>
        <p:spPr>
          <a:xfrm>
            <a:off x="2743200" y="5486400"/>
            <a:ext cx="685800" cy="685800"/>
          </a:xfrm>
          <a:custGeom>
            <a:avLst/>
            <a:gdLst>
              <a:gd name="connsiteX0" fmla="*/ 176529 w 685800"/>
              <a:gd name="connsiteY0" fmla="*/ 685800 h 685800"/>
              <a:gd name="connsiteX1" fmla="*/ 176529 w 685800"/>
              <a:gd name="connsiteY1" fmla="*/ 321309 h 685800"/>
              <a:gd name="connsiteX2" fmla="*/ 0 w 685800"/>
              <a:gd name="connsiteY2" fmla="*/ 321309 h 685800"/>
              <a:gd name="connsiteX3" fmla="*/ 342900 w 685800"/>
              <a:gd name="connsiteY3" fmla="*/ 0 h 685800"/>
              <a:gd name="connsiteX4" fmla="*/ 685800 w 685800"/>
              <a:gd name="connsiteY4" fmla="*/ 321309 h 685800"/>
              <a:gd name="connsiteX5" fmla="*/ 508000 w 685800"/>
              <a:gd name="connsiteY5" fmla="*/ 321309 h 685800"/>
              <a:gd name="connsiteX6" fmla="*/ 508000 w 685800"/>
              <a:gd name="connsiteY6" fmla="*/ 685800 h 685800"/>
              <a:gd name="connsiteX7" fmla="*/ 176529 w 685800"/>
              <a:gd name="connsiteY7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85800" h="685800">
                <a:moveTo>
                  <a:pt x="176529" y="685800"/>
                </a:moveTo>
                <a:lnTo>
                  <a:pt x="176529" y="321309"/>
                </a:lnTo>
                <a:lnTo>
                  <a:pt x="0" y="321309"/>
                </a:lnTo>
                <a:lnTo>
                  <a:pt x="342900" y="0"/>
                </a:lnTo>
                <a:lnTo>
                  <a:pt x="685800" y="321309"/>
                </a:lnTo>
                <a:lnTo>
                  <a:pt x="508000" y="321309"/>
                </a:lnTo>
                <a:lnTo>
                  <a:pt x="508000" y="685800"/>
                </a:lnTo>
                <a:lnTo>
                  <a:pt x="176529" y="685800"/>
                </a:lnTo>
              </a:path>
            </a:pathLst>
          </a:custGeom>
          <a:solidFill>
            <a:srgbClr val="00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2736850" y="5480050"/>
            <a:ext cx="698500" cy="698500"/>
          </a:xfrm>
          <a:custGeom>
            <a:avLst/>
            <a:gdLst>
              <a:gd name="connsiteX0" fmla="*/ 182879 w 698500"/>
              <a:gd name="connsiteY0" fmla="*/ 692150 h 698500"/>
              <a:gd name="connsiteX1" fmla="*/ 182879 w 698500"/>
              <a:gd name="connsiteY1" fmla="*/ 327659 h 698500"/>
              <a:gd name="connsiteX2" fmla="*/ 6350 w 698500"/>
              <a:gd name="connsiteY2" fmla="*/ 327659 h 698500"/>
              <a:gd name="connsiteX3" fmla="*/ 349250 w 698500"/>
              <a:gd name="connsiteY3" fmla="*/ 6350 h 698500"/>
              <a:gd name="connsiteX4" fmla="*/ 692150 w 698500"/>
              <a:gd name="connsiteY4" fmla="*/ 327659 h 698500"/>
              <a:gd name="connsiteX5" fmla="*/ 514350 w 698500"/>
              <a:gd name="connsiteY5" fmla="*/ 327659 h 698500"/>
              <a:gd name="connsiteX6" fmla="*/ 514350 w 698500"/>
              <a:gd name="connsiteY6" fmla="*/ 692150 h 698500"/>
              <a:gd name="connsiteX7" fmla="*/ 182879 w 698500"/>
              <a:gd name="connsiteY7" fmla="*/ 692150 h 6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98500" h="698500">
                <a:moveTo>
                  <a:pt x="182879" y="692150"/>
                </a:moveTo>
                <a:lnTo>
                  <a:pt x="182879" y="327659"/>
                </a:lnTo>
                <a:lnTo>
                  <a:pt x="6350" y="327659"/>
                </a:lnTo>
                <a:lnTo>
                  <a:pt x="349250" y="6350"/>
                </a:lnTo>
                <a:lnTo>
                  <a:pt x="692150" y="327659"/>
                </a:lnTo>
                <a:lnTo>
                  <a:pt x="514350" y="327659"/>
                </a:lnTo>
                <a:lnTo>
                  <a:pt x="514350" y="692150"/>
                </a:lnTo>
                <a:lnTo>
                  <a:pt x="182879" y="692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4127500" y="2667000"/>
            <a:ext cx="246862" cy="41806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  <a:tabLst/>
            </a:pPr>
            <a:r>
              <a:rPr lang="en-US" altLang="zh-CN" sz="3200" b="1" dirty="0" smtClean="0">
                <a:latin typeface="Courier New" pitchFamily="18" charset="0"/>
                <a:cs typeface="Courier New" pitchFamily="18" charset="0"/>
              </a:rPr>
              <a:t>"</a:t>
            </a:r>
          </a:p>
        </p:txBody>
      </p:sp>
      <p:sp>
        <p:nvSpPr>
          <p:cNvPr id="34" name="TextBox 1"/>
          <p:cNvSpPr txBox="1"/>
          <p:nvPr/>
        </p:nvSpPr>
        <p:spPr>
          <a:xfrm>
            <a:off x="6184900" y="2667000"/>
            <a:ext cx="246862" cy="41806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  <a:tabLst/>
            </a:pPr>
            <a:r>
              <a:rPr lang="en-US" altLang="zh-CN" sz="3200" b="1" dirty="0" smtClean="0">
                <a:latin typeface="Courier New" pitchFamily="18" charset="0"/>
                <a:cs typeface="Courier New" pitchFamily="18" charset="0"/>
              </a:rPr>
              <a:t>"</a:t>
            </a:r>
          </a:p>
        </p:txBody>
      </p:sp>
      <p:sp>
        <p:nvSpPr>
          <p:cNvPr id="35" name="TextBox 1"/>
          <p:cNvSpPr txBox="1"/>
          <p:nvPr/>
        </p:nvSpPr>
        <p:spPr>
          <a:xfrm>
            <a:off x="1828800" y="2730500"/>
            <a:ext cx="706925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start</a:t>
            </a:r>
          </a:p>
        </p:txBody>
      </p:sp>
      <p:sp>
        <p:nvSpPr>
          <p:cNvPr id="36" name="TextBox 1"/>
          <p:cNvSpPr txBox="1"/>
          <p:nvPr/>
        </p:nvSpPr>
        <p:spPr>
          <a:xfrm>
            <a:off x="2120900" y="647700"/>
            <a:ext cx="4765920" cy="152073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100"/>
              </a:lnSpc>
              <a:tabLst>
                <a:tab pos="2197100" algn="l"/>
              </a:tabLst>
            </a:pP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A Simple Automaton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500"/>
              </a:lnSpc>
              <a:tabLst>
                <a:tab pos="2197100" algn="l"/>
              </a:tabLst>
            </a:pPr>
            <a:r>
              <a:rPr lang="en-US" altLang="zh-CN" dirty="0" smtClean="0"/>
              <a:t>	</a:t>
            </a:r>
            <a:r>
              <a:rPr lang="en-US" altLang="zh-CN" sz="2600" b="1" dirty="0" smtClean="0">
                <a:latin typeface="Courier New" pitchFamily="18" charset="0"/>
                <a:cs typeface="Courier New" pitchFamily="18" charset="0"/>
              </a:rPr>
              <a:t>A,B,C,</a:t>
            </a:r>
            <a:r>
              <a:rPr lang="en-US" altLang="zh-CN" sz="2600" b="1" dirty="0" smtClean="0">
                <a:latin typeface="Times New Roman" pitchFamily="18" charset="0"/>
                <a:cs typeface="Times New Roman" pitchFamily="18" charset="0"/>
              </a:rPr>
              <a:t>...</a:t>
            </a:r>
            <a:r>
              <a:rPr lang="en-US" altLang="zh-CN" sz="2600" b="1" dirty="0" smtClean="0">
                <a:latin typeface="Courier New" pitchFamily="18" charset="0"/>
                <a:cs typeface="Courier New" pitchFamily="18" charset="0"/>
              </a:rPr>
              <a:t>,Z</a:t>
            </a:r>
          </a:p>
        </p:txBody>
      </p:sp>
      <p:sp>
        <p:nvSpPr>
          <p:cNvPr id="39" name="Freeform 3"/>
          <p:cNvSpPr/>
          <p:nvPr/>
        </p:nvSpPr>
        <p:spPr>
          <a:xfrm>
            <a:off x="2743200" y="4800600"/>
            <a:ext cx="685800" cy="685800"/>
          </a:xfrm>
          <a:custGeom>
            <a:avLst/>
            <a:gdLst>
              <a:gd name="connsiteX0" fmla="*/ 342900 w 685800"/>
              <a:gd name="connsiteY0" fmla="*/ 685800 h 685800"/>
              <a:gd name="connsiteX1" fmla="*/ 0 w 685800"/>
              <a:gd name="connsiteY1" fmla="*/ 685800 h 685800"/>
              <a:gd name="connsiteX2" fmla="*/ 0 w 685800"/>
              <a:gd name="connsiteY2" fmla="*/ 0 h 685800"/>
              <a:gd name="connsiteX3" fmla="*/ 685800 w 685800"/>
              <a:gd name="connsiteY3" fmla="*/ 0 h 685800"/>
              <a:gd name="connsiteX4" fmla="*/ 685800 w 685800"/>
              <a:gd name="connsiteY4" fmla="*/ 685800 h 685800"/>
              <a:gd name="connsiteX5" fmla="*/ 342900 w 685800"/>
              <a:gd name="connsiteY5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85800" h="685800">
                <a:moveTo>
                  <a:pt x="342900" y="685800"/>
                </a:moveTo>
                <a:lnTo>
                  <a:pt x="0" y="685800"/>
                </a:lnTo>
                <a:lnTo>
                  <a:pt x="0" y="0"/>
                </a:lnTo>
                <a:lnTo>
                  <a:pt x="685800" y="0"/>
                </a:lnTo>
                <a:lnTo>
                  <a:pt x="685800" y="685800"/>
                </a:lnTo>
                <a:lnTo>
                  <a:pt x="342900" y="685800"/>
                </a:lnTo>
              </a:path>
            </a:pathLst>
          </a:custGeom>
          <a:solidFill>
            <a:srgbClr val="99CC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0" name="Freeform 3"/>
          <p:cNvSpPr/>
          <p:nvPr/>
        </p:nvSpPr>
        <p:spPr>
          <a:xfrm>
            <a:off x="2736850" y="4794250"/>
            <a:ext cx="698500" cy="698500"/>
          </a:xfrm>
          <a:custGeom>
            <a:avLst/>
            <a:gdLst>
              <a:gd name="connsiteX0" fmla="*/ 349250 w 698500"/>
              <a:gd name="connsiteY0" fmla="*/ 692150 h 698500"/>
              <a:gd name="connsiteX1" fmla="*/ 6350 w 698500"/>
              <a:gd name="connsiteY1" fmla="*/ 692150 h 698500"/>
              <a:gd name="connsiteX2" fmla="*/ 6350 w 698500"/>
              <a:gd name="connsiteY2" fmla="*/ 6350 h 698500"/>
              <a:gd name="connsiteX3" fmla="*/ 692150 w 698500"/>
              <a:gd name="connsiteY3" fmla="*/ 6350 h 698500"/>
              <a:gd name="connsiteX4" fmla="*/ 692150 w 698500"/>
              <a:gd name="connsiteY4" fmla="*/ 692150 h 698500"/>
              <a:gd name="connsiteX5" fmla="*/ 349250 w 698500"/>
              <a:gd name="connsiteY5" fmla="*/ 692150 h 6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98500" h="698500">
                <a:moveTo>
                  <a:pt x="349250" y="692150"/>
                </a:moveTo>
                <a:lnTo>
                  <a:pt x="6350" y="692150"/>
                </a:lnTo>
                <a:lnTo>
                  <a:pt x="6350" y="6350"/>
                </a:lnTo>
                <a:lnTo>
                  <a:pt x="692150" y="6350"/>
                </a:lnTo>
                <a:lnTo>
                  <a:pt x="692150" y="692150"/>
                </a:lnTo>
                <a:lnTo>
                  <a:pt x="349250" y="692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1" name="Freeform 3"/>
          <p:cNvSpPr/>
          <p:nvPr/>
        </p:nvSpPr>
        <p:spPr>
          <a:xfrm>
            <a:off x="3429000" y="4799329"/>
            <a:ext cx="685800" cy="685800"/>
          </a:xfrm>
          <a:custGeom>
            <a:avLst/>
            <a:gdLst>
              <a:gd name="connsiteX0" fmla="*/ 342900 w 685800"/>
              <a:gd name="connsiteY0" fmla="*/ 685800 h 685800"/>
              <a:gd name="connsiteX1" fmla="*/ 0 w 685800"/>
              <a:gd name="connsiteY1" fmla="*/ 685800 h 685800"/>
              <a:gd name="connsiteX2" fmla="*/ 0 w 685800"/>
              <a:gd name="connsiteY2" fmla="*/ 0 h 685800"/>
              <a:gd name="connsiteX3" fmla="*/ 685800 w 685800"/>
              <a:gd name="connsiteY3" fmla="*/ 0 h 685800"/>
              <a:gd name="connsiteX4" fmla="*/ 685800 w 685800"/>
              <a:gd name="connsiteY4" fmla="*/ 685800 h 685800"/>
              <a:gd name="connsiteX5" fmla="*/ 342900 w 685800"/>
              <a:gd name="connsiteY5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85800" h="685800">
                <a:moveTo>
                  <a:pt x="342900" y="685800"/>
                </a:moveTo>
                <a:lnTo>
                  <a:pt x="0" y="685800"/>
                </a:lnTo>
                <a:lnTo>
                  <a:pt x="0" y="0"/>
                </a:lnTo>
                <a:lnTo>
                  <a:pt x="685800" y="0"/>
                </a:lnTo>
                <a:lnTo>
                  <a:pt x="685800" y="685800"/>
                </a:lnTo>
                <a:lnTo>
                  <a:pt x="342900" y="685800"/>
                </a:lnTo>
              </a:path>
            </a:pathLst>
          </a:custGeom>
          <a:solidFill>
            <a:srgbClr val="99CC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2" name="Freeform 3"/>
          <p:cNvSpPr/>
          <p:nvPr/>
        </p:nvSpPr>
        <p:spPr>
          <a:xfrm>
            <a:off x="3422650" y="4792979"/>
            <a:ext cx="698500" cy="698500"/>
          </a:xfrm>
          <a:custGeom>
            <a:avLst/>
            <a:gdLst>
              <a:gd name="connsiteX0" fmla="*/ 349250 w 698500"/>
              <a:gd name="connsiteY0" fmla="*/ 692150 h 698500"/>
              <a:gd name="connsiteX1" fmla="*/ 6350 w 698500"/>
              <a:gd name="connsiteY1" fmla="*/ 692150 h 698500"/>
              <a:gd name="connsiteX2" fmla="*/ 6350 w 698500"/>
              <a:gd name="connsiteY2" fmla="*/ 6350 h 698500"/>
              <a:gd name="connsiteX3" fmla="*/ 692150 w 698500"/>
              <a:gd name="connsiteY3" fmla="*/ 6350 h 698500"/>
              <a:gd name="connsiteX4" fmla="*/ 692150 w 698500"/>
              <a:gd name="connsiteY4" fmla="*/ 692150 h 698500"/>
              <a:gd name="connsiteX5" fmla="*/ 349250 w 698500"/>
              <a:gd name="connsiteY5" fmla="*/ 692150 h 6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98500" h="698500">
                <a:moveTo>
                  <a:pt x="349250" y="692150"/>
                </a:moveTo>
                <a:lnTo>
                  <a:pt x="6350" y="692150"/>
                </a:lnTo>
                <a:lnTo>
                  <a:pt x="6350" y="6350"/>
                </a:lnTo>
                <a:lnTo>
                  <a:pt x="692150" y="6350"/>
                </a:lnTo>
                <a:lnTo>
                  <a:pt x="692150" y="692150"/>
                </a:lnTo>
                <a:lnTo>
                  <a:pt x="349250" y="692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3" name="Freeform 3"/>
          <p:cNvSpPr/>
          <p:nvPr/>
        </p:nvSpPr>
        <p:spPr>
          <a:xfrm>
            <a:off x="4114800" y="4800600"/>
            <a:ext cx="685800" cy="685800"/>
          </a:xfrm>
          <a:custGeom>
            <a:avLst/>
            <a:gdLst>
              <a:gd name="connsiteX0" fmla="*/ 342900 w 685800"/>
              <a:gd name="connsiteY0" fmla="*/ 685800 h 685800"/>
              <a:gd name="connsiteX1" fmla="*/ 0 w 685800"/>
              <a:gd name="connsiteY1" fmla="*/ 685800 h 685800"/>
              <a:gd name="connsiteX2" fmla="*/ 0 w 685800"/>
              <a:gd name="connsiteY2" fmla="*/ 0 h 685800"/>
              <a:gd name="connsiteX3" fmla="*/ 685800 w 685800"/>
              <a:gd name="connsiteY3" fmla="*/ 0 h 685800"/>
              <a:gd name="connsiteX4" fmla="*/ 685800 w 685800"/>
              <a:gd name="connsiteY4" fmla="*/ 685800 h 685800"/>
              <a:gd name="connsiteX5" fmla="*/ 342900 w 685800"/>
              <a:gd name="connsiteY5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85800" h="685800">
                <a:moveTo>
                  <a:pt x="342900" y="685800"/>
                </a:moveTo>
                <a:lnTo>
                  <a:pt x="0" y="685800"/>
                </a:lnTo>
                <a:lnTo>
                  <a:pt x="0" y="0"/>
                </a:lnTo>
                <a:lnTo>
                  <a:pt x="685800" y="0"/>
                </a:lnTo>
                <a:lnTo>
                  <a:pt x="685800" y="685800"/>
                </a:lnTo>
                <a:lnTo>
                  <a:pt x="342900" y="685800"/>
                </a:lnTo>
              </a:path>
            </a:pathLst>
          </a:custGeom>
          <a:solidFill>
            <a:srgbClr val="99CC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4" name="Freeform 3"/>
          <p:cNvSpPr/>
          <p:nvPr/>
        </p:nvSpPr>
        <p:spPr>
          <a:xfrm>
            <a:off x="4108450" y="4794250"/>
            <a:ext cx="698500" cy="698500"/>
          </a:xfrm>
          <a:custGeom>
            <a:avLst/>
            <a:gdLst>
              <a:gd name="connsiteX0" fmla="*/ 349250 w 698500"/>
              <a:gd name="connsiteY0" fmla="*/ 692150 h 698500"/>
              <a:gd name="connsiteX1" fmla="*/ 6350 w 698500"/>
              <a:gd name="connsiteY1" fmla="*/ 692150 h 698500"/>
              <a:gd name="connsiteX2" fmla="*/ 6350 w 698500"/>
              <a:gd name="connsiteY2" fmla="*/ 6350 h 698500"/>
              <a:gd name="connsiteX3" fmla="*/ 692150 w 698500"/>
              <a:gd name="connsiteY3" fmla="*/ 6350 h 698500"/>
              <a:gd name="connsiteX4" fmla="*/ 692150 w 698500"/>
              <a:gd name="connsiteY4" fmla="*/ 692150 h 698500"/>
              <a:gd name="connsiteX5" fmla="*/ 349250 w 698500"/>
              <a:gd name="connsiteY5" fmla="*/ 692150 h 6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98500" h="698500">
                <a:moveTo>
                  <a:pt x="349250" y="692150"/>
                </a:moveTo>
                <a:lnTo>
                  <a:pt x="6350" y="692150"/>
                </a:lnTo>
                <a:lnTo>
                  <a:pt x="6350" y="6350"/>
                </a:lnTo>
                <a:lnTo>
                  <a:pt x="692150" y="6350"/>
                </a:lnTo>
                <a:lnTo>
                  <a:pt x="692150" y="692150"/>
                </a:lnTo>
                <a:lnTo>
                  <a:pt x="349250" y="692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5" name="Freeform 3"/>
          <p:cNvSpPr/>
          <p:nvPr/>
        </p:nvSpPr>
        <p:spPr>
          <a:xfrm>
            <a:off x="4800600" y="4800600"/>
            <a:ext cx="685800" cy="685800"/>
          </a:xfrm>
          <a:custGeom>
            <a:avLst/>
            <a:gdLst>
              <a:gd name="connsiteX0" fmla="*/ 342900 w 685800"/>
              <a:gd name="connsiteY0" fmla="*/ 685800 h 685800"/>
              <a:gd name="connsiteX1" fmla="*/ 0 w 685800"/>
              <a:gd name="connsiteY1" fmla="*/ 685800 h 685800"/>
              <a:gd name="connsiteX2" fmla="*/ 0 w 685800"/>
              <a:gd name="connsiteY2" fmla="*/ 0 h 685800"/>
              <a:gd name="connsiteX3" fmla="*/ 685800 w 685800"/>
              <a:gd name="connsiteY3" fmla="*/ 0 h 685800"/>
              <a:gd name="connsiteX4" fmla="*/ 685800 w 685800"/>
              <a:gd name="connsiteY4" fmla="*/ 685800 h 685800"/>
              <a:gd name="connsiteX5" fmla="*/ 342900 w 685800"/>
              <a:gd name="connsiteY5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85800" h="685800">
                <a:moveTo>
                  <a:pt x="342900" y="685800"/>
                </a:moveTo>
                <a:lnTo>
                  <a:pt x="0" y="685800"/>
                </a:lnTo>
                <a:lnTo>
                  <a:pt x="0" y="0"/>
                </a:lnTo>
                <a:lnTo>
                  <a:pt x="685800" y="0"/>
                </a:lnTo>
                <a:lnTo>
                  <a:pt x="685800" y="685800"/>
                </a:lnTo>
                <a:lnTo>
                  <a:pt x="342900" y="685800"/>
                </a:lnTo>
              </a:path>
            </a:pathLst>
          </a:custGeom>
          <a:solidFill>
            <a:srgbClr val="99CC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6" name="Freeform 3"/>
          <p:cNvSpPr/>
          <p:nvPr/>
        </p:nvSpPr>
        <p:spPr>
          <a:xfrm>
            <a:off x="4794250" y="4794250"/>
            <a:ext cx="698500" cy="698500"/>
          </a:xfrm>
          <a:custGeom>
            <a:avLst/>
            <a:gdLst>
              <a:gd name="connsiteX0" fmla="*/ 349250 w 698500"/>
              <a:gd name="connsiteY0" fmla="*/ 692150 h 698500"/>
              <a:gd name="connsiteX1" fmla="*/ 6350 w 698500"/>
              <a:gd name="connsiteY1" fmla="*/ 692150 h 698500"/>
              <a:gd name="connsiteX2" fmla="*/ 6350 w 698500"/>
              <a:gd name="connsiteY2" fmla="*/ 6350 h 698500"/>
              <a:gd name="connsiteX3" fmla="*/ 692150 w 698500"/>
              <a:gd name="connsiteY3" fmla="*/ 6350 h 698500"/>
              <a:gd name="connsiteX4" fmla="*/ 692150 w 698500"/>
              <a:gd name="connsiteY4" fmla="*/ 692150 h 698500"/>
              <a:gd name="connsiteX5" fmla="*/ 349250 w 698500"/>
              <a:gd name="connsiteY5" fmla="*/ 692150 h 6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98500" h="698500">
                <a:moveTo>
                  <a:pt x="349250" y="692150"/>
                </a:moveTo>
                <a:lnTo>
                  <a:pt x="6350" y="692150"/>
                </a:lnTo>
                <a:lnTo>
                  <a:pt x="6350" y="6350"/>
                </a:lnTo>
                <a:lnTo>
                  <a:pt x="692150" y="6350"/>
                </a:lnTo>
                <a:lnTo>
                  <a:pt x="692150" y="692150"/>
                </a:lnTo>
                <a:lnTo>
                  <a:pt x="349250" y="692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7" name="Freeform 3"/>
          <p:cNvSpPr/>
          <p:nvPr/>
        </p:nvSpPr>
        <p:spPr>
          <a:xfrm>
            <a:off x="5486400" y="4800600"/>
            <a:ext cx="685800" cy="685800"/>
          </a:xfrm>
          <a:custGeom>
            <a:avLst/>
            <a:gdLst>
              <a:gd name="connsiteX0" fmla="*/ 342900 w 685800"/>
              <a:gd name="connsiteY0" fmla="*/ 685800 h 685800"/>
              <a:gd name="connsiteX1" fmla="*/ 0 w 685800"/>
              <a:gd name="connsiteY1" fmla="*/ 685800 h 685800"/>
              <a:gd name="connsiteX2" fmla="*/ 0 w 685800"/>
              <a:gd name="connsiteY2" fmla="*/ 0 h 685800"/>
              <a:gd name="connsiteX3" fmla="*/ 685800 w 685800"/>
              <a:gd name="connsiteY3" fmla="*/ 0 h 685800"/>
              <a:gd name="connsiteX4" fmla="*/ 685800 w 685800"/>
              <a:gd name="connsiteY4" fmla="*/ 685800 h 685800"/>
              <a:gd name="connsiteX5" fmla="*/ 342900 w 685800"/>
              <a:gd name="connsiteY5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85800" h="685800">
                <a:moveTo>
                  <a:pt x="342900" y="685800"/>
                </a:moveTo>
                <a:lnTo>
                  <a:pt x="0" y="685800"/>
                </a:lnTo>
                <a:lnTo>
                  <a:pt x="0" y="0"/>
                </a:lnTo>
                <a:lnTo>
                  <a:pt x="685800" y="0"/>
                </a:lnTo>
                <a:lnTo>
                  <a:pt x="685800" y="685800"/>
                </a:lnTo>
                <a:lnTo>
                  <a:pt x="342900" y="685800"/>
                </a:lnTo>
              </a:path>
            </a:pathLst>
          </a:custGeom>
          <a:solidFill>
            <a:srgbClr val="99CC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8" name="Freeform 3"/>
          <p:cNvSpPr/>
          <p:nvPr/>
        </p:nvSpPr>
        <p:spPr>
          <a:xfrm>
            <a:off x="5480050" y="4794250"/>
            <a:ext cx="698500" cy="698500"/>
          </a:xfrm>
          <a:custGeom>
            <a:avLst/>
            <a:gdLst>
              <a:gd name="connsiteX0" fmla="*/ 349250 w 698500"/>
              <a:gd name="connsiteY0" fmla="*/ 692150 h 698500"/>
              <a:gd name="connsiteX1" fmla="*/ 6350 w 698500"/>
              <a:gd name="connsiteY1" fmla="*/ 692150 h 698500"/>
              <a:gd name="connsiteX2" fmla="*/ 6350 w 698500"/>
              <a:gd name="connsiteY2" fmla="*/ 6350 h 698500"/>
              <a:gd name="connsiteX3" fmla="*/ 692150 w 698500"/>
              <a:gd name="connsiteY3" fmla="*/ 6350 h 698500"/>
              <a:gd name="connsiteX4" fmla="*/ 692150 w 698500"/>
              <a:gd name="connsiteY4" fmla="*/ 692150 h 698500"/>
              <a:gd name="connsiteX5" fmla="*/ 349250 w 698500"/>
              <a:gd name="connsiteY5" fmla="*/ 692150 h 6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98500" h="698500">
                <a:moveTo>
                  <a:pt x="349250" y="692150"/>
                </a:moveTo>
                <a:lnTo>
                  <a:pt x="6350" y="692150"/>
                </a:lnTo>
                <a:lnTo>
                  <a:pt x="6350" y="6350"/>
                </a:lnTo>
                <a:lnTo>
                  <a:pt x="692150" y="6350"/>
                </a:lnTo>
                <a:lnTo>
                  <a:pt x="692150" y="692150"/>
                </a:lnTo>
                <a:lnTo>
                  <a:pt x="349250" y="692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9" name="Freeform 3"/>
          <p:cNvSpPr/>
          <p:nvPr/>
        </p:nvSpPr>
        <p:spPr>
          <a:xfrm>
            <a:off x="6172200" y="4800600"/>
            <a:ext cx="685800" cy="685800"/>
          </a:xfrm>
          <a:custGeom>
            <a:avLst/>
            <a:gdLst>
              <a:gd name="connsiteX0" fmla="*/ 342900 w 685800"/>
              <a:gd name="connsiteY0" fmla="*/ 685800 h 685800"/>
              <a:gd name="connsiteX1" fmla="*/ 0 w 685800"/>
              <a:gd name="connsiteY1" fmla="*/ 685800 h 685800"/>
              <a:gd name="connsiteX2" fmla="*/ 0 w 685800"/>
              <a:gd name="connsiteY2" fmla="*/ 0 h 685800"/>
              <a:gd name="connsiteX3" fmla="*/ 685800 w 685800"/>
              <a:gd name="connsiteY3" fmla="*/ 0 h 685800"/>
              <a:gd name="connsiteX4" fmla="*/ 685800 w 685800"/>
              <a:gd name="connsiteY4" fmla="*/ 685800 h 685800"/>
              <a:gd name="connsiteX5" fmla="*/ 342900 w 685800"/>
              <a:gd name="connsiteY5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85800" h="685800">
                <a:moveTo>
                  <a:pt x="342900" y="685800"/>
                </a:moveTo>
                <a:lnTo>
                  <a:pt x="0" y="685800"/>
                </a:lnTo>
                <a:lnTo>
                  <a:pt x="0" y="0"/>
                </a:lnTo>
                <a:lnTo>
                  <a:pt x="685800" y="0"/>
                </a:lnTo>
                <a:lnTo>
                  <a:pt x="685800" y="685800"/>
                </a:lnTo>
                <a:lnTo>
                  <a:pt x="342900" y="685800"/>
                </a:lnTo>
              </a:path>
            </a:pathLst>
          </a:custGeom>
          <a:solidFill>
            <a:srgbClr val="99CC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0" name="Freeform 3"/>
          <p:cNvSpPr/>
          <p:nvPr/>
        </p:nvSpPr>
        <p:spPr>
          <a:xfrm>
            <a:off x="6165850" y="4794250"/>
            <a:ext cx="698500" cy="698500"/>
          </a:xfrm>
          <a:custGeom>
            <a:avLst/>
            <a:gdLst>
              <a:gd name="connsiteX0" fmla="*/ 349250 w 698500"/>
              <a:gd name="connsiteY0" fmla="*/ 692150 h 698500"/>
              <a:gd name="connsiteX1" fmla="*/ 6350 w 698500"/>
              <a:gd name="connsiteY1" fmla="*/ 692150 h 698500"/>
              <a:gd name="connsiteX2" fmla="*/ 6350 w 698500"/>
              <a:gd name="connsiteY2" fmla="*/ 6350 h 698500"/>
              <a:gd name="connsiteX3" fmla="*/ 692150 w 698500"/>
              <a:gd name="connsiteY3" fmla="*/ 6350 h 698500"/>
              <a:gd name="connsiteX4" fmla="*/ 692150 w 698500"/>
              <a:gd name="connsiteY4" fmla="*/ 692150 h 698500"/>
              <a:gd name="connsiteX5" fmla="*/ 349250 w 698500"/>
              <a:gd name="connsiteY5" fmla="*/ 692150 h 6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98500" h="698500">
                <a:moveTo>
                  <a:pt x="349250" y="692150"/>
                </a:moveTo>
                <a:lnTo>
                  <a:pt x="6350" y="692150"/>
                </a:lnTo>
                <a:lnTo>
                  <a:pt x="6350" y="6350"/>
                </a:lnTo>
                <a:lnTo>
                  <a:pt x="692150" y="6350"/>
                </a:lnTo>
                <a:lnTo>
                  <a:pt x="692150" y="692150"/>
                </a:lnTo>
                <a:lnTo>
                  <a:pt x="349250" y="692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1" name="TextBox 1"/>
          <p:cNvSpPr txBox="1"/>
          <p:nvPr/>
        </p:nvSpPr>
        <p:spPr>
          <a:xfrm>
            <a:off x="2755900" y="4838700"/>
            <a:ext cx="4145366" cy="68525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900"/>
              </a:lnSpc>
              <a:tabLst/>
            </a:pPr>
            <a:r>
              <a:rPr lang="en-US" altLang="zh-CN" sz="4400" dirty="0" smtClean="0">
                <a:latin typeface="Courier New" pitchFamily="18" charset="0"/>
                <a:cs typeface="Courier New" pitchFamily="18" charset="0"/>
              </a:rPr>
              <a:t>"</a:t>
            </a: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4400" b="1" dirty="0" smtClean="0">
                <a:latin typeface="Courier New" pitchFamily="18" charset="0"/>
                <a:cs typeface="Courier New" pitchFamily="18" charset="0"/>
              </a:rPr>
              <a:t>H</a:t>
            </a: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4400" b="1" dirty="0" smtClean="0">
                <a:latin typeface="Courier New" pitchFamily="18" charset="0"/>
                <a:cs typeface="Courier New" pitchFamily="18" charset="0"/>
              </a:rPr>
              <a:t>E</a:t>
            </a: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4400" b="1" dirty="0" smtClean="0">
                <a:latin typeface="Courier New" pitchFamily="18" charset="0"/>
                <a:cs typeface="Courier New" pitchFamily="18" charset="0"/>
              </a:rPr>
              <a:t>Y</a:t>
            </a: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4400" b="1" dirty="0" smtClean="0">
                <a:latin typeface="Courier New" pitchFamily="18" charset="0"/>
                <a:cs typeface="Courier New" pitchFamily="18" charset="0"/>
              </a:rPr>
              <a:t>A</a:t>
            </a: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4400" dirty="0" smtClean="0">
                <a:latin typeface="Courier New" pitchFamily="18" charset="0"/>
                <a:cs typeface="Courier New" pitchFamily="18" charset="0"/>
              </a:rPr>
              <a:t>"</a:t>
            </a:r>
          </a:p>
        </p:txBody>
      </p:sp>
      <p:sp>
        <p:nvSpPr>
          <p:cNvPr id="55" name="Freeform 3"/>
          <p:cNvSpPr/>
          <p:nvPr/>
        </p:nvSpPr>
        <p:spPr>
          <a:xfrm>
            <a:off x="2724870" y="2507700"/>
            <a:ext cx="951059" cy="951059"/>
          </a:xfrm>
          <a:custGeom>
            <a:avLst/>
            <a:gdLst>
              <a:gd name="connsiteX0" fmla="*/ 475529 w 951059"/>
              <a:gd name="connsiteY0" fmla="*/ 18329 h 951059"/>
              <a:gd name="connsiteX1" fmla="*/ 932729 w 951059"/>
              <a:gd name="connsiteY1" fmla="*/ 475529 h 951059"/>
              <a:gd name="connsiteX2" fmla="*/ 475529 w 951059"/>
              <a:gd name="connsiteY2" fmla="*/ 932729 h 951059"/>
              <a:gd name="connsiteX3" fmla="*/ 18329 w 951059"/>
              <a:gd name="connsiteY3" fmla="*/ 475529 h 951059"/>
              <a:gd name="connsiteX4" fmla="*/ 475529 w 951059"/>
              <a:gd name="connsiteY4" fmla="*/ 18329 h 9510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51059" h="951059">
                <a:moveTo>
                  <a:pt x="475529" y="18329"/>
                </a:moveTo>
                <a:cubicBezTo>
                  <a:pt x="734609" y="18329"/>
                  <a:pt x="932729" y="216449"/>
                  <a:pt x="932729" y="475529"/>
                </a:cubicBezTo>
                <a:cubicBezTo>
                  <a:pt x="932729" y="734610"/>
                  <a:pt x="734609" y="932729"/>
                  <a:pt x="475529" y="932729"/>
                </a:cubicBezTo>
                <a:cubicBezTo>
                  <a:pt x="216449" y="932729"/>
                  <a:pt x="18329" y="734610"/>
                  <a:pt x="18329" y="475529"/>
                </a:cubicBezTo>
                <a:cubicBezTo>
                  <a:pt x="18329" y="216449"/>
                  <a:pt x="216449" y="18329"/>
                  <a:pt x="475529" y="18329"/>
                </a:cubicBez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Freeform 3"/>
          <p:cNvSpPr/>
          <p:nvPr/>
        </p:nvSpPr>
        <p:spPr>
          <a:xfrm>
            <a:off x="4800600" y="2526029"/>
            <a:ext cx="914400" cy="914400"/>
          </a:xfrm>
          <a:custGeom>
            <a:avLst/>
            <a:gdLst>
              <a:gd name="connsiteX0" fmla="*/ 457200 w 914400"/>
              <a:gd name="connsiteY0" fmla="*/ 0 h 914400"/>
              <a:gd name="connsiteX1" fmla="*/ 914400 w 914400"/>
              <a:gd name="connsiteY1" fmla="*/ 457200 h 914400"/>
              <a:gd name="connsiteX2" fmla="*/ 457200 w 914400"/>
              <a:gd name="connsiteY2" fmla="*/ 914400 h 914400"/>
              <a:gd name="connsiteX3" fmla="*/ 0 w 914400"/>
              <a:gd name="connsiteY3" fmla="*/ 457200 h 914400"/>
              <a:gd name="connsiteX4" fmla="*/ 457200 w 914400"/>
              <a:gd name="connsiteY4" fmla="*/ 0 h 914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" h="914400">
                <a:moveTo>
                  <a:pt x="457200" y="0"/>
                </a:moveTo>
                <a:cubicBezTo>
                  <a:pt x="716279" y="0"/>
                  <a:pt x="914400" y="198120"/>
                  <a:pt x="914400" y="457200"/>
                </a:cubicBezTo>
                <a:cubicBezTo>
                  <a:pt x="914400" y="716280"/>
                  <a:pt x="716279" y="914400"/>
                  <a:pt x="457200" y="914400"/>
                </a:cubicBezTo>
                <a:cubicBezTo>
                  <a:pt x="198120" y="914400"/>
                  <a:pt x="0" y="716280"/>
                  <a:pt x="0" y="457200"/>
                </a:cubicBezTo>
                <a:cubicBezTo>
                  <a:pt x="0" y="198120"/>
                  <a:pt x="198120" y="0"/>
                  <a:pt x="457200" y="0"/>
                </a:cubicBezTo>
              </a:path>
            </a:pathLst>
          </a:custGeom>
          <a:solidFill>
            <a:srgbClr val="FFD32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Freeform 3"/>
          <p:cNvSpPr/>
          <p:nvPr/>
        </p:nvSpPr>
        <p:spPr>
          <a:xfrm>
            <a:off x="4782270" y="2507700"/>
            <a:ext cx="951059" cy="951059"/>
          </a:xfrm>
          <a:custGeom>
            <a:avLst/>
            <a:gdLst>
              <a:gd name="connsiteX0" fmla="*/ 475529 w 951059"/>
              <a:gd name="connsiteY0" fmla="*/ 18329 h 951059"/>
              <a:gd name="connsiteX1" fmla="*/ 932729 w 951059"/>
              <a:gd name="connsiteY1" fmla="*/ 475529 h 951059"/>
              <a:gd name="connsiteX2" fmla="*/ 475529 w 951059"/>
              <a:gd name="connsiteY2" fmla="*/ 932729 h 951059"/>
              <a:gd name="connsiteX3" fmla="*/ 18329 w 951059"/>
              <a:gd name="connsiteY3" fmla="*/ 475529 h 951059"/>
              <a:gd name="connsiteX4" fmla="*/ 475529 w 951059"/>
              <a:gd name="connsiteY4" fmla="*/ 18329 h 9510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51059" h="951059">
                <a:moveTo>
                  <a:pt x="475529" y="18329"/>
                </a:moveTo>
                <a:cubicBezTo>
                  <a:pt x="734609" y="18329"/>
                  <a:pt x="932729" y="216449"/>
                  <a:pt x="932729" y="475529"/>
                </a:cubicBezTo>
                <a:cubicBezTo>
                  <a:pt x="932729" y="734610"/>
                  <a:pt x="734609" y="932729"/>
                  <a:pt x="475529" y="932729"/>
                </a:cubicBezTo>
                <a:cubicBezTo>
                  <a:pt x="216449" y="932729"/>
                  <a:pt x="18329" y="734610"/>
                  <a:pt x="18329" y="475529"/>
                </a:cubicBezTo>
                <a:cubicBezTo>
                  <a:pt x="18329" y="216449"/>
                  <a:pt x="216449" y="18329"/>
                  <a:pt x="475529" y="18329"/>
                </a:cubicBez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Freeform 3"/>
          <p:cNvSpPr/>
          <p:nvPr/>
        </p:nvSpPr>
        <p:spPr>
          <a:xfrm>
            <a:off x="4915534" y="2240945"/>
            <a:ext cx="628650" cy="436849"/>
          </a:xfrm>
          <a:custGeom>
            <a:avLst/>
            <a:gdLst>
              <a:gd name="connsiteX0" fmla="*/ 18415 w 628650"/>
              <a:gd name="connsiteY0" fmla="*/ 418434 h 436849"/>
              <a:gd name="connsiteX1" fmla="*/ 610235 w 628650"/>
              <a:gd name="connsiteY1" fmla="*/ 197454 h 4368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628650" h="436849">
                <a:moveTo>
                  <a:pt x="18415" y="418434"/>
                </a:moveTo>
                <a:cubicBezTo>
                  <a:pt x="18415" y="-79405"/>
                  <a:pt x="452755" y="-62895"/>
                  <a:pt x="610235" y="197454"/>
                </a:cubicBezTo>
              </a:path>
            </a:pathLst>
          </a:custGeom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Freeform 3"/>
          <p:cNvSpPr/>
          <p:nvPr/>
        </p:nvSpPr>
        <p:spPr>
          <a:xfrm>
            <a:off x="5439409" y="2402839"/>
            <a:ext cx="157480" cy="256539"/>
          </a:xfrm>
          <a:custGeom>
            <a:avLst/>
            <a:gdLst>
              <a:gd name="connsiteX0" fmla="*/ 142240 w 157480"/>
              <a:gd name="connsiteY0" fmla="*/ 256539 h 256539"/>
              <a:gd name="connsiteX1" fmla="*/ 157480 w 157480"/>
              <a:gd name="connsiteY1" fmla="*/ 0 h 256539"/>
              <a:gd name="connsiteX2" fmla="*/ 0 w 157480"/>
              <a:gd name="connsiteY2" fmla="*/ 41910 h 256539"/>
              <a:gd name="connsiteX3" fmla="*/ 142240 w 157480"/>
              <a:gd name="connsiteY3" fmla="*/ 256539 h 25653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57480" h="256539">
                <a:moveTo>
                  <a:pt x="142240" y="256539"/>
                </a:moveTo>
                <a:lnTo>
                  <a:pt x="157480" y="0"/>
                </a:lnTo>
                <a:lnTo>
                  <a:pt x="0" y="41910"/>
                </a:lnTo>
                <a:lnTo>
                  <a:pt x="142240" y="256539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0079990" cy="7559040"/>
          </a:xfrm>
          <a:custGeom>
            <a:avLst/>
            <a:gdLst>
              <a:gd name="connsiteX0" fmla="*/ 0 w 10079990"/>
              <a:gd name="connsiteY0" fmla="*/ 0 h 7559040"/>
              <a:gd name="connsiteX1" fmla="*/ 10079990 w 10079990"/>
              <a:gd name="connsiteY1" fmla="*/ 0 h 7559040"/>
              <a:gd name="connsiteX2" fmla="*/ 10079990 w 10079990"/>
              <a:gd name="connsiteY2" fmla="*/ 7559040 h 7559040"/>
              <a:gd name="connsiteX3" fmla="*/ 0 w 10079990"/>
              <a:gd name="connsiteY3" fmla="*/ 7559040 h 7559040"/>
              <a:gd name="connsiteX4" fmla="*/ 0 w 10079990"/>
              <a:gd name="connsiteY4" fmla="*/ 0 h 75590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079990" h="7559040">
                <a:moveTo>
                  <a:pt x="0" y="0"/>
                </a:moveTo>
                <a:lnTo>
                  <a:pt x="10079990" y="0"/>
                </a:lnTo>
                <a:lnTo>
                  <a:pt x="10079990" y="7559040"/>
                </a:lnTo>
                <a:lnTo>
                  <a:pt x="0" y="755904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6858000" y="2526029"/>
            <a:ext cx="914400" cy="914400"/>
          </a:xfrm>
          <a:custGeom>
            <a:avLst/>
            <a:gdLst>
              <a:gd name="connsiteX0" fmla="*/ 457200 w 914400"/>
              <a:gd name="connsiteY0" fmla="*/ 0 h 914400"/>
              <a:gd name="connsiteX1" fmla="*/ 914400 w 914400"/>
              <a:gd name="connsiteY1" fmla="*/ 457200 h 914400"/>
              <a:gd name="connsiteX2" fmla="*/ 457200 w 914400"/>
              <a:gd name="connsiteY2" fmla="*/ 914400 h 914400"/>
              <a:gd name="connsiteX3" fmla="*/ 0 w 914400"/>
              <a:gd name="connsiteY3" fmla="*/ 457200 h 914400"/>
              <a:gd name="connsiteX4" fmla="*/ 457200 w 914400"/>
              <a:gd name="connsiteY4" fmla="*/ 0 h 914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" h="914400">
                <a:moveTo>
                  <a:pt x="457200" y="0"/>
                </a:moveTo>
                <a:cubicBezTo>
                  <a:pt x="716280" y="0"/>
                  <a:pt x="914400" y="198120"/>
                  <a:pt x="914400" y="457200"/>
                </a:cubicBezTo>
                <a:cubicBezTo>
                  <a:pt x="914400" y="716280"/>
                  <a:pt x="716280" y="914400"/>
                  <a:pt x="457200" y="914400"/>
                </a:cubicBezTo>
                <a:cubicBezTo>
                  <a:pt x="198119" y="914400"/>
                  <a:pt x="0" y="716280"/>
                  <a:pt x="0" y="457200"/>
                </a:cubicBezTo>
                <a:cubicBezTo>
                  <a:pt x="0" y="198120"/>
                  <a:pt x="198119" y="0"/>
                  <a:pt x="457200" y="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tx1"/>
              </a:solidFill>
            </a:endParaRPr>
          </a:p>
        </p:txBody>
      </p:sp>
      <p:sp>
        <p:nvSpPr>
          <p:cNvPr id="9" name="Freeform 3"/>
          <p:cNvSpPr/>
          <p:nvPr/>
        </p:nvSpPr>
        <p:spPr>
          <a:xfrm>
            <a:off x="6839670" y="2507700"/>
            <a:ext cx="951059" cy="951059"/>
          </a:xfrm>
          <a:custGeom>
            <a:avLst/>
            <a:gdLst>
              <a:gd name="connsiteX0" fmla="*/ 475529 w 951059"/>
              <a:gd name="connsiteY0" fmla="*/ 18329 h 951059"/>
              <a:gd name="connsiteX1" fmla="*/ 932729 w 951059"/>
              <a:gd name="connsiteY1" fmla="*/ 475529 h 951059"/>
              <a:gd name="connsiteX2" fmla="*/ 475529 w 951059"/>
              <a:gd name="connsiteY2" fmla="*/ 932729 h 951059"/>
              <a:gd name="connsiteX3" fmla="*/ 18329 w 951059"/>
              <a:gd name="connsiteY3" fmla="*/ 475529 h 951059"/>
              <a:gd name="connsiteX4" fmla="*/ 475529 w 951059"/>
              <a:gd name="connsiteY4" fmla="*/ 18329 h 9510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51059" h="951059">
                <a:moveTo>
                  <a:pt x="475529" y="18329"/>
                </a:moveTo>
                <a:cubicBezTo>
                  <a:pt x="734610" y="18329"/>
                  <a:pt x="932729" y="216449"/>
                  <a:pt x="932729" y="475529"/>
                </a:cubicBezTo>
                <a:cubicBezTo>
                  <a:pt x="932729" y="734610"/>
                  <a:pt x="734610" y="932729"/>
                  <a:pt x="475529" y="932729"/>
                </a:cubicBezTo>
                <a:cubicBezTo>
                  <a:pt x="216449" y="932729"/>
                  <a:pt x="18329" y="734610"/>
                  <a:pt x="18329" y="475529"/>
                </a:cubicBezTo>
                <a:cubicBezTo>
                  <a:pt x="18329" y="216449"/>
                  <a:pt x="216449" y="18329"/>
                  <a:pt x="475529" y="18329"/>
                </a:cubicBez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tx1"/>
              </a:solidFill>
            </a:endParaRPr>
          </a:p>
        </p:txBody>
      </p:sp>
      <p:sp>
        <p:nvSpPr>
          <p:cNvPr id="10" name="Freeform 3"/>
          <p:cNvSpPr/>
          <p:nvPr/>
        </p:nvSpPr>
        <p:spPr>
          <a:xfrm>
            <a:off x="3639184" y="2964814"/>
            <a:ext cx="946150" cy="73660"/>
          </a:xfrm>
          <a:custGeom>
            <a:avLst/>
            <a:gdLst>
              <a:gd name="connsiteX0" fmla="*/ 18415 w 946150"/>
              <a:gd name="connsiteY0" fmla="*/ 18414 h 73660"/>
              <a:gd name="connsiteX1" fmla="*/ 927735 w 946150"/>
              <a:gd name="connsiteY1" fmla="*/ 18414 h 736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46150" h="73660">
                <a:moveTo>
                  <a:pt x="18415" y="18414"/>
                </a:moveTo>
                <a:lnTo>
                  <a:pt x="927735" y="18414"/>
                </a:lnTo>
              </a:path>
            </a:pathLst>
          </a:custGeom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11" name="Freeform 3"/>
          <p:cNvSpPr/>
          <p:nvPr/>
        </p:nvSpPr>
        <p:spPr>
          <a:xfrm>
            <a:off x="4556759" y="2901950"/>
            <a:ext cx="243840" cy="162560"/>
          </a:xfrm>
          <a:custGeom>
            <a:avLst/>
            <a:gdLst>
              <a:gd name="connsiteX0" fmla="*/ 243840 w 243840"/>
              <a:gd name="connsiteY0" fmla="*/ 81279 h 162560"/>
              <a:gd name="connsiteX1" fmla="*/ 0 w 243840"/>
              <a:gd name="connsiteY1" fmla="*/ 0 h 162560"/>
              <a:gd name="connsiteX2" fmla="*/ 0 w 243840"/>
              <a:gd name="connsiteY2" fmla="*/ 162560 h 162560"/>
              <a:gd name="connsiteX3" fmla="*/ 243840 w 243840"/>
              <a:gd name="connsiteY3" fmla="*/ 81279 h 1625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3840" h="162560">
                <a:moveTo>
                  <a:pt x="243840" y="81279"/>
                </a:moveTo>
                <a:lnTo>
                  <a:pt x="0" y="0"/>
                </a:lnTo>
                <a:lnTo>
                  <a:pt x="0" y="162560"/>
                </a:lnTo>
                <a:lnTo>
                  <a:pt x="243840" y="81279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tx1"/>
              </a:solidFill>
            </a:endParaRPr>
          </a:p>
        </p:txBody>
      </p:sp>
      <p:sp>
        <p:nvSpPr>
          <p:cNvPr id="12" name="Freeform 3"/>
          <p:cNvSpPr/>
          <p:nvPr/>
        </p:nvSpPr>
        <p:spPr>
          <a:xfrm>
            <a:off x="5696584" y="2964814"/>
            <a:ext cx="946150" cy="73660"/>
          </a:xfrm>
          <a:custGeom>
            <a:avLst/>
            <a:gdLst>
              <a:gd name="connsiteX0" fmla="*/ 18415 w 946150"/>
              <a:gd name="connsiteY0" fmla="*/ 18414 h 73660"/>
              <a:gd name="connsiteX1" fmla="*/ 927734 w 946150"/>
              <a:gd name="connsiteY1" fmla="*/ 18414 h 736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46150" h="73660">
                <a:moveTo>
                  <a:pt x="18415" y="18414"/>
                </a:moveTo>
                <a:lnTo>
                  <a:pt x="927734" y="18414"/>
                </a:lnTo>
              </a:path>
            </a:pathLst>
          </a:custGeom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13" name="Freeform 3"/>
          <p:cNvSpPr/>
          <p:nvPr/>
        </p:nvSpPr>
        <p:spPr>
          <a:xfrm>
            <a:off x="6614159" y="2901950"/>
            <a:ext cx="243840" cy="162560"/>
          </a:xfrm>
          <a:custGeom>
            <a:avLst/>
            <a:gdLst>
              <a:gd name="connsiteX0" fmla="*/ 243840 w 243840"/>
              <a:gd name="connsiteY0" fmla="*/ 81279 h 162560"/>
              <a:gd name="connsiteX1" fmla="*/ 0 w 243840"/>
              <a:gd name="connsiteY1" fmla="*/ 0 h 162560"/>
              <a:gd name="connsiteX2" fmla="*/ 0 w 243840"/>
              <a:gd name="connsiteY2" fmla="*/ 162560 h 162560"/>
              <a:gd name="connsiteX3" fmla="*/ 243840 w 243840"/>
              <a:gd name="connsiteY3" fmla="*/ 81279 h 1625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3840" h="162560">
                <a:moveTo>
                  <a:pt x="243840" y="81279"/>
                </a:moveTo>
                <a:lnTo>
                  <a:pt x="0" y="0"/>
                </a:lnTo>
                <a:lnTo>
                  <a:pt x="0" y="162560"/>
                </a:lnTo>
                <a:lnTo>
                  <a:pt x="243840" y="81279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tx1"/>
              </a:solidFill>
            </a:endParaRPr>
          </a:p>
        </p:txBody>
      </p:sp>
      <p:sp>
        <p:nvSpPr>
          <p:cNvPr id="14" name="Freeform 3"/>
          <p:cNvSpPr/>
          <p:nvPr/>
        </p:nvSpPr>
        <p:spPr>
          <a:xfrm>
            <a:off x="1353185" y="2964814"/>
            <a:ext cx="1174750" cy="73660"/>
          </a:xfrm>
          <a:custGeom>
            <a:avLst/>
            <a:gdLst>
              <a:gd name="connsiteX0" fmla="*/ 18414 w 1174750"/>
              <a:gd name="connsiteY0" fmla="*/ 18414 h 73660"/>
              <a:gd name="connsiteX1" fmla="*/ 1156335 w 1174750"/>
              <a:gd name="connsiteY1" fmla="*/ 18414 h 736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174750" h="73660">
                <a:moveTo>
                  <a:pt x="18414" y="18414"/>
                </a:moveTo>
                <a:lnTo>
                  <a:pt x="1156335" y="18414"/>
                </a:lnTo>
              </a:path>
            </a:pathLst>
          </a:custGeom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15" name="Freeform 3"/>
          <p:cNvSpPr/>
          <p:nvPr/>
        </p:nvSpPr>
        <p:spPr>
          <a:xfrm>
            <a:off x="2499360" y="2901950"/>
            <a:ext cx="243839" cy="162560"/>
          </a:xfrm>
          <a:custGeom>
            <a:avLst/>
            <a:gdLst>
              <a:gd name="connsiteX0" fmla="*/ 243839 w 243839"/>
              <a:gd name="connsiteY0" fmla="*/ 81279 h 162560"/>
              <a:gd name="connsiteX1" fmla="*/ 0 w 243839"/>
              <a:gd name="connsiteY1" fmla="*/ 0 h 162560"/>
              <a:gd name="connsiteX2" fmla="*/ 0 w 243839"/>
              <a:gd name="connsiteY2" fmla="*/ 162560 h 162560"/>
              <a:gd name="connsiteX3" fmla="*/ 243839 w 243839"/>
              <a:gd name="connsiteY3" fmla="*/ 81279 h 1625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3839" h="162560">
                <a:moveTo>
                  <a:pt x="243839" y="81279"/>
                </a:moveTo>
                <a:lnTo>
                  <a:pt x="0" y="0"/>
                </a:lnTo>
                <a:lnTo>
                  <a:pt x="0" y="162560"/>
                </a:lnTo>
                <a:lnTo>
                  <a:pt x="243839" y="81279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tx1"/>
              </a:solidFill>
            </a:endParaRPr>
          </a:p>
        </p:txBody>
      </p:sp>
      <p:sp>
        <p:nvSpPr>
          <p:cNvPr id="18" name="Freeform 3"/>
          <p:cNvSpPr/>
          <p:nvPr/>
        </p:nvSpPr>
        <p:spPr>
          <a:xfrm>
            <a:off x="6949440" y="2617470"/>
            <a:ext cx="730250" cy="730250"/>
          </a:xfrm>
          <a:custGeom>
            <a:avLst/>
            <a:gdLst>
              <a:gd name="connsiteX0" fmla="*/ 364490 w 730250"/>
              <a:gd name="connsiteY0" fmla="*/ 0 h 730250"/>
              <a:gd name="connsiteX1" fmla="*/ 730250 w 730250"/>
              <a:gd name="connsiteY1" fmla="*/ 364489 h 730250"/>
              <a:gd name="connsiteX2" fmla="*/ 364490 w 730250"/>
              <a:gd name="connsiteY2" fmla="*/ 730250 h 730250"/>
              <a:gd name="connsiteX3" fmla="*/ 0 w 730250"/>
              <a:gd name="connsiteY3" fmla="*/ 364489 h 730250"/>
              <a:gd name="connsiteX4" fmla="*/ 364490 w 730250"/>
              <a:gd name="connsiteY4" fmla="*/ 0 h 7302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30250" h="730250">
                <a:moveTo>
                  <a:pt x="364490" y="0"/>
                </a:moveTo>
                <a:cubicBezTo>
                  <a:pt x="572769" y="0"/>
                  <a:pt x="730250" y="157479"/>
                  <a:pt x="730250" y="364489"/>
                </a:cubicBezTo>
                <a:cubicBezTo>
                  <a:pt x="730250" y="571500"/>
                  <a:pt x="572769" y="730250"/>
                  <a:pt x="364490" y="730250"/>
                </a:cubicBezTo>
                <a:cubicBezTo>
                  <a:pt x="157479" y="730250"/>
                  <a:pt x="0" y="571500"/>
                  <a:pt x="0" y="364489"/>
                </a:cubicBezTo>
                <a:cubicBezTo>
                  <a:pt x="0" y="157479"/>
                  <a:pt x="157479" y="0"/>
                  <a:pt x="364490" y="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tx1"/>
              </a:solidFill>
            </a:endParaRPr>
          </a:p>
        </p:txBody>
      </p:sp>
      <p:sp>
        <p:nvSpPr>
          <p:cNvPr id="19" name="Freeform 3"/>
          <p:cNvSpPr/>
          <p:nvPr/>
        </p:nvSpPr>
        <p:spPr>
          <a:xfrm>
            <a:off x="6931110" y="2599140"/>
            <a:ext cx="766909" cy="766909"/>
          </a:xfrm>
          <a:custGeom>
            <a:avLst/>
            <a:gdLst>
              <a:gd name="connsiteX0" fmla="*/ 382820 w 766909"/>
              <a:gd name="connsiteY0" fmla="*/ 18329 h 766909"/>
              <a:gd name="connsiteX1" fmla="*/ 748579 w 766909"/>
              <a:gd name="connsiteY1" fmla="*/ 382819 h 766909"/>
              <a:gd name="connsiteX2" fmla="*/ 382820 w 766909"/>
              <a:gd name="connsiteY2" fmla="*/ 748579 h 766909"/>
              <a:gd name="connsiteX3" fmla="*/ 18329 w 766909"/>
              <a:gd name="connsiteY3" fmla="*/ 382819 h 766909"/>
              <a:gd name="connsiteX4" fmla="*/ 382820 w 766909"/>
              <a:gd name="connsiteY4" fmla="*/ 18329 h 76690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66909" h="766909">
                <a:moveTo>
                  <a:pt x="382820" y="18329"/>
                </a:moveTo>
                <a:cubicBezTo>
                  <a:pt x="591099" y="18329"/>
                  <a:pt x="748579" y="175809"/>
                  <a:pt x="748579" y="382819"/>
                </a:cubicBezTo>
                <a:cubicBezTo>
                  <a:pt x="748579" y="589829"/>
                  <a:pt x="591099" y="748579"/>
                  <a:pt x="382820" y="748579"/>
                </a:cubicBezTo>
                <a:cubicBezTo>
                  <a:pt x="175809" y="748579"/>
                  <a:pt x="18329" y="589829"/>
                  <a:pt x="18329" y="382819"/>
                </a:cubicBezTo>
                <a:cubicBezTo>
                  <a:pt x="18329" y="175809"/>
                  <a:pt x="175809" y="18329"/>
                  <a:pt x="382820" y="18329"/>
                </a:cubicBez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127500" y="2667000"/>
            <a:ext cx="246862" cy="41806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  <a:tabLst/>
            </a:pPr>
            <a:r>
              <a:rPr lang="en-US" altLang="zh-CN" sz="3200" b="1" dirty="0" smtClean="0">
                <a:latin typeface="Courier New" pitchFamily="18" charset="0"/>
                <a:cs typeface="Courier New" pitchFamily="18" charset="0"/>
              </a:rPr>
              <a:t>"</a:t>
            </a:r>
          </a:p>
        </p:txBody>
      </p:sp>
      <p:sp>
        <p:nvSpPr>
          <p:cNvPr id="34" name="TextBox 1"/>
          <p:cNvSpPr txBox="1"/>
          <p:nvPr/>
        </p:nvSpPr>
        <p:spPr>
          <a:xfrm>
            <a:off x="6184900" y="2667000"/>
            <a:ext cx="246862" cy="41806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  <a:tabLst/>
            </a:pPr>
            <a:r>
              <a:rPr lang="en-US" altLang="zh-CN" sz="3200" b="1" dirty="0" smtClean="0">
                <a:latin typeface="Courier New" pitchFamily="18" charset="0"/>
                <a:cs typeface="Courier New" pitchFamily="18" charset="0"/>
              </a:rPr>
              <a:t>"</a:t>
            </a:r>
          </a:p>
        </p:txBody>
      </p:sp>
      <p:sp>
        <p:nvSpPr>
          <p:cNvPr id="35" name="TextBox 1"/>
          <p:cNvSpPr txBox="1"/>
          <p:nvPr/>
        </p:nvSpPr>
        <p:spPr>
          <a:xfrm>
            <a:off x="1828800" y="2730500"/>
            <a:ext cx="706925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start</a:t>
            </a:r>
          </a:p>
        </p:txBody>
      </p:sp>
      <p:sp>
        <p:nvSpPr>
          <p:cNvPr id="36" name="TextBox 1"/>
          <p:cNvSpPr txBox="1"/>
          <p:nvPr/>
        </p:nvSpPr>
        <p:spPr>
          <a:xfrm>
            <a:off x="2120900" y="647700"/>
            <a:ext cx="4765920" cy="152073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100"/>
              </a:lnSpc>
              <a:tabLst>
                <a:tab pos="2197100" algn="l"/>
              </a:tabLst>
            </a:pP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A Simple Automaton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500"/>
              </a:lnSpc>
              <a:tabLst>
                <a:tab pos="2197100" algn="l"/>
              </a:tabLst>
            </a:pPr>
            <a:r>
              <a:rPr lang="en-US" altLang="zh-CN" dirty="0" smtClean="0"/>
              <a:t>	</a:t>
            </a:r>
            <a:r>
              <a:rPr lang="en-US" altLang="zh-CN" sz="2600" b="1" dirty="0" smtClean="0">
                <a:latin typeface="Courier New" pitchFamily="18" charset="0"/>
                <a:cs typeface="Courier New" pitchFamily="18" charset="0"/>
              </a:rPr>
              <a:t>A,B,C,</a:t>
            </a:r>
            <a:r>
              <a:rPr lang="en-US" altLang="zh-CN" sz="2600" b="1" dirty="0" smtClean="0">
                <a:latin typeface="Times New Roman" pitchFamily="18" charset="0"/>
                <a:cs typeface="Times New Roman" pitchFamily="18" charset="0"/>
              </a:rPr>
              <a:t>...</a:t>
            </a:r>
            <a:r>
              <a:rPr lang="en-US" altLang="zh-CN" sz="2600" b="1" dirty="0" smtClean="0">
                <a:latin typeface="Courier New" pitchFamily="18" charset="0"/>
                <a:cs typeface="Courier New" pitchFamily="18" charset="0"/>
              </a:rPr>
              <a:t>,Z</a:t>
            </a:r>
          </a:p>
        </p:txBody>
      </p:sp>
      <p:sp>
        <p:nvSpPr>
          <p:cNvPr id="39" name="Freeform 3"/>
          <p:cNvSpPr/>
          <p:nvPr/>
        </p:nvSpPr>
        <p:spPr>
          <a:xfrm>
            <a:off x="2743200" y="4800600"/>
            <a:ext cx="685800" cy="685800"/>
          </a:xfrm>
          <a:custGeom>
            <a:avLst/>
            <a:gdLst>
              <a:gd name="connsiteX0" fmla="*/ 342900 w 685800"/>
              <a:gd name="connsiteY0" fmla="*/ 685800 h 685800"/>
              <a:gd name="connsiteX1" fmla="*/ 0 w 685800"/>
              <a:gd name="connsiteY1" fmla="*/ 685800 h 685800"/>
              <a:gd name="connsiteX2" fmla="*/ 0 w 685800"/>
              <a:gd name="connsiteY2" fmla="*/ 0 h 685800"/>
              <a:gd name="connsiteX3" fmla="*/ 685800 w 685800"/>
              <a:gd name="connsiteY3" fmla="*/ 0 h 685800"/>
              <a:gd name="connsiteX4" fmla="*/ 685800 w 685800"/>
              <a:gd name="connsiteY4" fmla="*/ 685800 h 685800"/>
              <a:gd name="connsiteX5" fmla="*/ 342900 w 685800"/>
              <a:gd name="connsiteY5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85800" h="685800">
                <a:moveTo>
                  <a:pt x="342900" y="685800"/>
                </a:moveTo>
                <a:lnTo>
                  <a:pt x="0" y="685800"/>
                </a:lnTo>
                <a:lnTo>
                  <a:pt x="0" y="0"/>
                </a:lnTo>
                <a:lnTo>
                  <a:pt x="685800" y="0"/>
                </a:lnTo>
                <a:lnTo>
                  <a:pt x="685800" y="685800"/>
                </a:lnTo>
                <a:lnTo>
                  <a:pt x="342900" y="685800"/>
                </a:lnTo>
              </a:path>
            </a:pathLst>
          </a:custGeom>
          <a:solidFill>
            <a:srgbClr val="99CC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0" name="Freeform 3"/>
          <p:cNvSpPr/>
          <p:nvPr/>
        </p:nvSpPr>
        <p:spPr>
          <a:xfrm>
            <a:off x="2736850" y="4794250"/>
            <a:ext cx="698500" cy="698500"/>
          </a:xfrm>
          <a:custGeom>
            <a:avLst/>
            <a:gdLst>
              <a:gd name="connsiteX0" fmla="*/ 349250 w 698500"/>
              <a:gd name="connsiteY0" fmla="*/ 692150 h 698500"/>
              <a:gd name="connsiteX1" fmla="*/ 6350 w 698500"/>
              <a:gd name="connsiteY1" fmla="*/ 692150 h 698500"/>
              <a:gd name="connsiteX2" fmla="*/ 6350 w 698500"/>
              <a:gd name="connsiteY2" fmla="*/ 6350 h 698500"/>
              <a:gd name="connsiteX3" fmla="*/ 692150 w 698500"/>
              <a:gd name="connsiteY3" fmla="*/ 6350 h 698500"/>
              <a:gd name="connsiteX4" fmla="*/ 692150 w 698500"/>
              <a:gd name="connsiteY4" fmla="*/ 692150 h 698500"/>
              <a:gd name="connsiteX5" fmla="*/ 349250 w 698500"/>
              <a:gd name="connsiteY5" fmla="*/ 692150 h 6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98500" h="698500">
                <a:moveTo>
                  <a:pt x="349250" y="692150"/>
                </a:moveTo>
                <a:lnTo>
                  <a:pt x="6350" y="692150"/>
                </a:lnTo>
                <a:lnTo>
                  <a:pt x="6350" y="6350"/>
                </a:lnTo>
                <a:lnTo>
                  <a:pt x="692150" y="6350"/>
                </a:lnTo>
                <a:lnTo>
                  <a:pt x="692150" y="692150"/>
                </a:lnTo>
                <a:lnTo>
                  <a:pt x="349250" y="692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1" name="Freeform 3"/>
          <p:cNvSpPr/>
          <p:nvPr/>
        </p:nvSpPr>
        <p:spPr>
          <a:xfrm>
            <a:off x="3429000" y="4799329"/>
            <a:ext cx="685800" cy="685800"/>
          </a:xfrm>
          <a:custGeom>
            <a:avLst/>
            <a:gdLst>
              <a:gd name="connsiteX0" fmla="*/ 342900 w 685800"/>
              <a:gd name="connsiteY0" fmla="*/ 685800 h 685800"/>
              <a:gd name="connsiteX1" fmla="*/ 0 w 685800"/>
              <a:gd name="connsiteY1" fmla="*/ 685800 h 685800"/>
              <a:gd name="connsiteX2" fmla="*/ 0 w 685800"/>
              <a:gd name="connsiteY2" fmla="*/ 0 h 685800"/>
              <a:gd name="connsiteX3" fmla="*/ 685800 w 685800"/>
              <a:gd name="connsiteY3" fmla="*/ 0 h 685800"/>
              <a:gd name="connsiteX4" fmla="*/ 685800 w 685800"/>
              <a:gd name="connsiteY4" fmla="*/ 685800 h 685800"/>
              <a:gd name="connsiteX5" fmla="*/ 342900 w 685800"/>
              <a:gd name="connsiteY5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85800" h="685800">
                <a:moveTo>
                  <a:pt x="342900" y="685800"/>
                </a:moveTo>
                <a:lnTo>
                  <a:pt x="0" y="685800"/>
                </a:lnTo>
                <a:lnTo>
                  <a:pt x="0" y="0"/>
                </a:lnTo>
                <a:lnTo>
                  <a:pt x="685800" y="0"/>
                </a:lnTo>
                <a:lnTo>
                  <a:pt x="685800" y="685800"/>
                </a:lnTo>
                <a:lnTo>
                  <a:pt x="342900" y="685800"/>
                </a:lnTo>
              </a:path>
            </a:pathLst>
          </a:custGeom>
          <a:solidFill>
            <a:srgbClr val="99CC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2" name="Freeform 3"/>
          <p:cNvSpPr/>
          <p:nvPr/>
        </p:nvSpPr>
        <p:spPr>
          <a:xfrm>
            <a:off x="3422650" y="4792979"/>
            <a:ext cx="698500" cy="698500"/>
          </a:xfrm>
          <a:custGeom>
            <a:avLst/>
            <a:gdLst>
              <a:gd name="connsiteX0" fmla="*/ 349250 w 698500"/>
              <a:gd name="connsiteY0" fmla="*/ 692150 h 698500"/>
              <a:gd name="connsiteX1" fmla="*/ 6350 w 698500"/>
              <a:gd name="connsiteY1" fmla="*/ 692150 h 698500"/>
              <a:gd name="connsiteX2" fmla="*/ 6350 w 698500"/>
              <a:gd name="connsiteY2" fmla="*/ 6350 h 698500"/>
              <a:gd name="connsiteX3" fmla="*/ 692150 w 698500"/>
              <a:gd name="connsiteY3" fmla="*/ 6350 h 698500"/>
              <a:gd name="connsiteX4" fmla="*/ 692150 w 698500"/>
              <a:gd name="connsiteY4" fmla="*/ 692150 h 698500"/>
              <a:gd name="connsiteX5" fmla="*/ 349250 w 698500"/>
              <a:gd name="connsiteY5" fmla="*/ 692150 h 6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98500" h="698500">
                <a:moveTo>
                  <a:pt x="349250" y="692150"/>
                </a:moveTo>
                <a:lnTo>
                  <a:pt x="6350" y="692150"/>
                </a:lnTo>
                <a:lnTo>
                  <a:pt x="6350" y="6350"/>
                </a:lnTo>
                <a:lnTo>
                  <a:pt x="692150" y="6350"/>
                </a:lnTo>
                <a:lnTo>
                  <a:pt x="692150" y="692150"/>
                </a:lnTo>
                <a:lnTo>
                  <a:pt x="349250" y="692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3" name="Freeform 3"/>
          <p:cNvSpPr/>
          <p:nvPr/>
        </p:nvSpPr>
        <p:spPr>
          <a:xfrm>
            <a:off x="4114800" y="4800600"/>
            <a:ext cx="685800" cy="685800"/>
          </a:xfrm>
          <a:custGeom>
            <a:avLst/>
            <a:gdLst>
              <a:gd name="connsiteX0" fmla="*/ 342900 w 685800"/>
              <a:gd name="connsiteY0" fmla="*/ 685800 h 685800"/>
              <a:gd name="connsiteX1" fmla="*/ 0 w 685800"/>
              <a:gd name="connsiteY1" fmla="*/ 685800 h 685800"/>
              <a:gd name="connsiteX2" fmla="*/ 0 w 685800"/>
              <a:gd name="connsiteY2" fmla="*/ 0 h 685800"/>
              <a:gd name="connsiteX3" fmla="*/ 685800 w 685800"/>
              <a:gd name="connsiteY3" fmla="*/ 0 h 685800"/>
              <a:gd name="connsiteX4" fmla="*/ 685800 w 685800"/>
              <a:gd name="connsiteY4" fmla="*/ 685800 h 685800"/>
              <a:gd name="connsiteX5" fmla="*/ 342900 w 685800"/>
              <a:gd name="connsiteY5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85800" h="685800">
                <a:moveTo>
                  <a:pt x="342900" y="685800"/>
                </a:moveTo>
                <a:lnTo>
                  <a:pt x="0" y="685800"/>
                </a:lnTo>
                <a:lnTo>
                  <a:pt x="0" y="0"/>
                </a:lnTo>
                <a:lnTo>
                  <a:pt x="685800" y="0"/>
                </a:lnTo>
                <a:lnTo>
                  <a:pt x="685800" y="685800"/>
                </a:lnTo>
                <a:lnTo>
                  <a:pt x="342900" y="685800"/>
                </a:lnTo>
              </a:path>
            </a:pathLst>
          </a:custGeom>
          <a:solidFill>
            <a:srgbClr val="99CC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4" name="Freeform 3"/>
          <p:cNvSpPr/>
          <p:nvPr/>
        </p:nvSpPr>
        <p:spPr>
          <a:xfrm>
            <a:off x="4108450" y="4794250"/>
            <a:ext cx="698500" cy="698500"/>
          </a:xfrm>
          <a:custGeom>
            <a:avLst/>
            <a:gdLst>
              <a:gd name="connsiteX0" fmla="*/ 349250 w 698500"/>
              <a:gd name="connsiteY0" fmla="*/ 692150 h 698500"/>
              <a:gd name="connsiteX1" fmla="*/ 6350 w 698500"/>
              <a:gd name="connsiteY1" fmla="*/ 692150 h 698500"/>
              <a:gd name="connsiteX2" fmla="*/ 6350 w 698500"/>
              <a:gd name="connsiteY2" fmla="*/ 6350 h 698500"/>
              <a:gd name="connsiteX3" fmla="*/ 692150 w 698500"/>
              <a:gd name="connsiteY3" fmla="*/ 6350 h 698500"/>
              <a:gd name="connsiteX4" fmla="*/ 692150 w 698500"/>
              <a:gd name="connsiteY4" fmla="*/ 692150 h 698500"/>
              <a:gd name="connsiteX5" fmla="*/ 349250 w 698500"/>
              <a:gd name="connsiteY5" fmla="*/ 692150 h 6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98500" h="698500">
                <a:moveTo>
                  <a:pt x="349250" y="692150"/>
                </a:moveTo>
                <a:lnTo>
                  <a:pt x="6350" y="692150"/>
                </a:lnTo>
                <a:lnTo>
                  <a:pt x="6350" y="6350"/>
                </a:lnTo>
                <a:lnTo>
                  <a:pt x="692150" y="6350"/>
                </a:lnTo>
                <a:lnTo>
                  <a:pt x="692150" y="692150"/>
                </a:lnTo>
                <a:lnTo>
                  <a:pt x="349250" y="692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5" name="Freeform 3"/>
          <p:cNvSpPr/>
          <p:nvPr/>
        </p:nvSpPr>
        <p:spPr>
          <a:xfrm>
            <a:off x="4800600" y="4800600"/>
            <a:ext cx="685800" cy="685800"/>
          </a:xfrm>
          <a:custGeom>
            <a:avLst/>
            <a:gdLst>
              <a:gd name="connsiteX0" fmla="*/ 342900 w 685800"/>
              <a:gd name="connsiteY0" fmla="*/ 685800 h 685800"/>
              <a:gd name="connsiteX1" fmla="*/ 0 w 685800"/>
              <a:gd name="connsiteY1" fmla="*/ 685800 h 685800"/>
              <a:gd name="connsiteX2" fmla="*/ 0 w 685800"/>
              <a:gd name="connsiteY2" fmla="*/ 0 h 685800"/>
              <a:gd name="connsiteX3" fmla="*/ 685800 w 685800"/>
              <a:gd name="connsiteY3" fmla="*/ 0 h 685800"/>
              <a:gd name="connsiteX4" fmla="*/ 685800 w 685800"/>
              <a:gd name="connsiteY4" fmla="*/ 685800 h 685800"/>
              <a:gd name="connsiteX5" fmla="*/ 342900 w 685800"/>
              <a:gd name="connsiteY5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85800" h="685800">
                <a:moveTo>
                  <a:pt x="342900" y="685800"/>
                </a:moveTo>
                <a:lnTo>
                  <a:pt x="0" y="685800"/>
                </a:lnTo>
                <a:lnTo>
                  <a:pt x="0" y="0"/>
                </a:lnTo>
                <a:lnTo>
                  <a:pt x="685800" y="0"/>
                </a:lnTo>
                <a:lnTo>
                  <a:pt x="685800" y="685800"/>
                </a:lnTo>
                <a:lnTo>
                  <a:pt x="342900" y="685800"/>
                </a:lnTo>
              </a:path>
            </a:pathLst>
          </a:custGeom>
          <a:solidFill>
            <a:srgbClr val="99CC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6" name="Freeform 3"/>
          <p:cNvSpPr/>
          <p:nvPr/>
        </p:nvSpPr>
        <p:spPr>
          <a:xfrm>
            <a:off x="4794250" y="4794250"/>
            <a:ext cx="698500" cy="698500"/>
          </a:xfrm>
          <a:custGeom>
            <a:avLst/>
            <a:gdLst>
              <a:gd name="connsiteX0" fmla="*/ 349250 w 698500"/>
              <a:gd name="connsiteY0" fmla="*/ 692150 h 698500"/>
              <a:gd name="connsiteX1" fmla="*/ 6350 w 698500"/>
              <a:gd name="connsiteY1" fmla="*/ 692150 h 698500"/>
              <a:gd name="connsiteX2" fmla="*/ 6350 w 698500"/>
              <a:gd name="connsiteY2" fmla="*/ 6350 h 698500"/>
              <a:gd name="connsiteX3" fmla="*/ 692150 w 698500"/>
              <a:gd name="connsiteY3" fmla="*/ 6350 h 698500"/>
              <a:gd name="connsiteX4" fmla="*/ 692150 w 698500"/>
              <a:gd name="connsiteY4" fmla="*/ 692150 h 698500"/>
              <a:gd name="connsiteX5" fmla="*/ 349250 w 698500"/>
              <a:gd name="connsiteY5" fmla="*/ 692150 h 6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98500" h="698500">
                <a:moveTo>
                  <a:pt x="349250" y="692150"/>
                </a:moveTo>
                <a:lnTo>
                  <a:pt x="6350" y="692150"/>
                </a:lnTo>
                <a:lnTo>
                  <a:pt x="6350" y="6350"/>
                </a:lnTo>
                <a:lnTo>
                  <a:pt x="692150" y="6350"/>
                </a:lnTo>
                <a:lnTo>
                  <a:pt x="692150" y="692150"/>
                </a:lnTo>
                <a:lnTo>
                  <a:pt x="349250" y="692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7" name="Freeform 3"/>
          <p:cNvSpPr/>
          <p:nvPr/>
        </p:nvSpPr>
        <p:spPr>
          <a:xfrm>
            <a:off x="5486400" y="4800600"/>
            <a:ext cx="685800" cy="685800"/>
          </a:xfrm>
          <a:custGeom>
            <a:avLst/>
            <a:gdLst>
              <a:gd name="connsiteX0" fmla="*/ 342900 w 685800"/>
              <a:gd name="connsiteY0" fmla="*/ 685800 h 685800"/>
              <a:gd name="connsiteX1" fmla="*/ 0 w 685800"/>
              <a:gd name="connsiteY1" fmla="*/ 685800 h 685800"/>
              <a:gd name="connsiteX2" fmla="*/ 0 w 685800"/>
              <a:gd name="connsiteY2" fmla="*/ 0 h 685800"/>
              <a:gd name="connsiteX3" fmla="*/ 685800 w 685800"/>
              <a:gd name="connsiteY3" fmla="*/ 0 h 685800"/>
              <a:gd name="connsiteX4" fmla="*/ 685800 w 685800"/>
              <a:gd name="connsiteY4" fmla="*/ 685800 h 685800"/>
              <a:gd name="connsiteX5" fmla="*/ 342900 w 685800"/>
              <a:gd name="connsiteY5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85800" h="685800">
                <a:moveTo>
                  <a:pt x="342900" y="685800"/>
                </a:moveTo>
                <a:lnTo>
                  <a:pt x="0" y="685800"/>
                </a:lnTo>
                <a:lnTo>
                  <a:pt x="0" y="0"/>
                </a:lnTo>
                <a:lnTo>
                  <a:pt x="685800" y="0"/>
                </a:lnTo>
                <a:lnTo>
                  <a:pt x="685800" y="685800"/>
                </a:lnTo>
                <a:lnTo>
                  <a:pt x="342900" y="685800"/>
                </a:lnTo>
              </a:path>
            </a:pathLst>
          </a:custGeom>
          <a:solidFill>
            <a:srgbClr val="99CC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8" name="Freeform 3"/>
          <p:cNvSpPr/>
          <p:nvPr/>
        </p:nvSpPr>
        <p:spPr>
          <a:xfrm>
            <a:off x="5480050" y="4794250"/>
            <a:ext cx="698500" cy="698500"/>
          </a:xfrm>
          <a:custGeom>
            <a:avLst/>
            <a:gdLst>
              <a:gd name="connsiteX0" fmla="*/ 349250 w 698500"/>
              <a:gd name="connsiteY0" fmla="*/ 692150 h 698500"/>
              <a:gd name="connsiteX1" fmla="*/ 6350 w 698500"/>
              <a:gd name="connsiteY1" fmla="*/ 692150 h 698500"/>
              <a:gd name="connsiteX2" fmla="*/ 6350 w 698500"/>
              <a:gd name="connsiteY2" fmla="*/ 6350 h 698500"/>
              <a:gd name="connsiteX3" fmla="*/ 692150 w 698500"/>
              <a:gd name="connsiteY3" fmla="*/ 6350 h 698500"/>
              <a:gd name="connsiteX4" fmla="*/ 692150 w 698500"/>
              <a:gd name="connsiteY4" fmla="*/ 692150 h 698500"/>
              <a:gd name="connsiteX5" fmla="*/ 349250 w 698500"/>
              <a:gd name="connsiteY5" fmla="*/ 692150 h 6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98500" h="698500">
                <a:moveTo>
                  <a:pt x="349250" y="692150"/>
                </a:moveTo>
                <a:lnTo>
                  <a:pt x="6350" y="692150"/>
                </a:lnTo>
                <a:lnTo>
                  <a:pt x="6350" y="6350"/>
                </a:lnTo>
                <a:lnTo>
                  <a:pt x="692150" y="6350"/>
                </a:lnTo>
                <a:lnTo>
                  <a:pt x="692150" y="692150"/>
                </a:lnTo>
                <a:lnTo>
                  <a:pt x="349250" y="692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9" name="Freeform 3"/>
          <p:cNvSpPr/>
          <p:nvPr/>
        </p:nvSpPr>
        <p:spPr>
          <a:xfrm>
            <a:off x="6172200" y="4800600"/>
            <a:ext cx="685800" cy="685800"/>
          </a:xfrm>
          <a:custGeom>
            <a:avLst/>
            <a:gdLst>
              <a:gd name="connsiteX0" fmla="*/ 342900 w 685800"/>
              <a:gd name="connsiteY0" fmla="*/ 685800 h 685800"/>
              <a:gd name="connsiteX1" fmla="*/ 0 w 685800"/>
              <a:gd name="connsiteY1" fmla="*/ 685800 h 685800"/>
              <a:gd name="connsiteX2" fmla="*/ 0 w 685800"/>
              <a:gd name="connsiteY2" fmla="*/ 0 h 685800"/>
              <a:gd name="connsiteX3" fmla="*/ 685800 w 685800"/>
              <a:gd name="connsiteY3" fmla="*/ 0 h 685800"/>
              <a:gd name="connsiteX4" fmla="*/ 685800 w 685800"/>
              <a:gd name="connsiteY4" fmla="*/ 685800 h 685800"/>
              <a:gd name="connsiteX5" fmla="*/ 342900 w 685800"/>
              <a:gd name="connsiteY5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85800" h="685800">
                <a:moveTo>
                  <a:pt x="342900" y="685800"/>
                </a:moveTo>
                <a:lnTo>
                  <a:pt x="0" y="685800"/>
                </a:lnTo>
                <a:lnTo>
                  <a:pt x="0" y="0"/>
                </a:lnTo>
                <a:lnTo>
                  <a:pt x="685800" y="0"/>
                </a:lnTo>
                <a:lnTo>
                  <a:pt x="685800" y="685800"/>
                </a:lnTo>
                <a:lnTo>
                  <a:pt x="342900" y="685800"/>
                </a:lnTo>
              </a:path>
            </a:pathLst>
          </a:custGeom>
          <a:solidFill>
            <a:srgbClr val="99CC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0" name="Freeform 3"/>
          <p:cNvSpPr/>
          <p:nvPr/>
        </p:nvSpPr>
        <p:spPr>
          <a:xfrm>
            <a:off x="6165850" y="4794250"/>
            <a:ext cx="698500" cy="698500"/>
          </a:xfrm>
          <a:custGeom>
            <a:avLst/>
            <a:gdLst>
              <a:gd name="connsiteX0" fmla="*/ 349250 w 698500"/>
              <a:gd name="connsiteY0" fmla="*/ 692150 h 698500"/>
              <a:gd name="connsiteX1" fmla="*/ 6350 w 698500"/>
              <a:gd name="connsiteY1" fmla="*/ 692150 h 698500"/>
              <a:gd name="connsiteX2" fmla="*/ 6350 w 698500"/>
              <a:gd name="connsiteY2" fmla="*/ 6350 h 698500"/>
              <a:gd name="connsiteX3" fmla="*/ 692150 w 698500"/>
              <a:gd name="connsiteY3" fmla="*/ 6350 h 698500"/>
              <a:gd name="connsiteX4" fmla="*/ 692150 w 698500"/>
              <a:gd name="connsiteY4" fmla="*/ 692150 h 698500"/>
              <a:gd name="connsiteX5" fmla="*/ 349250 w 698500"/>
              <a:gd name="connsiteY5" fmla="*/ 692150 h 6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98500" h="698500">
                <a:moveTo>
                  <a:pt x="349250" y="692150"/>
                </a:moveTo>
                <a:lnTo>
                  <a:pt x="6350" y="692150"/>
                </a:lnTo>
                <a:lnTo>
                  <a:pt x="6350" y="6350"/>
                </a:lnTo>
                <a:lnTo>
                  <a:pt x="692150" y="6350"/>
                </a:lnTo>
                <a:lnTo>
                  <a:pt x="692150" y="692150"/>
                </a:lnTo>
                <a:lnTo>
                  <a:pt x="349250" y="692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1" name="TextBox 1"/>
          <p:cNvSpPr txBox="1"/>
          <p:nvPr/>
        </p:nvSpPr>
        <p:spPr>
          <a:xfrm>
            <a:off x="2755900" y="4838700"/>
            <a:ext cx="4145366" cy="68525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900"/>
              </a:lnSpc>
              <a:tabLst/>
            </a:pPr>
            <a:r>
              <a:rPr lang="en-US" altLang="zh-CN" sz="4400" dirty="0" smtClean="0">
                <a:latin typeface="Courier New" pitchFamily="18" charset="0"/>
                <a:cs typeface="Courier New" pitchFamily="18" charset="0"/>
              </a:rPr>
              <a:t>"</a:t>
            </a: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4400" b="1" dirty="0" smtClean="0">
                <a:latin typeface="Courier New" pitchFamily="18" charset="0"/>
                <a:cs typeface="Courier New" pitchFamily="18" charset="0"/>
              </a:rPr>
              <a:t>H</a:t>
            </a: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4400" b="1" dirty="0" smtClean="0">
                <a:latin typeface="Courier New" pitchFamily="18" charset="0"/>
                <a:cs typeface="Courier New" pitchFamily="18" charset="0"/>
              </a:rPr>
              <a:t>E</a:t>
            </a: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4400" b="1" dirty="0" smtClean="0">
                <a:latin typeface="Courier New" pitchFamily="18" charset="0"/>
                <a:cs typeface="Courier New" pitchFamily="18" charset="0"/>
              </a:rPr>
              <a:t>Y</a:t>
            </a: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4400" b="1" dirty="0" smtClean="0">
                <a:latin typeface="Courier New" pitchFamily="18" charset="0"/>
                <a:cs typeface="Courier New" pitchFamily="18" charset="0"/>
              </a:rPr>
              <a:t>A</a:t>
            </a: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4400" dirty="0" smtClean="0">
                <a:latin typeface="Courier New" pitchFamily="18" charset="0"/>
                <a:cs typeface="Courier New" pitchFamily="18" charset="0"/>
              </a:rPr>
              <a:t>"</a:t>
            </a:r>
          </a:p>
        </p:txBody>
      </p:sp>
      <p:sp>
        <p:nvSpPr>
          <p:cNvPr id="55" name="Freeform 3"/>
          <p:cNvSpPr/>
          <p:nvPr/>
        </p:nvSpPr>
        <p:spPr>
          <a:xfrm>
            <a:off x="2724870" y="2507700"/>
            <a:ext cx="951059" cy="951059"/>
          </a:xfrm>
          <a:custGeom>
            <a:avLst/>
            <a:gdLst>
              <a:gd name="connsiteX0" fmla="*/ 475529 w 951059"/>
              <a:gd name="connsiteY0" fmla="*/ 18329 h 951059"/>
              <a:gd name="connsiteX1" fmla="*/ 932729 w 951059"/>
              <a:gd name="connsiteY1" fmla="*/ 475529 h 951059"/>
              <a:gd name="connsiteX2" fmla="*/ 475529 w 951059"/>
              <a:gd name="connsiteY2" fmla="*/ 932729 h 951059"/>
              <a:gd name="connsiteX3" fmla="*/ 18329 w 951059"/>
              <a:gd name="connsiteY3" fmla="*/ 475529 h 951059"/>
              <a:gd name="connsiteX4" fmla="*/ 475529 w 951059"/>
              <a:gd name="connsiteY4" fmla="*/ 18329 h 9510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51059" h="951059">
                <a:moveTo>
                  <a:pt x="475529" y="18329"/>
                </a:moveTo>
                <a:cubicBezTo>
                  <a:pt x="734609" y="18329"/>
                  <a:pt x="932729" y="216449"/>
                  <a:pt x="932729" y="475529"/>
                </a:cubicBezTo>
                <a:cubicBezTo>
                  <a:pt x="932729" y="734610"/>
                  <a:pt x="734609" y="932729"/>
                  <a:pt x="475529" y="932729"/>
                </a:cubicBezTo>
                <a:cubicBezTo>
                  <a:pt x="216449" y="932729"/>
                  <a:pt x="18329" y="734610"/>
                  <a:pt x="18329" y="475529"/>
                </a:cubicBezTo>
                <a:cubicBezTo>
                  <a:pt x="18329" y="216449"/>
                  <a:pt x="216449" y="18329"/>
                  <a:pt x="475529" y="18329"/>
                </a:cubicBez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Freeform 3"/>
          <p:cNvSpPr/>
          <p:nvPr/>
        </p:nvSpPr>
        <p:spPr>
          <a:xfrm>
            <a:off x="4800600" y="2526029"/>
            <a:ext cx="914400" cy="914400"/>
          </a:xfrm>
          <a:custGeom>
            <a:avLst/>
            <a:gdLst>
              <a:gd name="connsiteX0" fmla="*/ 457200 w 914400"/>
              <a:gd name="connsiteY0" fmla="*/ 0 h 914400"/>
              <a:gd name="connsiteX1" fmla="*/ 914400 w 914400"/>
              <a:gd name="connsiteY1" fmla="*/ 457200 h 914400"/>
              <a:gd name="connsiteX2" fmla="*/ 457200 w 914400"/>
              <a:gd name="connsiteY2" fmla="*/ 914400 h 914400"/>
              <a:gd name="connsiteX3" fmla="*/ 0 w 914400"/>
              <a:gd name="connsiteY3" fmla="*/ 457200 h 914400"/>
              <a:gd name="connsiteX4" fmla="*/ 457200 w 914400"/>
              <a:gd name="connsiteY4" fmla="*/ 0 h 914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" h="914400">
                <a:moveTo>
                  <a:pt x="457200" y="0"/>
                </a:moveTo>
                <a:cubicBezTo>
                  <a:pt x="716279" y="0"/>
                  <a:pt x="914400" y="198120"/>
                  <a:pt x="914400" y="457200"/>
                </a:cubicBezTo>
                <a:cubicBezTo>
                  <a:pt x="914400" y="716280"/>
                  <a:pt x="716279" y="914400"/>
                  <a:pt x="457200" y="914400"/>
                </a:cubicBezTo>
                <a:cubicBezTo>
                  <a:pt x="198120" y="914400"/>
                  <a:pt x="0" y="716280"/>
                  <a:pt x="0" y="457200"/>
                </a:cubicBezTo>
                <a:cubicBezTo>
                  <a:pt x="0" y="198120"/>
                  <a:pt x="198120" y="0"/>
                  <a:pt x="457200" y="0"/>
                </a:cubicBezTo>
              </a:path>
            </a:pathLst>
          </a:custGeom>
          <a:solidFill>
            <a:srgbClr val="FFD32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Freeform 3"/>
          <p:cNvSpPr/>
          <p:nvPr/>
        </p:nvSpPr>
        <p:spPr>
          <a:xfrm>
            <a:off x="4782270" y="2507700"/>
            <a:ext cx="951059" cy="951059"/>
          </a:xfrm>
          <a:custGeom>
            <a:avLst/>
            <a:gdLst>
              <a:gd name="connsiteX0" fmla="*/ 475529 w 951059"/>
              <a:gd name="connsiteY0" fmla="*/ 18329 h 951059"/>
              <a:gd name="connsiteX1" fmla="*/ 932729 w 951059"/>
              <a:gd name="connsiteY1" fmla="*/ 475529 h 951059"/>
              <a:gd name="connsiteX2" fmla="*/ 475529 w 951059"/>
              <a:gd name="connsiteY2" fmla="*/ 932729 h 951059"/>
              <a:gd name="connsiteX3" fmla="*/ 18329 w 951059"/>
              <a:gd name="connsiteY3" fmla="*/ 475529 h 951059"/>
              <a:gd name="connsiteX4" fmla="*/ 475529 w 951059"/>
              <a:gd name="connsiteY4" fmla="*/ 18329 h 9510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51059" h="951059">
                <a:moveTo>
                  <a:pt x="475529" y="18329"/>
                </a:moveTo>
                <a:cubicBezTo>
                  <a:pt x="734609" y="18329"/>
                  <a:pt x="932729" y="216449"/>
                  <a:pt x="932729" y="475529"/>
                </a:cubicBezTo>
                <a:cubicBezTo>
                  <a:pt x="932729" y="734610"/>
                  <a:pt x="734609" y="932729"/>
                  <a:pt x="475529" y="932729"/>
                </a:cubicBezTo>
                <a:cubicBezTo>
                  <a:pt x="216449" y="932729"/>
                  <a:pt x="18329" y="734610"/>
                  <a:pt x="18329" y="475529"/>
                </a:cubicBezTo>
                <a:cubicBezTo>
                  <a:pt x="18329" y="216449"/>
                  <a:pt x="216449" y="18329"/>
                  <a:pt x="475529" y="18329"/>
                </a:cubicBez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Freeform 3"/>
          <p:cNvSpPr/>
          <p:nvPr/>
        </p:nvSpPr>
        <p:spPr>
          <a:xfrm>
            <a:off x="4915534" y="2240945"/>
            <a:ext cx="628650" cy="436849"/>
          </a:xfrm>
          <a:custGeom>
            <a:avLst/>
            <a:gdLst>
              <a:gd name="connsiteX0" fmla="*/ 18415 w 628650"/>
              <a:gd name="connsiteY0" fmla="*/ 418434 h 436849"/>
              <a:gd name="connsiteX1" fmla="*/ 610235 w 628650"/>
              <a:gd name="connsiteY1" fmla="*/ 197454 h 4368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628650" h="436849">
                <a:moveTo>
                  <a:pt x="18415" y="418434"/>
                </a:moveTo>
                <a:cubicBezTo>
                  <a:pt x="18415" y="-79405"/>
                  <a:pt x="452755" y="-62895"/>
                  <a:pt x="610235" y="197454"/>
                </a:cubicBezTo>
              </a:path>
            </a:pathLst>
          </a:custGeom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Freeform 3"/>
          <p:cNvSpPr/>
          <p:nvPr/>
        </p:nvSpPr>
        <p:spPr>
          <a:xfrm>
            <a:off x="5439409" y="2402839"/>
            <a:ext cx="157480" cy="256539"/>
          </a:xfrm>
          <a:custGeom>
            <a:avLst/>
            <a:gdLst>
              <a:gd name="connsiteX0" fmla="*/ 142240 w 157480"/>
              <a:gd name="connsiteY0" fmla="*/ 256539 h 256539"/>
              <a:gd name="connsiteX1" fmla="*/ 157480 w 157480"/>
              <a:gd name="connsiteY1" fmla="*/ 0 h 256539"/>
              <a:gd name="connsiteX2" fmla="*/ 0 w 157480"/>
              <a:gd name="connsiteY2" fmla="*/ 41910 h 256539"/>
              <a:gd name="connsiteX3" fmla="*/ 142240 w 157480"/>
              <a:gd name="connsiteY3" fmla="*/ 256539 h 25653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57480" h="256539">
                <a:moveTo>
                  <a:pt x="142240" y="256539"/>
                </a:moveTo>
                <a:lnTo>
                  <a:pt x="157480" y="0"/>
                </a:lnTo>
                <a:lnTo>
                  <a:pt x="0" y="41910"/>
                </a:lnTo>
                <a:lnTo>
                  <a:pt x="142240" y="256539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3429000" y="5485129"/>
            <a:ext cx="685800" cy="687070"/>
          </a:xfrm>
          <a:custGeom>
            <a:avLst/>
            <a:gdLst>
              <a:gd name="connsiteX0" fmla="*/ 176529 w 685800"/>
              <a:gd name="connsiteY0" fmla="*/ 687070 h 687070"/>
              <a:gd name="connsiteX1" fmla="*/ 176529 w 685800"/>
              <a:gd name="connsiteY1" fmla="*/ 322579 h 687070"/>
              <a:gd name="connsiteX2" fmla="*/ 0 w 685800"/>
              <a:gd name="connsiteY2" fmla="*/ 322579 h 687070"/>
              <a:gd name="connsiteX3" fmla="*/ 342900 w 685800"/>
              <a:gd name="connsiteY3" fmla="*/ 0 h 687070"/>
              <a:gd name="connsiteX4" fmla="*/ 685800 w 685800"/>
              <a:gd name="connsiteY4" fmla="*/ 322579 h 687070"/>
              <a:gd name="connsiteX5" fmla="*/ 508000 w 685800"/>
              <a:gd name="connsiteY5" fmla="*/ 322579 h 687070"/>
              <a:gd name="connsiteX6" fmla="*/ 508000 w 685800"/>
              <a:gd name="connsiteY6" fmla="*/ 687070 h 687070"/>
              <a:gd name="connsiteX7" fmla="*/ 176529 w 685800"/>
              <a:gd name="connsiteY7" fmla="*/ 687070 h 68707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85800" h="687070">
                <a:moveTo>
                  <a:pt x="176529" y="687070"/>
                </a:moveTo>
                <a:lnTo>
                  <a:pt x="176529" y="322579"/>
                </a:lnTo>
                <a:lnTo>
                  <a:pt x="0" y="322579"/>
                </a:lnTo>
                <a:lnTo>
                  <a:pt x="342900" y="0"/>
                </a:lnTo>
                <a:lnTo>
                  <a:pt x="685800" y="322579"/>
                </a:lnTo>
                <a:lnTo>
                  <a:pt x="508000" y="322579"/>
                </a:lnTo>
                <a:lnTo>
                  <a:pt x="508000" y="687070"/>
                </a:lnTo>
                <a:lnTo>
                  <a:pt x="176529" y="687070"/>
                </a:lnTo>
              </a:path>
            </a:pathLst>
          </a:custGeom>
          <a:solidFill>
            <a:srgbClr val="00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Freeform 3"/>
          <p:cNvSpPr/>
          <p:nvPr/>
        </p:nvSpPr>
        <p:spPr>
          <a:xfrm>
            <a:off x="3422650" y="5478779"/>
            <a:ext cx="698500" cy="699770"/>
          </a:xfrm>
          <a:custGeom>
            <a:avLst/>
            <a:gdLst>
              <a:gd name="connsiteX0" fmla="*/ 182879 w 698500"/>
              <a:gd name="connsiteY0" fmla="*/ 693420 h 699770"/>
              <a:gd name="connsiteX1" fmla="*/ 182879 w 698500"/>
              <a:gd name="connsiteY1" fmla="*/ 328929 h 699770"/>
              <a:gd name="connsiteX2" fmla="*/ 6350 w 698500"/>
              <a:gd name="connsiteY2" fmla="*/ 328929 h 699770"/>
              <a:gd name="connsiteX3" fmla="*/ 349250 w 698500"/>
              <a:gd name="connsiteY3" fmla="*/ 6350 h 699770"/>
              <a:gd name="connsiteX4" fmla="*/ 692150 w 698500"/>
              <a:gd name="connsiteY4" fmla="*/ 328929 h 699770"/>
              <a:gd name="connsiteX5" fmla="*/ 514350 w 698500"/>
              <a:gd name="connsiteY5" fmla="*/ 328929 h 699770"/>
              <a:gd name="connsiteX6" fmla="*/ 514350 w 698500"/>
              <a:gd name="connsiteY6" fmla="*/ 693420 h 699770"/>
              <a:gd name="connsiteX7" fmla="*/ 182879 w 698500"/>
              <a:gd name="connsiteY7" fmla="*/ 693420 h 69977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98500" h="699770">
                <a:moveTo>
                  <a:pt x="182879" y="693420"/>
                </a:moveTo>
                <a:lnTo>
                  <a:pt x="182879" y="328929"/>
                </a:lnTo>
                <a:lnTo>
                  <a:pt x="6350" y="328929"/>
                </a:lnTo>
                <a:lnTo>
                  <a:pt x="349250" y="6350"/>
                </a:lnTo>
                <a:lnTo>
                  <a:pt x="692150" y="328929"/>
                </a:lnTo>
                <a:lnTo>
                  <a:pt x="514350" y="328929"/>
                </a:lnTo>
                <a:lnTo>
                  <a:pt x="514350" y="693420"/>
                </a:lnTo>
                <a:lnTo>
                  <a:pt x="182879" y="69342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0079990" cy="7559040"/>
          </a:xfrm>
          <a:custGeom>
            <a:avLst/>
            <a:gdLst>
              <a:gd name="connsiteX0" fmla="*/ 0 w 10079990"/>
              <a:gd name="connsiteY0" fmla="*/ 0 h 7559040"/>
              <a:gd name="connsiteX1" fmla="*/ 10079990 w 10079990"/>
              <a:gd name="connsiteY1" fmla="*/ 0 h 7559040"/>
              <a:gd name="connsiteX2" fmla="*/ 10079990 w 10079990"/>
              <a:gd name="connsiteY2" fmla="*/ 7559040 h 7559040"/>
              <a:gd name="connsiteX3" fmla="*/ 0 w 10079990"/>
              <a:gd name="connsiteY3" fmla="*/ 7559040 h 7559040"/>
              <a:gd name="connsiteX4" fmla="*/ 0 w 10079990"/>
              <a:gd name="connsiteY4" fmla="*/ 0 h 75590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079990" h="7559040">
                <a:moveTo>
                  <a:pt x="0" y="0"/>
                </a:moveTo>
                <a:lnTo>
                  <a:pt x="10079990" y="0"/>
                </a:lnTo>
                <a:lnTo>
                  <a:pt x="10079990" y="7559040"/>
                </a:lnTo>
                <a:lnTo>
                  <a:pt x="0" y="755904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6858000" y="2526029"/>
            <a:ext cx="914400" cy="914400"/>
          </a:xfrm>
          <a:custGeom>
            <a:avLst/>
            <a:gdLst>
              <a:gd name="connsiteX0" fmla="*/ 457200 w 914400"/>
              <a:gd name="connsiteY0" fmla="*/ 0 h 914400"/>
              <a:gd name="connsiteX1" fmla="*/ 914400 w 914400"/>
              <a:gd name="connsiteY1" fmla="*/ 457200 h 914400"/>
              <a:gd name="connsiteX2" fmla="*/ 457200 w 914400"/>
              <a:gd name="connsiteY2" fmla="*/ 914400 h 914400"/>
              <a:gd name="connsiteX3" fmla="*/ 0 w 914400"/>
              <a:gd name="connsiteY3" fmla="*/ 457200 h 914400"/>
              <a:gd name="connsiteX4" fmla="*/ 457200 w 914400"/>
              <a:gd name="connsiteY4" fmla="*/ 0 h 914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" h="914400">
                <a:moveTo>
                  <a:pt x="457200" y="0"/>
                </a:moveTo>
                <a:cubicBezTo>
                  <a:pt x="716280" y="0"/>
                  <a:pt x="914400" y="198120"/>
                  <a:pt x="914400" y="457200"/>
                </a:cubicBezTo>
                <a:cubicBezTo>
                  <a:pt x="914400" y="716280"/>
                  <a:pt x="716280" y="914400"/>
                  <a:pt x="457200" y="914400"/>
                </a:cubicBezTo>
                <a:cubicBezTo>
                  <a:pt x="198119" y="914400"/>
                  <a:pt x="0" y="716280"/>
                  <a:pt x="0" y="457200"/>
                </a:cubicBezTo>
                <a:cubicBezTo>
                  <a:pt x="0" y="198120"/>
                  <a:pt x="198119" y="0"/>
                  <a:pt x="457200" y="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tx1"/>
              </a:solidFill>
            </a:endParaRPr>
          </a:p>
        </p:txBody>
      </p:sp>
      <p:sp>
        <p:nvSpPr>
          <p:cNvPr id="9" name="Freeform 3"/>
          <p:cNvSpPr/>
          <p:nvPr/>
        </p:nvSpPr>
        <p:spPr>
          <a:xfrm>
            <a:off x="6839670" y="2507700"/>
            <a:ext cx="951059" cy="951059"/>
          </a:xfrm>
          <a:custGeom>
            <a:avLst/>
            <a:gdLst>
              <a:gd name="connsiteX0" fmla="*/ 475529 w 951059"/>
              <a:gd name="connsiteY0" fmla="*/ 18329 h 951059"/>
              <a:gd name="connsiteX1" fmla="*/ 932729 w 951059"/>
              <a:gd name="connsiteY1" fmla="*/ 475529 h 951059"/>
              <a:gd name="connsiteX2" fmla="*/ 475529 w 951059"/>
              <a:gd name="connsiteY2" fmla="*/ 932729 h 951059"/>
              <a:gd name="connsiteX3" fmla="*/ 18329 w 951059"/>
              <a:gd name="connsiteY3" fmla="*/ 475529 h 951059"/>
              <a:gd name="connsiteX4" fmla="*/ 475529 w 951059"/>
              <a:gd name="connsiteY4" fmla="*/ 18329 h 9510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51059" h="951059">
                <a:moveTo>
                  <a:pt x="475529" y="18329"/>
                </a:moveTo>
                <a:cubicBezTo>
                  <a:pt x="734610" y="18329"/>
                  <a:pt x="932729" y="216449"/>
                  <a:pt x="932729" y="475529"/>
                </a:cubicBezTo>
                <a:cubicBezTo>
                  <a:pt x="932729" y="734610"/>
                  <a:pt x="734610" y="932729"/>
                  <a:pt x="475529" y="932729"/>
                </a:cubicBezTo>
                <a:cubicBezTo>
                  <a:pt x="216449" y="932729"/>
                  <a:pt x="18329" y="734610"/>
                  <a:pt x="18329" y="475529"/>
                </a:cubicBezTo>
                <a:cubicBezTo>
                  <a:pt x="18329" y="216449"/>
                  <a:pt x="216449" y="18329"/>
                  <a:pt x="475529" y="18329"/>
                </a:cubicBez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tx1"/>
              </a:solidFill>
            </a:endParaRPr>
          </a:p>
        </p:txBody>
      </p:sp>
      <p:sp>
        <p:nvSpPr>
          <p:cNvPr id="10" name="Freeform 3"/>
          <p:cNvSpPr/>
          <p:nvPr/>
        </p:nvSpPr>
        <p:spPr>
          <a:xfrm>
            <a:off x="3639184" y="2964814"/>
            <a:ext cx="946150" cy="73660"/>
          </a:xfrm>
          <a:custGeom>
            <a:avLst/>
            <a:gdLst>
              <a:gd name="connsiteX0" fmla="*/ 18415 w 946150"/>
              <a:gd name="connsiteY0" fmla="*/ 18414 h 73660"/>
              <a:gd name="connsiteX1" fmla="*/ 927735 w 946150"/>
              <a:gd name="connsiteY1" fmla="*/ 18414 h 736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46150" h="73660">
                <a:moveTo>
                  <a:pt x="18415" y="18414"/>
                </a:moveTo>
                <a:lnTo>
                  <a:pt x="927735" y="18414"/>
                </a:lnTo>
              </a:path>
            </a:pathLst>
          </a:custGeom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11" name="Freeform 3"/>
          <p:cNvSpPr/>
          <p:nvPr/>
        </p:nvSpPr>
        <p:spPr>
          <a:xfrm>
            <a:off x="4556759" y="2901950"/>
            <a:ext cx="243840" cy="162560"/>
          </a:xfrm>
          <a:custGeom>
            <a:avLst/>
            <a:gdLst>
              <a:gd name="connsiteX0" fmla="*/ 243840 w 243840"/>
              <a:gd name="connsiteY0" fmla="*/ 81279 h 162560"/>
              <a:gd name="connsiteX1" fmla="*/ 0 w 243840"/>
              <a:gd name="connsiteY1" fmla="*/ 0 h 162560"/>
              <a:gd name="connsiteX2" fmla="*/ 0 w 243840"/>
              <a:gd name="connsiteY2" fmla="*/ 162560 h 162560"/>
              <a:gd name="connsiteX3" fmla="*/ 243840 w 243840"/>
              <a:gd name="connsiteY3" fmla="*/ 81279 h 1625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3840" h="162560">
                <a:moveTo>
                  <a:pt x="243840" y="81279"/>
                </a:moveTo>
                <a:lnTo>
                  <a:pt x="0" y="0"/>
                </a:lnTo>
                <a:lnTo>
                  <a:pt x="0" y="162560"/>
                </a:lnTo>
                <a:lnTo>
                  <a:pt x="243840" y="81279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tx1"/>
              </a:solidFill>
            </a:endParaRPr>
          </a:p>
        </p:txBody>
      </p:sp>
      <p:sp>
        <p:nvSpPr>
          <p:cNvPr id="12" name="Freeform 3"/>
          <p:cNvSpPr/>
          <p:nvPr/>
        </p:nvSpPr>
        <p:spPr>
          <a:xfrm>
            <a:off x="5696584" y="2964814"/>
            <a:ext cx="946150" cy="73660"/>
          </a:xfrm>
          <a:custGeom>
            <a:avLst/>
            <a:gdLst>
              <a:gd name="connsiteX0" fmla="*/ 18415 w 946150"/>
              <a:gd name="connsiteY0" fmla="*/ 18414 h 73660"/>
              <a:gd name="connsiteX1" fmla="*/ 927734 w 946150"/>
              <a:gd name="connsiteY1" fmla="*/ 18414 h 736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46150" h="73660">
                <a:moveTo>
                  <a:pt x="18415" y="18414"/>
                </a:moveTo>
                <a:lnTo>
                  <a:pt x="927734" y="18414"/>
                </a:lnTo>
              </a:path>
            </a:pathLst>
          </a:custGeom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13" name="Freeform 3"/>
          <p:cNvSpPr/>
          <p:nvPr/>
        </p:nvSpPr>
        <p:spPr>
          <a:xfrm>
            <a:off x="6614159" y="2901950"/>
            <a:ext cx="243840" cy="162560"/>
          </a:xfrm>
          <a:custGeom>
            <a:avLst/>
            <a:gdLst>
              <a:gd name="connsiteX0" fmla="*/ 243840 w 243840"/>
              <a:gd name="connsiteY0" fmla="*/ 81279 h 162560"/>
              <a:gd name="connsiteX1" fmla="*/ 0 w 243840"/>
              <a:gd name="connsiteY1" fmla="*/ 0 h 162560"/>
              <a:gd name="connsiteX2" fmla="*/ 0 w 243840"/>
              <a:gd name="connsiteY2" fmla="*/ 162560 h 162560"/>
              <a:gd name="connsiteX3" fmla="*/ 243840 w 243840"/>
              <a:gd name="connsiteY3" fmla="*/ 81279 h 1625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3840" h="162560">
                <a:moveTo>
                  <a:pt x="243840" y="81279"/>
                </a:moveTo>
                <a:lnTo>
                  <a:pt x="0" y="0"/>
                </a:lnTo>
                <a:lnTo>
                  <a:pt x="0" y="162560"/>
                </a:lnTo>
                <a:lnTo>
                  <a:pt x="243840" y="81279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tx1"/>
              </a:solidFill>
            </a:endParaRPr>
          </a:p>
        </p:txBody>
      </p:sp>
      <p:sp>
        <p:nvSpPr>
          <p:cNvPr id="14" name="Freeform 3"/>
          <p:cNvSpPr/>
          <p:nvPr/>
        </p:nvSpPr>
        <p:spPr>
          <a:xfrm>
            <a:off x="1353185" y="2964814"/>
            <a:ext cx="1174750" cy="73660"/>
          </a:xfrm>
          <a:custGeom>
            <a:avLst/>
            <a:gdLst>
              <a:gd name="connsiteX0" fmla="*/ 18414 w 1174750"/>
              <a:gd name="connsiteY0" fmla="*/ 18414 h 73660"/>
              <a:gd name="connsiteX1" fmla="*/ 1156335 w 1174750"/>
              <a:gd name="connsiteY1" fmla="*/ 18414 h 736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174750" h="73660">
                <a:moveTo>
                  <a:pt x="18414" y="18414"/>
                </a:moveTo>
                <a:lnTo>
                  <a:pt x="1156335" y="18414"/>
                </a:lnTo>
              </a:path>
            </a:pathLst>
          </a:custGeom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15" name="Freeform 3"/>
          <p:cNvSpPr/>
          <p:nvPr/>
        </p:nvSpPr>
        <p:spPr>
          <a:xfrm>
            <a:off x="2499360" y="2901950"/>
            <a:ext cx="243839" cy="162560"/>
          </a:xfrm>
          <a:custGeom>
            <a:avLst/>
            <a:gdLst>
              <a:gd name="connsiteX0" fmla="*/ 243839 w 243839"/>
              <a:gd name="connsiteY0" fmla="*/ 81279 h 162560"/>
              <a:gd name="connsiteX1" fmla="*/ 0 w 243839"/>
              <a:gd name="connsiteY1" fmla="*/ 0 h 162560"/>
              <a:gd name="connsiteX2" fmla="*/ 0 w 243839"/>
              <a:gd name="connsiteY2" fmla="*/ 162560 h 162560"/>
              <a:gd name="connsiteX3" fmla="*/ 243839 w 243839"/>
              <a:gd name="connsiteY3" fmla="*/ 81279 h 1625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3839" h="162560">
                <a:moveTo>
                  <a:pt x="243839" y="81279"/>
                </a:moveTo>
                <a:lnTo>
                  <a:pt x="0" y="0"/>
                </a:lnTo>
                <a:lnTo>
                  <a:pt x="0" y="162560"/>
                </a:lnTo>
                <a:lnTo>
                  <a:pt x="243839" y="81279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tx1"/>
              </a:solidFill>
            </a:endParaRPr>
          </a:p>
        </p:txBody>
      </p:sp>
      <p:sp>
        <p:nvSpPr>
          <p:cNvPr id="18" name="Freeform 3"/>
          <p:cNvSpPr/>
          <p:nvPr/>
        </p:nvSpPr>
        <p:spPr>
          <a:xfrm>
            <a:off x="6949440" y="2617470"/>
            <a:ext cx="730250" cy="730250"/>
          </a:xfrm>
          <a:custGeom>
            <a:avLst/>
            <a:gdLst>
              <a:gd name="connsiteX0" fmla="*/ 364490 w 730250"/>
              <a:gd name="connsiteY0" fmla="*/ 0 h 730250"/>
              <a:gd name="connsiteX1" fmla="*/ 730250 w 730250"/>
              <a:gd name="connsiteY1" fmla="*/ 364489 h 730250"/>
              <a:gd name="connsiteX2" fmla="*/ 364490 w 730250"/>
              <a:gd name="connsiteY2" fmla="*/ 730250 h 730250"/>
              <a:gd name="connsiteX3" fmla="*/ 0 w 730250"/>
              <a:gd name="connsiteY3" fmla="*/ 364489 h 730250"/>
              <a:gd name="connsiteX4" fmla="*/ 364490 w 730250"/>
              <a:gd name="connsiteY4" fmla="*/ 0 h 7302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30250" h="730250">
                <a:moveTo>
                  <a:pt x="364490" y="0"/>
                </a:moveTo>
                <a:cubicBezTo>
                  <a:pt x="572769" y="0"/>
                  <a:pt x="730250" y="157479"/>
                  <a:pt x="730250" y="364489"/>
                </a:cubicBezTo>
                <a:cubicBezTo>
                  <a:pt x="730250" y="571500"/>
                  <a:pt x="572769" y="730250"/>
                  <a:pt x="364490" y="730250"/>
                </a:cubicBezTo>
                <a:cubicBezTo>
                  <a:pt x="157479" y="730250"/>
                  <a:pt x="0" y="571500"/>
                  <a:pt x="0" y="364489"/>
                </a:cubicBezTo>
                <a:cubicBezTo>
                  <a:pt x="0" y="157479"/>
                  <a:pt x="157479" y="0"/>
                  <a:pt x="364490" y="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tx1"/>
              </a:solidFill>
            </a:endParaRPr>
          </a:p>
        </p:txBody>
      </p:sp>
      <p:sp>
        <p:nvSpPr>
          <p:cNvPr id="19" name="Freeform 3"/>
          <p:cNvSpPr/>
          <p:nvPr/>
        </p:nvSpPr>
        <p:spPr>
          <a:xfrm>
            <a:off x="6931110" y="2599140"/>
            <a:ext cx="766909" cy="766909"/>
          </a:xfrm>
          <a:custGeom>
            <a:avLst/>
            <a:gdLst>
              <a:gd name="connsiteX0" fmla="*/ 382820 w 766909"/>
              <a:gd name="connsiteY0" fmla="*/ 18329 h 766909"/>
              <a:gd name="connsiteX1" fmla="*/ 748579 w 766909"/>
              <a:gd name="connsiteY1" fmla="*/ 382819 h 766909"/>
              <a:gd name="connsiteX2" fmla="*/ 382820 w 766909"/>
              <a:gd name="connsiteY2" fmla="*/ 748579 h 766909"/>
              <a:gd name="connsiteX3" fmla="*/ 18329 w 766909"/>
              <a:gd name="connsiteY3" fmla="*/ 382819 h 766909"/>
              <a:gd name="connsiteX4" fmla="*/ 382820 w 766909"/>
              <a:gd name="connsiteY4" fmla="*/ 18329 h 76690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66909" h="766909">
                <a:moveTo>
                  <a:pt x="382820" y="18329"/>
                </a:moveTo>
                <a:cubicBezTo>
                  <a:pt x="591099" y="18329"/>
                  <a:pt x="748579" y="175809"/>
                  <a:pt x="748579" y="382819"/>
                </a:cubicBezTo>
                <a:cubicBezTo>
                  <a:pt x="748579" y="589829"/>
                  <a:pt x="591099" y="748579"/>
                  <a:pt x="382820" y="748579"/>
                </a:cubicBezTo>
                <a:cubicBezTo>
                  <a:pt x="175809" y="748579"/>
                  <a:pt x="18329" y="589829"/>
                  <a:pt x="18329" y="382819"/>
                </a:cubicBezTo>
                <a:cubicBezTo>
                  <a:pt x="18329" y="175809"/>
                  <a:pt x="175809" y="18329"/>
                  <a:pt x="382820" y="18329"/>
                </a:cubicBez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127500" y="2667000"/>
            <a:ext cx="246862" cy="41806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  <a:tabLst/>
            </a:pPr>
            <a:r>
              <a:rPr lang="en-US" altLang="zh-CN" sz="3200" b="1" dirty="0" smtClean="0">
                <a:latin typeface="Courier New" pitchFamily="18" charset="0"/>
                <a:cs typeface="Courier New" pitchFamily="18" charset="0"/>
              </a:rPr>
              <a:t>"</a:t>
            </a:r>
          </a:p>
        </p:txBody>
      </p:sp>
      <p:sp>
        <p:nvSpPr>
          <p:cNvPr id="34" name="TextBox 1"/>
          <p:cNvSpPr txBox="1"/>
          <p:nvPr/>
        </p:nvSpPr>
        <p:spPr>
          <a:xfrm>
            <a:off x="6184900" y="2667000"/>
            <a:ext cx="246862" cy="41806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  <a:tabLst/>
            </a:pPr>
            <a:r>
              <a:rPr lang="en-US" altLang="zh-CN" sz="3200" b="1" dirty="0" smtClean="0">
                <a:latin typeface="Courier New" pitchFamily="18" charset="0"/>
                <a:cs typeface="Courier New" pitchFamily="18" charset="0"/>
              </a:rPr>
              <a:t>"</a:t>
            </a:r>
          </a:p>
        </p:txBody>
      </p:sp>
      <p:sp>
        <p:nvSpPr>
          <p:cNvPr id="35" name="TextBox 1"/>
          <p:cNvSpPr txBox="1"/>
          <p:nvPr/>
        </p:nvSpPr>
        <p:spPr>
          <a:xfrm>
            <a:off x="1828800" y="2730500"/>
            <a:ext cx="706925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start</a:t>
            </a:r>
          </a:p>
        </p:txBody>
      </p:sp>
      <p:sp>
        <p:nvSpPr>
          <p:cNvPr id="36" name="TextBox 1"/>
          <p:cNvSpPr txBox="1"/>
          <p:nvPr/>
        </p:nvSpPr>
        <p:spPr>
          <a:xfrm>
            <a:off x="2120900" y="647700"/>
            <a:ext cx="4765920" cy="152073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100"/>
              </a:lnSpc>
              <a:tabLst>
                <a:tab pos="2197100" algn="l"/>
              </a:tabLst>
            </a:pP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A Simple Automaton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500"/>
              </a:lnSpc>
              <a:tabLst>
                <a:tab pos="2197100" algn="l"/>
              </a:tabLst>
            </a:pPr>
            <a:r>
              <a:rPr lang="en-US" altLang="zh-CN" dirty="0" smtClean="0"/>
              <a:t>	</a:t>
            </a:r>
            <a:r>
              <a:rPr lang="en-US" altLang="zh-CN" sz="2600" b="1" dirty="0" smtClean="0">
                <a:latin typeface="Courier New" pitchFamily="18" charset="0"/>
                <a:cs typeface="Courier New" pitchFamily="18" charset="0"/>
              </a:rPr>
              <a:t>A,B,C,</a:t>
            </a:r>
            <a:r>
              <a:rPr lang="en-US" altLang="zh-CN" sz="2600" b="1" dirty="0" smtClean="0">
                <a:latin typeface="Times New Roman" pitchFamily="18" charset="0"/>
                <a:cs typeface="Times New Roman" pitchFamily="18" charset="0"/>
              </a:rPr>
              <a:t>...</a:t>
            </a:r>
            <a:r>
              <a:rPr lang="en-US" altLang="zh-CN" sz="2600" b="1" dirty="0" smtClean="0">
                <a:latin typeface="Courier New" pitchFamily="18" charset="0"/>
                <a:cs typeface="Courier New" pitchFamily="18" charset="0"/>
              </a:rPr>
              <a:t>,Z</a:t>
            </a:r>
          </a:p>
        </p:txBody>
      </p:sp>
      <p:sp>
        <p:nvSpPr>
          <p:cNvPr id="39" name="Freeform 3"/>
          <p:cNvSpPr/>
          <p:nvPr/>
        </p:nvSpPr>
        <p:spPr>
          <a:xfrm>
            <a:off x="2743200" y="4800600"/>
            <a:ext cx="685800" cy="685800"/>
          </a:xfrm>
          <a:custGeom>
            <a:avLst/>
            <a:gdLst>
              <a:gd name="connsiteX0" fmla="*/ 342900 w 685800"/>
              <a:gd name="connsiteY0" fmla="*/ 685800 h 685800"/>
              <a:gd name="connsiteX1" fmla="*/ 0 w 685800"/>
              <a:gd name="connsiteY1" fmla="*/ 685800 h 685800"/>
              <a:gd name="connsiteX2" fmla="*/ 0 w 685800"/>
              <a:gd name="connsiteY2" fmla="*/ 0 h 685800"/>
              <a:gd name="connsiteX3" fmla="*/ 685800 w 685800"/>
              <a:gd name="connsiteY3" fmla="*/ 0 h 685800"/>
              <a:gd name="connsiteX4" fmla="*/ 685800 w 685800"/>
              <a:gd name="connsiteY4" fmla="*/ 685800 h 685800"/>
              <a:gd name="connsiteX5" fmla="*/ 342900 w 685800"/>
              <a:gd name="connsiteY5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85800" h="685800">
                <a:moveTo>
                  <a:pt x="342900" y="685800"/>
                </a:moveTo>
                <a:lnTo>
                  <a:pt x="0" y="685800"/>
                </a:lnTo>
                <a:lnTo>
                  <a:pt x="0" y="0"/>
                </a:lnTo>
                <a:lnTo>
                  <a:pt x="685800" y="0"/>
                </a:lnTo>
                <a:lnTo>
                  <a:pt x="685800" y="685800"/>
                </a:lnTo>
                <a:lnTo>
                  <a:pt x="342900" y="685800"/>
                </a:lnTo>
              </a:path>
            </a:pathLst>
          </a:custGeom>
          <a:solidFill>
            <a:srgbClr val="99CC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0" name="Freeform 3"/>
          <p:cNvSpPr/>
          <p:nvPr/>
        </p:nvSpPr>
        <p:spPr>
          <a:xfrm>
            <a:off x="2736850" y="4794250"/>
            <a:ext cx="698500" cy="698500"/>
          </a:xfrm>
          <a:custGeom>
            <a:avLst/>
            <a:gdLst>
              <a:gd name="connsiteX0" fmla="*/ 349250 w 698500"/>
              <a:gd name="connsiteY0" fmla="*/ 692150 h 698500"/>
              <a:gd name="connsiteX1" fmla="*/ 6350 w 698500"/>
              <a:gd name="connsiteY1" fmla="*/ 692150 h 698500"/>
              <a:gd name="connsiteX2" fmla="*/ 6350 w 698500"/>
              <a:gd name="connsiteY2" fmla="*/ 6350 h 698500"/>
              <a:gd name="connsiteX3" fmla="*/ 692150 w 698500"/>
              <a:gd name="connsiteY3" fmla="*/ 6350 h 698500"/>
              <a:gd name="connsiteX4" fmla="*/ 692150 w 698500"/>
              <a:gd name="connsiteY4" fmla="*/ 692150 h 698500"/>
              <a:gd name="connsiteX5" fmla="*/ 349250 w 698500"/>
              <a:gd name="connsiteY5" fmla="*/ 692150 h 6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98500" h="698500">
                <a:moveTo>
                  <a:pt x="349250" y="692150"/>
                </a:moveTo>
                <a:lnTo>
                  <a:pt x="6350" y="692150"/>
                </a:lnTo>
                <a:lnTo>
                  <a:pt x="6350" y="6350"/>
                </a:lnTo>
                <a:lnTo>
                  <a:pt x="692150" y="6350"/>
                </a:lnTo>
                <a:lnTo>
                  <a:pt x="692150" y="692150"/>
                </a:lnTo>
                <a:lnTo>
                  <a:pt x="349250" y="692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1" name="Freeform 3"/>
          <p:cNvSpPr/>
          <p:nvPr/>
        </p:nvSpPr>
        <p:spPr>
          <a:xfrm>
            <a:off x="3429000" y="4799329"/>
            <a:ext cx="685800" cy="685800"/>
          </a:xfrm>
          <a:custGeom>
            <a:avLst/>
            <a:gdLst>
              <a:gd name="connsiteX0" fmla="*/ 342900 w 685800"/>
              <a:gd name="connsiteY0" fmla="*/ 685800 h 685800"/>
              <a:gd name="connsiteX1" fmla="*/ 0 w 685800"/>
              <a:gd name="connsiteY1" fmla="*/ 685800 h 685800"/>
              <a:gd name="connsiteX2" fmla="*/ 0 w 685800"/>
              <a:gd name="connsiteY2" fmla="*/ 0 h 685800"/>
              <a:gd name="connsiteX3" fmla="*/ 685800 w 685800"/>
              <a:gd name="connsiteY3" fmla="*/ 0 h 685800"/>
              <a:gd name="connsiteX4" fmla="*/ 685800 w 685800"/>
              <a:gd name="connsiteY4" fmla="*/ 685800 h 685800"/>
              <a:gd name="connsiteX5" fmla="*/ 342900 w 685800"/>
              <a:gd name="connsiteY5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85800" h="685800">
                <a:moveTo>
                  <a:pt x="342900" y="685800"/>
                </a:moveTo>
                <a:lnTo>
                  <a:pt x="0" y="685800"/>
                </a:lnTo>
                <a:lnTo>
                  <a:pt x="0" y="0"/>
                </a:lnTo>
                <a:lnTo>
                  <a:pt x="685800" y="0"/>
                </a:lnTo>
                <a:lnTo>
                  <a:pt x="685800" y="685800"/>
                </a:lnTo>
                <a:lnTo>
                  <a:pt x="342900" y="685800"/>
                </a:lnTo>
              </a:path>
            </a:pathLst>
          </a:custGeom>
          <a:solidFill>
            <a:srgbClr val="99CC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2" name="Freeform 3"/>
          <p:cNvSpPr/>
          <p:nvPr/>
        </p:nvSpPr>
        <p:spPr>
          <a:xfrm>
            <a:off x="3422650" y="4792979"/>
            <a:ext cx="698500" cy="698500"/>
          </a:xfrm>
          <a:custGeom>
            <a:avLst/>
            <a:gdLst>
              <a:gd name="connsiteX0" fmla="*/ 349250 w 698500"/>
              <a:gd name="connsiteY0" fmla="*/ 692150 h 698500"/>
              <a:gd name="connsiteX1" fmla="*/ 6350 w 698500"/>
              <a:gd name="connsiteY1" fmla="*/ 692150 h 698500"/>
              <a:gd name="connsiteX2" fmla="*/ 6350 w 698500"/>
              <a:gd name="connsiteY2" fmla="*/ 6350 h 698500"/>
              <a:gd name="connsiteX3" fmla="*/ 692150 w 698500"/>
              <a:gd name="connsiteY3" fmla="*/ 6350 h 698500"/>
              <a:gd name="connsiteX4" fmla="*/ 692150 w 698500"/>
              <a:gd name="connsiteY4" fmla="*/ 692150 h 698500"/>
              <a:gd name="connsiteX5" fmla="*/ 349250 w 698500"/>
              <a:gd name="connsiteY5" fmla="*/ 692150 h 6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98500" h="698500">
                <a:moveTo>
                  <a:pt x="349250" y="692150"/>
                </a:moveTo>
                <a:lnTo>
                  <a:pt x="6350" y="692150"/>
                </a:lnTo>
                <a:lnTo>
                  <a:pt x="6350" y="6350"/>
                </a:lnTo>
                <a:lnTo>
                  <a:pt x="692150" y="6350"/>
                </a:lnTo>
                <a:lnTo>
                  <a:pt x="692150" y="692150"/>
                </a:lnTo>
                <a:lnTo>
                  <a:pt x="349250" y="692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3" name="Freeform 3"/>
          <p:cNvSpPr/>
          <p:nvPr/>
        </p:nvSpPr>
        <p:spPr>
          <a:xfrm>
            <a:off x="4114800" y="4800600"/>
            <a:ext cx="685800" cy="685800"/>
          </a:xfrm>
          <a:custGeom>
            <a:avLst/>
            <a:gdLst>
              <a:gd name="connsiteX0" fmla="*/ 342900 w 685800"/>
              <a:gd name="connsiteY0" fmla="*/ 685800 h 685800"/>
              <a:gd name="connsiteX1" fmla="*/ 0 w 685800"/>
              <a:gd name="connsiteY1" fmla="*/ 685800 h 685800"/>
              <a:gd name="connsiteX2" fmla="*/ 0 w 685800"/>
              <a:gd name="connsiteY2" fmla="*/ 0 h 685800"/>
              <a:gd name="connsiteX3" fmla="*/ 685800 w 685800"/>
              <a:gd name="connsiteY3" fmla="*/ 0 h 685800"/>
              <a:gd name="connsiteX4" fmla="*/ 685800 w 685800"/>
              <a:gd name="connsiteY4" fmla="*/ 685800 h 685800"/>
              <a:gd name="connsiteX5" fmla="*/ 342900 w 685800"/>
              <a:gd name="connsiteY5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85800" h="685800">
                <a:moveTo>
                  <a:pt x="342900" y="685800"/>
                </a:moveTo>
                <a:lnTo>
                  <a:pt x="0" y="685800"/>
                </a:lnTo>
                <a:lnTo>
                  <a:pt x="0" y="0"/>
                </a:lnTo>
                <a:lnTo>
                  <a:pt x="685800" y="0"/>
                </a:lnTo>
                <a:lnTo>
                  <a:pt x="685800" y="685800"/>
                </a:lnTo>
                <a:lnTo>
                  <a:pt x="342900" y="685800"/>
                </a:lnTo>
              </a:path>
            </a:pathLst>
          </a:custGeom>
          <a:solidFill>
            <a:srgbClr val="99CC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4" name="Freeform 3"/>
          <p:cNvSpPr/>
          <p:nvPr/>
        </p:nvSpPr>
        <p:spPr>
          <a:xfrm>
            <a:off x="4108450" y="4794250"/>
            <a:ext cx="698500" cy="698500"/>
          </a:xfrm>
          <a:custGeom>
            <a:avLst/>
            <a:gdLst>
              <a:gd name="connsiteX0" fmla="*/ 349250 w 698500"/>
              <a:gd name="connsiteY0" fmla="*/ 692150 h 698500"/>
              <a:gd name="connsiteX1" fmla="*/ 6350 w 698500"/>
              <a:gd name="connsiteY1" fmla="*/ 692150 h 698500"/>
              <a:gd name="connsiteX2" fmla="*/ 6350 w 698500"/>
              <a:gd name="connsiteY2" fmla="*/ 6350 h 698500"/>
              <a:gd name="connsiteX3" fmla="*/ 692150 w 698500"/>
              <a:gd name="connsiteY3" fmla="*/ 6350 h 698500"/>
              <a:gd name="connsiteX4" fmla="*/ 692150 w 698500"/>
              <a:gd name="connsiteY4" fmla="*/ 692150 h 698500"/>
              <a:gd name="connsiteX5" fmla="*/ 349250 w 698500"/>
              <a:gd name="connsiteY5" fmla="*/ 692150 h 6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98500" h="698500">
                <a:moveTo>
                  <a:pt x="349250" y="692150"/>
                </a:moveTo>
                <a:lnTo>
                  <a:pt x="6350" y="692150"/>
                </a:lnTo>
                <a:lnTo>
                  <a:pt x="6350" y="6350"/>
                </a:lnTo>
                <a:lnTo>
                  <a:pt x="692150" y="6350"/>
                </a:lnTo>
                <a:lnTo>
                  <a:pt x="692150" y="692150"/>
                </a:lnTo>
                <a:lnTo>
                  <a:pt x="349250" y="692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5" name="Freeform 3"/>
          <p:cNvSpPr/>
          <p:nvPr/>
        </p:nvSpPr>
        <p:spPr>
          <a:xfrm>
            <a:off x="4800600" y="4800600"/>
            <a:ext cx="685800" cy="685800"/>
          </a:xfrm>
          <a:custGeom>
            <a:avLst/>
            <a:gdLst>
              <a:gd name="connsiteX0" fmla="*/ 342900 w 685800"/>
              <a:gd name="connsiteY0" fmla="*/ 685800 h 685800"/>
              <a:gd name="connsiteX1" fmla="*/ 0 w 685800"/>
              <a:gd name="connsiteY1" fmla="*/ 685800 h 685800"/>
              <a:gd name="connsiteX2" fmla="*/ 0 w 685800"/>
              <a:gd name="connsiteY2" fmla="*/ 0 h 685800"/>
              <a:gd name="connsiteX3" fmla="*/ 685800 w 685800"/>
              <a:gd name="connsiteY3" fmla="*/ 0 h 685800"/>
              <a:gd name="connsiteX4" fmla="*/ 685800 w 685800"/>
              <a:gd name="connsiteY4" fmla="*/ 685800 h 685800"/>
              <a:gd name="connsiteX5" fmla="*/ 342900 w 685800"/>
              <a:gd name="connsiteY5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85800" h="685800">
                <a:moveTo>
                  <a:pt x="342900" y="685800"/>
                </a:moveTo>
                <a:lnTo>
                  <a:pt x="0" y="685800"/>
                </a:lnTo>
                <a:lnTo>
                  <a:pt x="0" y="0"/>
                </a:lnTo>
                <a:lnTo>
                  <a:pt x="685800" y="0"/>
                </a:lnTo>
                <a:lnTo>
                  <a:pt x="685800" y="685800"/>
                </a:lnTo>
                <a:lnTo>
                  <a:pt x="342900" y="685800"/>
                </a:lnTo>
              </a:path>
            </a:pathLst>
          </a:custGeom>
          <a:solidFill>
            <a:srgbClr val="99CC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6" name="Freeform 3"/>
          <p:cNvSpPr/>
          <p:nvPr/>
        </p:nvSpPr>
        <p:spPr>
          <a:xfrm>
            <a:off x="4794250" y="4794250"/>
            <a:ext cx="698500" cy="698500"/>
          </a:xfrm>
          <a:custGeom>
            <a:avLst/>
            <a:gdLst>
              <a:gd name="connsiteX0" fmla="*/ 349250 w 698500"/>
              <a:gd name="connsiteY0" fmla="*/ 692150 h 698500"/>
              <a:gd name="connsiteX1" fmla="*/ 6350 w 698500"/>
              <a:gd name="connsiteY1" fmla="*/ 692150 h 698500"/>
              <a:gd name="connsiteX2" fmla="*/ 6350 w 698500"/>
              <a:gd name="connsiteY2" fmla="*/ 6350 h 698500"/>
              <a:gd name="connsiteX3" fmla="*/ 692150 w 698500"/>
              <a:gd name="connsiteY3" fmla="*/ 6350 h 698500"/>
              <a:gd name="connsiteX4" fmla="*/ 692150 w 698500"/>
              <a:gd name="connsiteY4" fmla="*/ 692150 h 698500"/>
              <a:gd name="connsiteX5" fmla="*/ 349250 w 698500"/>
              <a:gd name="connsiteY5" fmla="*/ 692150 h 6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98500" h="698500">
                <a:moveTo>
                  <a:pt x="349250" y="692150"/>
                </a:moveTo>
                <a:lnTo>
                  <a:pt x="6350" y="692150"/>
                </a:lnTo>
                <a:lnTo>
                  <a:pt x="6350" y="6350"/>
                </a:lnTo>
                <a:lnTo>
                  <a:pt x="692150" y="6350"/>
                </a:lnTo>
                <a:lnTo>
                  <a:pt x="692150" y="692150"/>
                </a:lnTo>
                <a:lnTo>
                  <a:pt x="349250" y="692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7" name="Freeform 3"/>
          <p:cNvSpPr/>
          <p:nvPr/>
        </p:nvSpPr>
        <p:spPr>
          <a:xfrm>
            <a:off x="5486400" y="4800600"/>
            <a:ext cx="685800" cy="685800"/>
          </a:xfrm>
          <a:custGeom>
            <a:avLst/>
            <a:gdLst>
              <a:gd name="connsiteX0" fmla="*/ 342900 w 685800"/>
              <a:gd name="connsiteY0" fmla="*/ 685800 h 685800"/>
              <a:gd name="connsiteX1" fmla="*/ 0 w 685800"/>
              <a:gd name="connsiteY1" fmla="*/ 685800 h 685800"/>
              <a:gd name="connsiteX2" fmla="*/ 0 w 685800"/>
              <a:gd name="connsiteY2" fmla="*/ 0 h 685800"/>
              <a:gd name="connsiteX3" fmla="*/ 685800 w 685800"/>
              <a:gd name="connsiteY3" fmla="*/ 0 h 685800"/>
              <a:gd name="connsiteX4" fmla="*/ 685800 w 685800"/>
              <a:gd name="connsiteY4" fmla="*/ 685800 h 685800"/>
              <a:gd name="connsiteX5" fmla="*/ 342900 w 685800"/>
              <a:gd name="connsiteY5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85800" h="685800">
                <a:moveTo>
                  <a:pt x="342900" y="685800"/>
                </a:moveTo>
                <a:lnTo>
                  <a:pt x="0" y="685800"/>
                </a:lnTo>
                <a:lnTo>
                  <a:pt x="0" y="0"/>
                </a:lnTo>
                <a:lnTo>
                  <a:pt x="685800" y="0"/>
                </a:lnTo>
                <a:lnTo>
                  <a:pt x="685800" y="685800"/>
                </a:lnTo>
                <a:lnTo>
                  <a:pt x="342900" y="685800"/>
                </a:lnTo>
              </a:path>
            </a:pathLst>
          </a:custGeom>
          <a:solidFill>
            <a:srgbClr val="99CC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8" name="Freeform 3"/>
          <p:cNvSpPr/>
          <p:nvPr/>
        </p:nvSpPr>
        <p:spPr>
          <a:xfrm>
            <a:off x="5480050" y="4794250"/>
            <a:ext cx="698500" cy="698500"/>
          </a:xfrm>
          <a:custGeom>
            <a:avLst/>
            <a:gdLst>
              <a:gd name="connsiteX0" fmla="*/ 349250 w 698500"/>
              <a:gd name="connsiteY0" fmla="*/ 692150 h 698500"/>
              <a:gd name="connsiteX1" fmla="*/ 6350 w 698500"/>
              <a:gd name="connsiteY1" fmla="*/ 692150 h 698500"/>
              <a:gd name="connsiteX2" fmla="*/ 6350 w 698500"/>
              <a:gd name="connsiteY2" fmla="*/ 6350 h 698500"/>
              <a:gd name="connsiteX3" fmla="*/ 692150 w 698500"/>
              <a:gd name="connsiteY3" fmla="*/ 6350 h 698500"/>
              <a:gd name="connsiteX4" fmla="*/ 692150 w 698500"/>
              <a:gd name="connsiteY4" fmla="*/ 692150 h 698500"/>
              <a:gd name="connsiteX5" fmla="*/ 349250 w 698500"/>
              <a:gd name="connsiteY5" fmla="*/ 692150 h 6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98500" h="698500">
                <a:moveTo>
                  <a:pt x="349250" y="692150"/>
                </a:moveTo>
                <a:lnTo>
                  <a:pt x="6350" y="692150"/>
                </a:lnTo>
                <a:lnTo>
                  <a:pt x="6350" y="6350"/>
                </a:lnTo>
                <a:lnTo>
                  <a:pt x="692150" y="6350"/>
                </a:lnTo>
                <a:lnTo>
                  <a:pt x="692150" y="692150"/>
                </a:lnTo>
                <a:lnTo>
                  <a:pt x="349250" y="692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9" name="Freeform 3"/>
          <p:cNvSpPr/>
          <p:nvPr/>
        </p:nvSpPr>
        <p:spPr>
          <a:xfrm>
            <a:off x="6172200" y="4800600"/>
            <a:ext cx="685800" cy="685800"/>
          </a:xfrm>
          <a:custGeom>
            <a:avLst/>
            <a:gdLst>
              <a:gd name="connsiteX0" fmla="*/ 342900 w 685800"/>
              <a:gd name="connsiteY0" fmla="*/ 685800 h 685800"/>
              <a:gd name="connsiteX1" fmla="*/ 0 w 685800"/>
              <a:gd name="connsiteY1" fmla="*/ 685800 h 685800"/>
              <a:gd name="connsiteX2" fmla="*/ 0 w 685800"/>
              <a:gd name="connsiteY2" fmla="*/ 0 h 685800"/>
              <a:gd name="connsiteX3" fmla="*/ 685800 w 685800"/>
              <a:gd name="connsiteY3" fmla="*/ 0 h 685800"/>
              <a:gd name="connsiteX4" fmla="*/ 685800 w 685800"/>
              <a:gd name="connsiteY4" fmla="*/ 685800 h 685800"/>
              <a:gd name="connsiteX5" fmla="*/ 342900 w 685800"/>
              <a:gd name="connsiteY5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85800" h="685800">
                <a:moveTo>
                  <a:pt x="342900" y="685800"/>
                </a:moveTo>
                <a:lnTo>
                  <a:pt x="0" y="685800"/>
                </a:lnTo>
                <a:lnTo>
                  <a:pt x="0" y="0"/>
                </a:lnTo>
                <a:lnTo>
                  <a:pt x="685800" y="0"/>
                </a:lnTo>
                <a:lnTo>
                  <a:pt x="685800" y="685800"/>
                </a:lnTo>
                <a:lnTo>
                  <a:pt x="342900" y="685800"/>
                </a:lnTo>
              </a:path>
            </a:pathLst>
          </a:custGeom>
          <a:solidFill>
            <a:srgbClr val="99CC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0" name="Freeform 3"/>
          <p:cNvSpPr/>
          <p:nvPr/>
        </p:nvSpPr>
        <p:spPr>
          <a:xfrm>
            <a:off x="6165850" y="4794250"/>
            <a:ext cx="698500" cy="698500"/>
          </a:xfrm>
          <a:custGeom>
            <a:avLst/>
            <a:gdLst>
              <a:gd name="connsiteX0" fmla="*/ 349250 w 698500"/>
              <a:gd name="connsiteY0" fmla="*/ 692150 h 698500"/>
              <a:gd name="connsiteX1" fmla="*/ 6350 w 698500"/>
              <a:gd name="connsiteY1" fmla="*/ 692150 h 698500"/>
              <a:gd name="connsiteX2" fmla="*/ 6350 w 698500"/>
              <a:gd name="connsiteY2" fmla="*/ 6350 h 698500"/>
              <a:gd name="connsiteX3" fmla="*/ 692150 w 698500"/>
              <a:gd name="connsiteY3" fmla="*/ 6350 h 698500"/>
              <a:gd name="connsiteX4" fmla="*/ 692150 w 698500"/>
              <a:gd name="connsiteY4" fmla="*/ 692150 h 698500"/>
              <a:gd name="connsiteX5" fmla="*/ 349250 w 698500"/>
              <a:gd name="connsiteY5" fmla="*/ 692150 h 6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98500" h="698500">
                <a:moveTo>
                  <a:pt x="349250" y="692150"/>
                </a:moveTo>
                <a:lnTo>
                  <a:pt x="6350" y="692150"/>
                </a:lnTo>
                <a:lnTo>
                  <a:pt x="6350" y="6350"/>
                </a:lnTo>
                <a:lnTo>
                  <a:pt x="692150" y="6350"/>
                </a:lnTo>
                <a:lnTo>
                  <a:pt x="692150" y="692150"/>
                </a:lnTo>
                <a:lnTo>
                  <a:pt x="349250" y="692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1" name="TextBox 1"/>
          <p:cNvSpPr txBox="1"/>
          <p:nvPr/>
        </p:nvSpPr>
        <p:spPr>
          <a:xfrm>
            <a:off x="2755900" y="4838700"/>
            <a:ext cx="4145366" cy="68525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900"/>
              </a:lnSpc>
              <a:tabLst/>
            </a:pPr>
            <a:r>
              <a:rPr lang="en-US" altLang="zh-CN" sz="4400" dirty="0" smtClean="0">
                <a:latin typeface="Courier New" pitchFamily="18" charset="0"/>
                <a:cs typeface="Courier New" pitchFamily="18" charset="0"/>
              </a:rPr>
              <a:t>"</a:t>
            </a: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4400" b="1" dirty="0" smtClean="0">
                <a:latin typeface="Courier New" pitchFamily="18" charset="0"/>
                <a:cs typeface="Courier New" pitchFamily="18" charset="0"/>
              </a:rPr>
              <a:t>H</a:t>
            </a: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4400" b="1" dirty="0" smtClean="0">
                <a:latin typeface="Courier New" pitchFamily="18" charset="0"/>
                <a:cs typeface="Courier New" pitchFamily="18" charset="0"/>
              </a:rPr>
              <a:t>E</a:t>
            </a: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4400" b="1" dirty="0" smtClean="0">
                <a:latin typeface="Courier New" pitchFamily="18" charset="0"/>
                <a:cs typeface="Courier New" pitchFamily="18" charset="0"/>
              </a:rPr>
              <a:t>Y</a:t>
            </a: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4400" b="1" dirty="0" smtClean="0">
                <a:latin typeface="Courier New" pitchFamily="18" charset="0"/>
                <a:cs typeface="Courier New" pitchFamily="18" charset="0"/>
              </a:rPr>
              <a:t>A</a:t>
            </a: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4400" dirty="0" smtClean="0">
                <a:latin typeface="Courier New" pitchFamily="18" charset="0"/>
                <a:cs typeface="Courier New" pitchFamily="18" charset="0"/>
              </a:rPr>
              <a:t>"</a:t>
            </a:r>
          </a:p>
        </p:txBody>
      </p:sp>
      <p:sp>
        <p:nvSpPr>
          <p:cNvPr id="55" name="Freeform 3"/>
          <p:cNvSpPr/>
          <p:nvPr/>
        </p:nvSpPr>
        <p:spPr>
          <a:xfrm>
            <a:off x="2724870" y="2507700"/>
            <a:ext cx="951059" cy="951059"/>
          </a:xfrm>
          <a:custGeom>
            <a:avLst/>
            <a:gdLst>
              <a:gd name="connsiteX0" fmla="*/ 475529 w 951059"/>
              <a:gd name="connsiteY0" fmla="*/ 18329 h 951059"/>
              <a:gd name="connsiteX1" fmla="*/ 932729 w 951059"/>
              <a:gd name="connsiteY1" fmla="*/ 475529 h 951059"/>
              <a:gd name="connsiteX2" fmla="*/ 475529 w 951059"/>
              <a:gd name="connsiteY2" fmla="*/ 932729 h 951059"/>
              <a:gd name="connsiteX3" fmla="*/ 18329 w 951059"/>
              <a:gd name="connsiteY3" fmla="*/ 475529 h 951059"/>
              <a:gd name="connsiteX4" fmla="*/ 475529 w 951059"/>
              <a:gd name="connsiteY4" fmla="*/ 18329 h 9510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51059" h="951059">
                <a:moveTo>
                  <a:pt x="475529" y="18329"/>
                </a:moveTo>
                <a:cubicBezTo>
                  <a:pt x="734609" y="18329"/>
                  <a:pt x="932729" y="216449"/>
                  <a:pt x="932729" y="475529"/>
                </a:cubicBezTo>
                <a:cubicBezTo>
                  <a:pt x="932729" y="734610"/>
                  <a:pt x="734609" y="932729"/>
                  <a:pt x="475529" y="932729"/>
                </a:cubicBezTo>
                <a:cubicBezTo>
                  <a:pt x="216449" y="932729"/>
                  <a:pt x="18329" y="734610"/>
                  <a:pt x="18329" y="475529"/>
                </a:cubicBezTo>
                <a:cubicBezTo>
                  <a:pt x="18329" y="216449"/>
                  <a:pt x="216449" y="18329"/>
                  <a:pt x="475529" y="18329"/>
                </a:cubicBez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Freeform 3"/>
          <p:cNvSpPr/>
          <p:nvPr/>
        </p:nvSpPr>
        <p:spPr>
          <a:xfrm>
            <a:off x="4800600" y="2526029"/>
            <a:ext cx="914400" cy="914400"/>
          </a:xfrm>
          <a:custGeom>
            <a:avLst/>
            <a:gdLst>
              <a:gd name="connsiteX0" fmla="*/ 457200 w 914400"/>
              <a:gd name="connsiteY0" fmla="*/ 0 h 914400"/>
              <a:gd name="connsiteX1" fmla="*/ 914400 w 914400"/>
              <a:gd name="connsiteY1" fmla="*/ 457200 h 914400"/>
              <a:gd name="connsiteX2" fmla="*/ 457200 w 914400"/>
              <a:gd name="connsiteY2" fmla="*/ 914400 h 914400"/>
              <a:gd name="connsiteX3" fmla="*/ 0 w 914400"/>
              <a:gd name="connsiteY3" fmla="*/ 457200 h 914400"/>
              <a:gd name="connsiteX4" fmla="*/ 457200 w 914400"/>
              <a:gd name="connsiteY4" fmla="*/ 0 h 914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" h="914400">
                <a:moveTo>
                  <a:pt x="457200" y="0"/>
                </a:moveTo>
                <a:cubicBezTo>
                  <a:pt x="716279" y="0"/>
                  <a:pt x="914400" y="198120"/>
                  <a:pt x="914400" y="457200"/>
                </a:cubicBezTo>
                <a:cubicBezTo>
                  <a:pt x="914400" y="716280"/>
                  <a:pt x="716279" y="914400"/>
                  <a:pt x="457200" y="914400"/>
                </a:cubicBezTo>
                <a:cubicBezTo>
                  <a:pt x="198120" y="914400"/>
                  <a:pt x="0" y="716280"/>
                  <a:pt x="0" y="457200"/>
                </a:cubicBezTo>
                <a:cubicBezTo>
                  <a:pt x="0" y="198120"/>
                  <a:pt x="198120" y="0"/>
                  <a:pt x="457200" y="0"/>
                </a:cubicBezTo>
              </a:path>
            </a:pathLst>
          </a:custGeom>
          <a:solidFill>
            <a:srgbClr val="FFD32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Freeform 3"/>
          <p:cNvSpPr/>
          <p:nvPr/>
        </p:nvSpPr>
        <p:spPr>
          <a:xfrm>
            <a:off x="4782270" y="2507700"/>
            <a:ext cx="951059" cy="951059"/>
          </a:xfrm>
          <a:custGeom>
            <a:avLst/>
            <a:gdLst>
              <a:gd name="connsiteX0" fmla="*/ 475529 w 951059"/>
              <a:gd name="connsiteY0" fmla="*/ 18329 h 951059"/>
              <a:gd name="connsiteX1" fmla="*/ 932729 w 951059"/>
              <a:gd name="connsiteY1" fmla="*/ 475529 h 951059"/>
              <a:gd name="connsiteX2" fmla="*/ 475529 w 951059"/>
              <a:gd name="connsiteY2" fmla="*/ 932729 h 951059"/>
              <a:gd name="connsiteX3" fmla="*/ 18329 w 951059"/>
              <a:gd name="connsiteY3" fmla="*/ 475529 h 951059"/>
              <a:gd name="connsiteX4" fmla="*/ 475529 w 951059"/>
              <a:gd name="connsiteY4" fmla="*/ 18329 h 9510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51059" h="951059">
                <a:moveTo>
                  <a:pt x="475529" y="18329"/>
                </a:moveTo>
                <a:cubicBezTo>
                  <a:pt x="734609" y="18329"/>
                  <a:pt x="932729" y="216449"/>
                  <a:pt x="932729" y="475529"/>
                </a:cubicBezTo>
                <a:cubicBezTo>
                  <a:pt x="932729" y="734610"/>
                  <a:pt x="734609" y="932729"/>
                  <a:pt x="475529" y="932729"/>
                </a:cubicBezTo>
                <a:cubicBezTo>
                  <a:pt x="216449" y="932729"/>
                  <a:pt x="18329" y="734610"/>
                  <a:pt x="18329" y="475529"/>
                </a:cubicBezTo>
                <a:cubicBezTo>
                  <a:pt x="18329" y="216449"/>
                  <a:pt x="216449" y="18329"/>
                  <a:pt x="475529" y="18329"/>
                </a:cubicBez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Freeform 3"/>
          <p:cNvSpPr/>
          <p:nvPr/>
        </p:nvSpPr>
        <p:spPr>
          <a:xfrm>
            <a:off x="4915534" y="2240945"/>
            <a:ext cx="628650" cy="436849"/>
          </a:xfrm>
          <a:custGeom>
            <a:avLst/>
            <a:gdLst>
              <a:gd name="connsiteX0" fmla="*/ 18415 w 628650"/>
              <a:gd name="connsiteY0" fmla="*/ 418434 h 436849"/>
              <a:gd name="connsiteX1" fmla="*/ 610235 w 628650"/>
              <a:gd name="connsiteY1" fmla="*/ 197454 h 4368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628650" h="436849">
                <a:moveTo>
                  <a:pt x="18415" y="418434"/>
                </a:moveTo>
                <a:cubicBezTo>
                  <a:pt x="18415" y="-79405"/>
                  <a:pt x="452755" y="-62895"/>
                  <a:pt x="610235" y="197454"/>
                </a:cubicBezTo>
              </a:path>
            </a:pathLst>
          </a:custGeom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Freeform 3"/>
          <p:cNvSpPr/>
          <p:nvPr/>
        </p:nvSpPr>
        <p:spPr>
          <a:xfrm>
            <a:off x="5439409" y="2402839"/>
            <a:ext cx="157480" cy="256539"/>
          </a:xfrm>
          <a:custGeom>
            <a:avLst/>
            <a:gdLst>
              <a:gd name="connsiteX0" fmla="*/ 142240 w 157480"/>
              <a:gd name="connsiteY0" fmla="*/ 256539 h 256539"/>
              <a:gd name="connsiteX1" fmla="*/ 157480 w 157480"/>
              <a:gd name="connsiteY1" fmla="*/ 0 h 256539"/>
              <a:gd name="connsiteX2" fmla="*/ 0 w 157480"/>
              <a:gd name="connsiteY2" fmla="*/ 41910 h 256539"/>
              <a:gd name="connsiteX3" fmla="*/ 142240 w 157480"/>
              <a:gd name="connsiteY3" fmla="*/ 256539 h 25653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57480" h="256539">
                <a:moveTo>
                  <a:pt x="142240" y="256539"/>
                </a:moveTo>
                <a:lnTo>
                  <a:pt x="157480" y="0"/>
                </a:lnTo>
                <a:lnTo>
                  <a:pt x="0" y="41910"/>
                </a:lnTo>
                <a:lnTo>
                  <a:pt x="142240" y="256539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4114800" y="5485129"/>
            <a:ext cx="685800" cy="687070"/>
          </a:xfrm>
          <a:custGeom>
            <a:avLst/>
            <a:gdLst>
              <a:gd name="connsiteX0" fmla="*/ 176529 w 685800"/>
              <a:gd name="connsiteY0" fmla="*/ 687070 h 687070"/>
              <a:gd name="connsiteX1" fmla="*/ 176529 w 685800"/>
              <a:gd name="connsiteY1" fmla="*/ 322579 h 687070"/>
              <a:gd name="connsiteX2" fmla="*/ 0 w 685800"/>
              <a:gd name="connsiteY2" fmla="*/ 322579 h 687070"/>
              <a:gd name="connsiteX3" fmla="*/ 342900 w 685800"/>
              <a:gd name="connsiteY3" fmla="*/ 0 h 687070"/>
              <a:gd name="connsiteX4" fmla="*/ 685800 w 685800"/>
              <a:gd name="connsiteY4" fmla="*/ 322579 h 687070"/>
              <a:gd name="connsiteX5" fmla="*/ 508000 w 685800"/>
              <a:gd name="connsiteY5" fmla="*/ 322579 h 687070"/>
              <a:gd name="connsiteX6" fmla="*/ 508000 w 685800"/>
              <a:gd name="connsiteY6" fmla="*/ 687070 h 687070"/>
              <a:gd name="connsiteX7" fmla="*/ 176529 w 685800"/>
              <a:gd name="connsiteY7" fmla="*/ 687070 h 68707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85800" h="687070">
                <a:moveTo>
                  <a:pt x="176529" y="687070"/>
                </a:moveTo>
                <a:lnTo>
                  <a:pt x="176529" y="322579"/>
                </a:lnTo>
                <a:lnTo>
                  <a:pt x="0" y="322579"/>
                </a:lnTo>
                <a:lnTo>
                  <a:pt x="342900" y="0"/>
                </a:lnTo>
                <a:lnTo>
                  <a:pt x="685800" y="322579"/>
                </a:lnTo>
                <a:lnTo>
                  <a:pt x="508000" y="322579"/>
                </a:lnTo>
                <a:lnTo>
                  <a:pt x="508000" y="687070"/>
                </a:lnTo>
                <a:lnTo>
                  <a:pt x="176529" y="687070"/>
                </a:lnTo>
              </a:path>
            </a:pathLst>
          </a:custGeom>
          <a:solidFill>
            <a:srgbClr val="00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Freeform 3"/>
          <p:cNvSpPr/>
          <p:nvPr/>
        </p:nvSpPr>
        <p:spPr>
          <a:xfrm>
            <a:off x="4108450" y="5478779"/>
            <a:ext cx="698500" cy="699770"/>
          </a:xfrm>
          <a:custGeom>
            <a:avLst/>
            <a:gdLst>
              <a:gd name="connsiteX0" fmla="*/ 182879 w 698500"/>
              <a:gd name="connsiteY0" fmla="*/ 693420 h 699770"/>
              <a:gd name="connsiteX1" fmla="*/ 182879 w 698500"/>
              <a:gd name="connsiteY1" fmla="*/ 328929 h 699770"/>
              <a:gd name="connsiteX2" fmla="*/ 6350 w 698500"/>
              <a:gd name="connsiteY2" fmla="*/ 328929 h 699770"/>
              <a:gd name="connsiteX3" fmla="*/ 349250 w 698500"/>
              <a:gd name="connsiteY3" fmla="*/ 6350 h 699770"/>
              <a:gd name="connsiteX4" fmla="*/ 692150 w 698500"/>
              <a:gd name="connsiteY4" fmla="*/ 328929 h 699770"/>
              <a:gd name="connsiteX5" fmla="*/ 514350 w 698500"/>
              <a:gd name="connsiteY5" fmla="*/ 328929 h 699770"/>
              <a:gd name="connsiteX6" fmla="*/ 514350 w 698500"/>
              <a:gd name="connsiteY6" fmla="*/ 693420 h 699770"/>
              <a:gd name="connsiteX7" fmla="*/ 182879 w 698500"/>
              <a:gd name="connsiteY7" fmla="*/ 693420 h 69977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98500" h="699770">
                <a:moveTo>
                  <a:pt x="182879" y="693420"/>
                </a:moveTo>
                <a:lnTo>
                  <a:pt x="182879" y="328929"/>
                </a:lnTo>
                <a:lnTo>
                  <a:pt x="6350" y="328929"/>
                </a:lnTo>
                <a:lnTo>
                  <a:pt x="349250" y="6350"/>
                </a:lnTo>
                <a:lnTo>
                  <a:pt x="692150" y="328929"/>
                </a:lnTo>
                <a:lnTo>
                  <a:pt x="514350" y="328929"/>
                </a:lnTo>
                <a:lnTo>
                  <a:pt x="514350" y="693420"/>
                </a:lnTo>
                <a:lnTo>
                  <a:pt x="182879" y="69342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0079990" cy="7559040"/>
          </a:xfrm>
          <a:custGeom>
            <a:avLst/>
            <a:gdLst>
              <a:gd name="connsiteX0" fmla="*/ 0 w 10079990"/>
              <a:gd name="connsiteY0" fmla="*/ 0 h 7559040"/>
              <a:gd name="connsiteX1" fmla="*/ 10079990 w 10079990"/>
              <a:gd name="connsiteY1" fmla="*/ 0 h 7559040"/>
              <a:gd name="connsiteX2" fmla="*/ 10079990 w 10079990"/>
              <a:gd name="connsiteY2" fmla="*/ 7559040 h 7559040"/>
              <a:gd name="connsiteX3" fmla="*/ 0 w 10079990"/>
              <a:gd name="connsiteY3" fmla="*/ 7559040 h 7559040"/>
              <a:gd name="connsiteX4" fmla="*/ 0 w 10079990"/>
              <a:gd name="connsiteY4" fmla="*/ 0 h 75590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079990" h="7559040">
                <a:moveTo>
                  <a:pt x="0" y="0"/>
                </a:moveTo>
                <a:lnTo>
                  <a:pt x="10079990" y="0"/>
                </a:lnTo>
                <a:lnTo>
                  <a:pt x="10079990" y="7559040"/>
                </a:lnTo>
                <a:lnTo>
                  <a:pt x="0" y="755904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6858000" y="2526029"/>
            <a:ext cx="914400" cy="914400"/>
          </a:xfrm>
          <a:custGeom>
            <a:avLst/>
            <a:gdLst>
              <a:gd name="connsiteX0" fmla="*/ 457200 w 914400"/>
              <a:gd name="connsiteY0" fmla="*/ 0 h 914400"/>
              <a:gd name="connsiteX1" fmla="*/ 914400 w 914400"/>
              <a:gd name="connsiteY1" fmla="*/ 457200 h 914400"/>
              <a:gd name="connsiteX2" fmla="*/ 457200 w 914400"/>
              <a:gd name="connsiteY2" fmla="*/ 914400 h 914400"/>
              <a:gd name="connsiteX3" fmla="*/ 0 w 914400"/>
              <a:gd name="connsiteY3" fmla="*/ 457200 h 914400"/>
              <a:gd name="connsiteX4" fmla="*/ 457200 w 914400"/>
              <a:gd name="connsiteY4" fmla="*/ 0 h 914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" h="914400">
                <a:moveTo>
                  <a:pt x="457200" y="0"/>
                </a:moveTo>
                <a:cubicBezTo>
                  <a:pt x="716280" y="0"/>
                  <a:pt x="914400" y="198120"/>
                  <a:pt x="914400" y="457200"/>
                </a:cubicBezTo>
                <a:cubicBezTo>
                  <a:pt x="914400" y="716280"/>
                  <a:pt x="716280" y="914400"/>
                  <a:pt x="457200" y="914400"/>
                </a:cubicBezTo>
                <a:cubicBezTo>
                  <a:pt x="198119" y="914400"/>
                  <a:pt x="0" y="716280"/>
                  <a:pt x="0" y="457200"/>
                </a:cubicBezTo>
                <a:cubicBezTo>
                  <a:pt x="0" y="198120"/>
                  <a:pt x="198119" y="0"/>
                  <a:pt x="457200" y="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tx1"/>
              </a:solidFill>
            </a:endParaRPr>
          </a:p>
        </p:txBody>
      </p:sp>
      <p:sp>
        <p:nvSpPr>
          <p:cNvPr id="9" name="Freeform 3"/>
          <p:cNvSpPr/>
          <p:nvPr/>
        </p:nvSpPr>
        <p:spPr>
          <a:xfrm>
            <a:off x="6839670" y="2507700"/>
            <a:ext cx="951059" cy="951059"/>
          </a:xfrm>
          <a:custGeom>
            <a:avLst/>
            <a:gdLst>
              <a:gd name="connsiteX0" fmla="*/ 475529 w 951059"/>
              <a:gd name="connsiteY0" fmla="*/ 18329 h 951059"/>
              <a:gd name="connsiteX1" fmla="*/ 932729 w 951059"/>
              <a:gd name="connsiteY1" fmla="*/ 475529 h 951059"/>
              <a:gd name="connsiteX2" fmla="*/ 475529 w 951059"/>
              <a:gd name="connsiteY2" fmla="*/ 932729 h 951059"/>
              <a:gd name="connsiteX3" fmla="*/ 18329 w 951059"/>
              <a:gd name="connsiteY3" fmla="*/ 475529 h 951059"/>
              <a:gd name="connsiteX4" fmla="*/ 475529 w 951059"/>
              <a:gd name="connsiteY4" fmla="*/ 18329 h 9510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51059" h="951059">
                <a:moveTo>
                  <a:pt x="475529" y="18329"/>
                </a:moveTo>
                <a:cubicBezTo>
                  <a:pt x="734610" y="18329"/>
                  <a:pt x="932729" y="216449"/>
                  <a:pt x="932729" y="475529"/>
                </a:cubicBezTo>
                <a:cubicBezTo>
                  <a:pt x="932729" y="734610"/>
                  <a:pt x="734610" y="932729"/>
                  <a:pt x="475529" y="932729"/>
                </a:cubicBezTo>
                <a:cubicBezTo>
                  <a:pt x="216449" y="932729"/>
                  <a:pt x="18329" y="734610"/>
                  <a:pt x="18329" y="475529"/>
                </a:cubicBezTo>
                <a:cubicBezTo>
                  <a:pt x="18329" y="216449"/>
                  <a:pt x="216449" y="18329"/>
                  <a:pt x="475529" y="18329"/>
                </a:cubicBez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tx1"/>
              </a:solidFill>
            </a:endParaRPr>
          </a:p>
        </p:txBody>
      </p:sp>
      <p:sp>
        <p:nvSpPr>
          <p:cNvPr id="10" name="Freeform 3"/>
          <p:cNvSpPr/>
          <p:nvPr/>
        </p:nvSpPr>
        <p:spPr>
          <a:xfrm>
            <a:off x="3639184" y="2964814"/>
            <a:ext cx="946150" cy="73660"/>
          </a:xfrm>
          <a:custGeom>
            <a:avLst/>
            <a:gdLst>
              <a:gd name="connsiteX0" fmla="*/ 18415 w 946150"/>
              <a:gd name="connsiteY0" fmla="*/ 18414 h 73660"/>
              <a:gd name="connsiteX1" fmla="*/ 927735 w 946150"/>
              <a:gd name="connsiteY1" fmla="*/ 18414 h 736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46150" h="73660">
                <a:moveTo>
                  <a:pt x="18415" y="18414"/>
                </a:moveTo>
                <a:lnTo>
                  <a:pt x="927735" y="18414"/>
                </a:lnTo>
              </a:path>
            </a:pathLst>
          </a:custGeom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11" name="Freeform 3"/>
          <p:cNvSpPr/>
          <p:nvPr/>
        </p:nvSpPr>
        <p:spPr>
          <a:xfrm>
            <a:off x="4556759" y="2901950"/>
            <a:ext cx="243840" cy="162560"/>
          </a:xfrm>
          <a:custGeom>
            <a:avLst/>
            <a:gdLst>
              <a:gd name="connsiteX0" fmla="*/ 243840 w 243840"/>
              <a:gd name="connsiteY0" fmla="*/ 81279 h 162560"/>
              <a:gd name="connsiteX1" fmla="*/ 0 w 243840"/>
              <a:gd name="connsiteY1" fmla="*/ 0 h 162560"/>
              <a:gd name="connsiteX2" fmla="*/ 0 w 243840"/>
              <a:gd name="connsiteY2" fmla="*/ 162560 h 162560"/>
              <a:gd name="connsiteX3" fmla="*/ 243840 w 243840"/>
              <a:gd name="connsiteY3" fmla="*/ 81279 h 1625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3840" h="162560">
                <a:moveTo>
                  <a:pt x="243840" y="81279"/>
                </a:moveTo>
                <a:lnTo>
                  <a:pt x="0" y="0"/>
                </a:lnTo>
                <a:lnTo>
                  <a:pt x="0" y="162560"/>
                </a:lnTo>
                <a:lnTo>
                  <a:pt x="243840" y="81279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tx1"/>
              </a:solidFill>
            </a:endParaRPr>
          </a:p>
        </p:txBody>
      </p:sp>
      <p:sp>
        <p:nvSpPr>
          <p:cNvPr id="12" name="Freeform 3"/>
          <p:cNvSpPr/>
          <p:nvPr/>
        </p:nvSpPr>
        <p:spPr>
          <a:xfrm>
            <a:off x="5696584" y="2964814"/>
            <a:ext cx="946150" cy="73660"/>
          </a:xfrm>
          <a:custGeom>
            <a:avLst/>
            <a:gdLst>
              <a:gd name="connsiteX0" fmla="*/ 18415 w 946150"/>
              <a:gd name="connsiteY0" fmla="*/ 18414 h 73660"/>
              <a:gd name="connsiteX1" fmla="*/ 927734 w 946150"/>
              <a:gd name="connsiteY1" fmla="*/ 18414 h 736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46150" h="73660">
                <a:moveTo>
                  <a:pt x="18415" y="18414"/>
                </a:moveTo>
                <a:lnTo>
                  <a:pt x="927734" y="18414"/>
                </a:lnTo>
              </a:path>
            </a:pathLst>
          </a:custGeom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13" name="Freeform 3"/>
          <p:cNvSpPr/>
          <p:nvPr/>
        </p:nvSpPr>
        <p:spPr>
          <a:xfrm>
            <a:off x="6614159" y="2901950"/>
            <a:ext cx="243840" cy="162560"/>
          </a:xfrm>
          <a:custGeom>
            <a:avLst/>
            <a:gdLst>
              <a:gd name="connsiteX0" fmla="*/ 243840 w 243840"/>
              <a:gd name="connsiteY0" fmla="*/ 81279 h 162560"/>
              <a:gd name="connsiteX1" fmla="*/ 0 w 243840"/>
              <a:gd name="connsiteY1" fmla="*/ 0 h 162560"/>
              <a:gd name="connsiteX2" fmla="*/ 0 w 243840"/>
              <a:gd name="connsiteY2" fmla="*/ 162560 h 162560"/>
              <a:gd name="connsiteX3" fmla="*/ 243840 w 243840"/>
              <a:gd name="connsiteY3" fmla="*/ 81279 h 1625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3840" h="162560">
                <a:moveTo>
                  <a:pt x="243840" y="81279"/>
                </a:moveTo>
                <a:lnTo>
                  <a:pt x="0" y="0"/>
                </a:lnTo>
                <a:lnTo>
                  <a:pt x="0" y="162560"/>
                </a:lnTo>
                <a:lnTo>
                  <a:pt x="243840" y="81279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tx1"/>
              </a:solidFill>
            </a:endParaRPr>
          </a:p>
        </p:txBody>
      </p:sp>
      <p:sp>
        <p:nvSpPr>
          <p:cNvPr id="14" name="Freeform 3"/>
          <p:cNvSpPr/>
          <p:nvPr/>
        </p:nvSpPr>
        <p:spPr>
          <a:xfrm>
            <a:off x="1353185" y="2964814"/>
            <a:ext cx="1174750" cy="73660"/>
          </a:xfrm>
          <a:custGeom>
            <a:avLst/>
            <a:gdLst>
              <a:gd name="connsiteX0" fmla="*/ 18414 w 1174750"/>
              <a:gd name="connsiteY0" fmla="*/ 18414 h 73660"/>
              <a:gd name="connsiteX1" fmla="*/ 1156335 w 1174750"/>
              <a:gd name="connsiteY1" fmla="*/ 18414 h 736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174750" h="73660">
                <a:moveTo>
                  <a:pt x="18414" y="18414"/>
                </a:moveTo>
                <a:lnTo>
                  <a:pt x="1156335" y="18414"/>
                </a:lnTo>
              </a:path>
            </a:pathLst>
          </a:custGeom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15" name="Freeform 3"/>
          <p:cNvSpPr/>
          <p:nvPr/>
        </p:nvSpPr>
        <p:spPr>
          <a:xfrm>
            <a:off x="2499360" y="2901950"/>
            <a:ext cx="243839" cy="162560"/>
          </a:xfrm>
          <a:custGeom>
            <a:avLst/>
            <a:gdLst>
              <a:gd name="connsiteX0" fmla="*/ 243839 w 243839"/>
              <a:gd name="connsiteY0" fmla="*/ 81279 h 162560"/>
              <a:gd name="connsiteX1" fmla="*/ 0 w 243839"/>
              <a:gd name="connsiteY1" fmla="*/ 0 h 162560"/>
              <a:gd name="connsiteX2" fmla="*/ 0 w 243839"/>
              <a:gd name="connsiteY2" fmla="*/ 162560 h 162560"/>
              <a:gd name="connsiteX3" fmla="*/ 243839 w 243839"/>
              <a:gd name="connsiteY3" fmla="*/ 81279 h 1625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3839" h="162560">
                <a:moveTo>
                  <a:pt x="243839" y="81279"/>
                </a:moveTo>
                <a:lnTo>
                  <a:pt x="0" y="0"/>
                </a:lnTo>
                <a:lnTo>
                  <a:pt x="0" y="162560"/>
                </a:lnTo>
                <a:lnTo>
                  <a:pt x="243839" y="81279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tx1"/>
              </a:solidFill>
            </a:endParaRPr>
          </a:p>
        </p:txBody>
      </p:sp>
      <p:sp>
        <p:nvSpPr>
          <p:cNvPr id="18" name="Freeform 3"/>
          <p:cNvSpPr/>
          <p:nvPr/>
        </p:nvSpPr>
        <p:spPr>
          <a:xfrm>
            <a:off x="6949440" y="2617470"/>
            <a:ext cx="730250" cy="730250"/>
          </a:xfrm>
          <a:custGeom>
            <a:avLst/>
            <a:gdLst>
              <a:gd name="connsiteX0" fmla="*/ 364490 w 730250"/>
              <a:gd name="connsiteY0" fmla="*/ 0 h 730250"/>
              <a:gd name="connsiteX1" fmla="*/ 730250 w 730250"/>
              <a:gd name="connsiteY1" fmla="*/ 364489 h 730250"/>
              <a:gd name="connsiteX2" fmla="*/ 364490 w 730250"/>
              <a:gd name="connsiteY2" fmla="*/ 730250 h 730250"/>
              <a:gd name="connsiteX3" fmla="*/ 0 w 730250"/>
              <a:gd name="connsiteY3" fmla="*/ 364489 h 730250"/>
              <a:gd name="connsiteX4" fmla="*/ 364490 w 730250"/>
              <a:gd name="connsiteY4" fmla="*/ 0 h 7302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30250" h="730250">
                <a:moveTo>
                  <a:pt x="364490" y="0"/>
                </a:moveTo>
                <a:cubicBezTo>
                  <a:pt x="572769" y="0"/>
                  <a:pt x="730250" y="157479"/>
                  <a:pt x="730250" y="364489"/>
                </a:cubicBezTo>
                <a:cubicBezTo>
                  <a:pt x="730250" y="571500"/>
                  <a:pt x="572769" y="730250"/>
                  <a:pt x="364490" y="730250"/>
                </a:cubicBezTo>
                <a:cubicBezTo>
                  <a:pt x="157479" y="730250"/>
                  <a:pt x="0" y="571500"/>
                  <a:pt x="0" y="364489"/>
                </a:cubicBezTo>
                <a:cubicBezTo>
                  <a:pt x="0" y="157479"/>
                  <a:pt x="157479" y="0"/>
                  <a:pt x="364490" y="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tx1"/>
              </a:solidFill>
            </a:endParaRPr>
          </a:p>
        </p:txBody>
      </p:sp>
      <p:sp>
        <p:nvSpPr>
          <p:cNvPr id="19" name="Freeform 3"/>
          <p:cNvSpPr/>
          <p:nvPr/>
        </p:nvSpPr>
        <p:spPr>
          <a:xfrm>
            <a:off x="6931110" y="2599140"/>
            <a:ext cx="766909" cy="766909"/>
          </a:xfrm>
          <a:custGeom>
            <a:avLst/>
            <a:gdLst>
              <a:gd name="connsiteX0" fmla="*/ 382820 w 766909"/>
              <a:gd name="connsiteY0" fmla="*/ 18329 h 766909"/>
              <a:gd name="connsiteX1" fmla="*/ 748579 w 766909"/>
              <a:gd name="connsiteY1" fmla="*/ 382819 h 766909"/>
              <a:gd name="connsiteX2" fmla="*/ 382820 w 766909"/>
              <a:gd name="connsiteY2" fmla="*/ 748579 h 766909"/>
              <a:gd name="connsiteX3" fmla="*/ 18329 w 766909"/>
              <a:gd name="connsiteY3" fmla="*/ 382819 h 766909"/>
              <a:gd name="connsiteX4" fmla="*/ 382820 w 766909"/>
              <a:gd name="connsiteY4" fmla="*/ 18329 h 76690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66909" h="766909">
                <a:moveTo>
                  <a:pt x="382820" y="18329"/>
                </a:moveTo>
                <a:cubicBezTo>
                  <a:pt x="591099" y="18329"/>
                  <a:pt x="748579" y="175809"/>
                  <a:pt x="748579" y="382819"/>
                </a:cubicBezTo>
                <a:cubicBezTo>
                  <a:pt x="748579" y="589829"/>
                  <a:pt x="591099" y="748579"/>
                  <a:pt x="382820" y="748579"/>
                </a:cubicBezTo>
                <a:cubicBezTo>
                  <a:pt x="175809" y="748579"/>
                  <a:pt x="18329" y="589829"/>
                  <a:pt x="18329" y="382819"/>
                </a:cubicBezTo>
                <a:cubicBezTo>
                  <a:pt x="18329" y="175809"/>
                  <a:pt x="175809" y="18329"/>
                  <a:pt x="382820" y="18329"/>
                </a:cubicBez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127500" y="2667000"/>
            <a:ext cx="246862" cy="41806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  <a:tabLst/>
            </a:pPr>
            <a:r>
              <a:rPr lang="en-US" altLang="zh-CN" sz="3200" b="1" dirty="0" smtClean="0">
                <a:latin typeface="Courier New" pitchFamily="18" charset="0"/>
                <a:cs typeface="Courier New" pitchFamily="18" charset="0"/>
              </a:rPr>
              <a:t>"</a:t>
            </a:r>
          </a:p>
        </p:txBody>
      </p:sp>
      <p:sp>
        <p:nvSpPr>
          <p:cNvPr id="34" name="TextBox 1"/>
          <p:cNvSpPr txBox="1"/>
          <p:nvPr/>
        </p:nvSpPr>
        <p:spPr>
          <a:xfrm>
            <a:off x="6184900" y="2667000"/>
            <a:ext cx="246862" cy="41806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  <a:tabLst/>
            </a:pPr>
            <a:r>
              <a:rPr lang="en-US" altLang="zh-CN" sz="3200" b="1" dirty="0" smtClean="0">
                <a:latin typeface="Courier New" pitchFamily="18" charset="0"/>
                <a:cs typeface="Courier New" pitchFamily="18" charset="0"/>
              </a:rPr>
              <a:t>"</a:t>
            </a:r>
          </a:p>
        </p:txBody>
      </p:sp>
      <p:sp>
        <p:nvSpPr>
          <p:cNvPr id="35" name="TextBox 1"/>
          <p:cNvSpPr txBox="1"/>
          <p:nvPr/>
        </p:nvSpPr>
        <p:spPr>
          <a:xfrm>
            <a:off x="1828800" y="2730500"/>
            <a:ext cx="706925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start</a:t>
            </a:r>
          </a:p>
        </p:txBody>
      </p:sp>
      <p:sp>
        <p:nvSpPr>
          <p:cNvPr id="36" name="TextBox 1"/>
          <p:cNvSpPr txBox="1"/>
          <p:nvPr/>
        </p:nvSpPr>
        <p:spPr>
          <a:xfrm>
            <a:off x="2120900" y="647700"/>
            <a:ext cx="4765920" cy="152073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100"/>
              </a:lnSpc>
              <a:tabLst>
                <a:tab pos="2197100" algn="l"/>
              </a:tabLst>
            </a:pP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A Simple Automaton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500"/>
              </a:lnSpc>
              <a:tabLst>
                <a:tab pos="2197100" algn="l"/>
              </a:tabLst>
            </a:pPr>
            <a:r>
              <a:rPr lang="en-US" altLang="zh-CN" dirty="0" smtClean="0"/>
              <a:t>	</a:t>
            </a:r>
            <a:r>
              <a:rPr lang="en-US" altLang="zh-CN" sz="2600" b="1" dirty="0" smtClean="0">
                <a:latin typeface="Courier New" pitchFamily="18" charset="0"/>
                <a:cs typeface="Courier New" pitchFamily="18" charset="0"/>
              </a:rPr>
              <a:t>A,B,C,</a:t>
            </a:r>
            <a:r>
              <a:rPr lang="en-US" altLang="zh-CN" sz="2600" b="1" dirty="0" smtClean="0">
                <a:latin typeface="Times New Roman" pitchFamily="18" charset="0"/>
                <a:cs typeface="Times New Roman" pitchFamily="18" charset="0"/>
              </a:rPr>
              <a:t>...</a:t>
            </a:r>
            <a:r>
              <a:rPr lang="en-US" altLang="zh-CN" sz="2600" b="1" dirty="0" smtClean="0">
                <a:latin typeface="Courier New" pitchFamily="18" charset="0"/>
                <a:cs typeface="Courier New" pitchFamily="18" charset="0"/>
              </a:rPr>
              <a:t>,Z</a:t>
            </a:r>
          </a:p>
        </p:txBody>
      </p:sp>
      <p:sp>
        <p:nvSpPr>
          <p:cNvPr id="39" name="Freeform 3"/>
          <p:cNvSpPr/>
          <p:nvPr/>
        </p:nvSpPr>
        <p:spPr>
          <a:xfrm>
            <a:off x="2743200" y="4800600"/>
            <a:ext cx="685800" cy="685800"/>
          </a:xfrm>
          <a:custGeom>
            <a:avLst/>
            <a:gdLst>
              <a:gd name="connsiteX0" fmla="*/ 342900 w 685800"/>
              <a:gd name="connsiteY0" fmla="*/ 685800 h 685800"/>
              <a:gd name="connsiteX1" fmla="*/ 0 w 685800"/>
              <a:gd name="connsiteY1" fmla="*/ 685800 h 685800"/>
              <a:gd name="connsiteX2" fmla="*/ 0 w 685800"/>
              <a:gd name="connsiteY2" fmla="*/ 0 h 685800"/>
              <a:gd name="connsiteX3" fmla="*/ 685800 w 685800"/>
              <a:gd name="connsiteY3" fmla="*/ 0 h 685800"/>
              <a:gd name="connsiteX4" fmla="*/ 685800 w 685800"/>
              <a:gd name="connsiteY4" fmla="*/ 685800 h 685800"/>
              <a:gd name="connsiteX5" fmla="*/ 342900 w 685800"/>
              <a:gd name="connsiteY5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85800" h="685800">
                <a:moveTo>
                  <a:pt x="342900" y="685800"/>
                </a:moveTo>
                <a:lnTo>
                  <a:pt x="0" y="685800"/>
                </a:lnTo>
                <a:lnTo>
                  <a:pt x="0" y="0"/>
                </a:lnTo>
                <a:lnTo>
                  <a:pt x="685800" y="0"/>
                </a:lnTo>
                <a:lnTo>
                  <a:pt x="685800" y="685800"/>
                </a:lnTo>
                <a:lnTo>
                  <a:pt x="342900" y="685800"/>
                </a:lnTo>
              </a:path>
            </a:pathLst>
          </a:custGeom>
          <a:solidFill>
            <a:srgbClr val="99CC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0" name="Freeform 3"/>
          <p:cNvSpPr/>
          <p:nvPr/>
        </p:nvSpPr>
        <p:spPr>
          <a:xfrm>
            <a:off x="2736850" y="4794250"/>
            <a:ext cx="698500" cy="698500"/>
          </a:xfrm>
          <a:custGeom>
            <a:avLst/>
            <a:gdLst>
              <a:gd name="connsiteX0" fmla="*/ 349250 w 698500"/>
              <a:gd name="connsiteY0" fmla="*/ 692150 h 698500"/>
              <a:gd name="connsiteX1" fmla="*/ 6350 w 698500"/>
              <a:gd name="connsiteY1" fmla="*/ 692150 h 698500"/>
              <a:gd name="connsiteX2" fmla="*/ 6350 w 698500"/>
              <a:gd name="connsiteY2" fmla="*/ 6350 h 698500"/>
              <a:gd name="connsiteX3" fmla="*/ 692150 w 698500"/>
              <a:gd name="connsiteY3" fmla="*/ 6350 h 698500"/>
              <a:gd name="connsiteX4" fmla="*/ 692150 w 698500"/>
              <a:gd name="connsiteY4" fmla="*/ 692150 h 698500"/>
              <a:gd name="connsiteX5" fmla="*/ 349250 w 698500"/>
              <a:gd name="connsiteY5" fmla="*/ 692150 h 6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98500" h="698500">
                <a:moveTo>
                  <a:pt x="349250" y="692150"/>
                </a:moveTo>
                <a:lnTo>
                  <a:pt x="6350" y="692150"/>
                </a:lnTo>
                <a:lnTo>
                  <a:pt x="6350" y="6350"/>
                </a:lnTo>
                <a:lnTo>
                  <a:pt x="692150" y="6350"/>
                </a:lnTo>
                <a:lnTo>
                  <a:pt x="692150" y="692150"/>
                </a:lnTo>
                <a:lnTo>
                  <a:pt x="349250" y="692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1" name="Freeform 3"/>
          <p:cNvSpPr/>
          <p:nvPr/>
        </p:nvSpPr>
        <p:spPr>
          <a:xfrm>
            <a:off x="3429000" y="4799329"/>
            <a:ext cx="685800" cy="685800"/>
          </a:xfrm>
          <a:custGeom>
            <a:avLst/>
            <a:gdLst>
              <a:gd name="connsiteX0" fmla="*/ 342900 w 685800"/>
              <a:gd name="connsiteY0" fmla="*/ 685800 h 685800"/>
              <a:gd name="connsiteX1" fmla="*/ 0 w 685800"/>
              <a:gd name="connsiteY1" fmla="*/ 685800 h 685800"/>
              <a:gd name="connsiteX2" fmla="*/ 0 w 685800"/>
              <a:gd name="connsiteY2" fmla="*/ 0 h 685800"/>
              <a:gd name="connsiteX3" fmla="*/ 685800 w 685800"/>
              <a:gd name="connsiteY3" fmla="*/ 0 h 685800"/>
              <a:gd name="connsiteX4" fmla="*/ 685800 w 685800"/>
              <a:gd name="connsiteY4" fmla="*/ 685800 h 685800"/>
              <a:gd name="connsiteX5" fmla="*/ 342900 w 685800"/>
              <a:gd name="connsiteY5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85800" h="685800">
                <a:moveTo>
                  <a:pt x="342900" y="685800"/>
                </a:moveTo>
                <a:lnTo>
                  <a:pt x="0" y="685800"/>
                </a:lnTo>
                <a:lnTo>
                  <a:pt x="0" y="0"/>
                </a:lnTo>
                <a:lnTo>
                  <a:pt x="685800" y="0"/>
                </a:lnTo>
                <a:lnTo>
                  <a:pt x="685800" y="685800"/>
                </a:lnTo>
                <a:lnTo>
                  <a:pt x="342900" y="685800"/>
                </a:lnTo>
              </a:path>
            </a:pathLst>
          </a:custGeom>
          <a:solidFill>
            <a:srgbClr val="99CC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2" name="Freeform 3"/>
          <p:cNvSpPr/>
          <p:nvPr/>
        </p:nvSpPr>
        <p:spPr>
          <a:xfrm>
            <a:off x="3422650" y="4792979"/>
            <a:ext cx="698500" cy="698500"/>
          </a:xfrm>
          <a:custGeom>
            <a:avLst/>
            <a:gdLst>
              <a:gd name="connsiteX0" fmla="*/ 349250 w 698500"/>
              <a:gd name="connsiteY0" fmla="*/ 692150 h 698500"/>
              <a:gd name="connsiteX1" fmla="*/ 6350 w 698500"/>
              <a:gd name="connsiteY1" fmla="*/ 692150 h 698500"/>
              <a:gd name="connsiteX2" fmla="*/ 6350 w 698500"/>
              <a:gd name="connsiteY2" fmla="*/ 6350 h 698500"/>
              <a:gd name="connsiteX3" fmla="*/ 692150 w 698500"/>
              <a:gd name="connsiteY3" fmla="*/ 6350 h 698500"/>
              <a:gd name="connsiteX4" fmla="*/ 692150 w 698500"/>
              <a:gd name="connsiteY4" fmla="*/ 692150 h 698500"/>
              <a:gd name="connsiteX5" fmla="*/ 349250 w 698500"/>
              <a:gd name="connsiteY5" fmla="*/ 692150 h 6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98500" h="698500">
                <a:moveTo>
                  <a:pt x="349250" y="692150"/>
                </a:moveTo>
                <a:lnTo>
                  <a:pt x="6350" y="692150"/>
                </a:lnTo>
                <a:lnTo>
                  <a:pt x="6350" y="6350"/>
                </a:lnTo>
                <a:lnTo>
                  <a:pt x="692150" y="6350"/>
                </a:lnTo>
                <a:lnTo>
                  <a:pt x="692150" y="692150"/>
                </a:lnTo>
                <a:lnTo>
                  <a:pt x="349250" y="692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3" name="Freeform 3"/>
          <p:cNvSpPr/>
          <p:nvPr/>
        </p:nvSpPr>
        <p:spPr>
          <a:xfrm>
            <a:off x="4114800" y="4800600"/>
            <a:ext cx="685800" cy="685800"/>
          </a:xfrm>
          <a:custGeom>
            <a:avLst/>
            <a:gdLst>
              <a:gd name="connsiteX0" fmla="*/ 342900 w 685800"/>
              <a:gd name="connsiteY0" fmla="*/ 685800 h 685800"/>
              <a:gd name="connsiteX1" fmla="*/ 0 w 685800"/>
              <a:gd name="connsiteY1" fmla="*/ 685800 h 685800"/>
              <a:gd name="connsiteX2" fmla="*/ 0 w 685800"/>
              <a:gd name="connsiteY2" fmla="*/ 0 h 685800"/>
              <a:gd name="connsiteX3" fmla="*/ 685800 w 685800"/>
              <a:gd name="connsiteY3" fmla="*/ 0 h 685800"/>
              <a:gd name="connsiteX4" fmla="*/ 685800 w 685800"/>
              <a:gd name="connsiteY4" fmla="*/ 685800 h 685800"/>
              <a:gd name="connsiteX5" fmla="*/ 342900 w 685800"/>
              <a:gd name="connsiteY5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85800" h="685800">
                <a:moveTo>
                  <a:pt x="342900" y="685800"/>
                </a:moveTo>
                <a:lnTo>
                  <a:pt x="0" y="685800"/>
                </a:lnTo>
                <a:lnTo>
                  <a:pt x="0" y="0"/>
                </a:lnTo>
                <a:lnTo>
                  <a:pt x="685800" y="0"/>
                </a:lnTo>
                <a:lnTo>
                  <a:pt x="685800" y="685800"/>
                </a:lnTo>
                <a:lnTo>
                  <a:pt x="342900" y="685800"/>
                </a:lnTo>
              </a:path>
            </a:pathLst>
          </a:custGeom>
          <a:solidFill>
            <a:srgbClr val="99CC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4" name="Freeform 3"/>
          <p:cNvSpPr/>
          <p:nvPr/>
        </p:nvSpPr>
        <p:spPr>
          <a:xfrm>
            <a:off x="4108450" y="4794250"/>
            <a:ext cx="698500" cy="698500"/>
          </a:xfrm>
          <a:custGeom>
            <a:avLst/>
            <a:gdLst>
              <a:gd name="connsiteX0" fmla="*/ 349250 w 698500"/>
              <a:gd name="connsiteY0" fmla="*/ 692150 h 698500"/>
              <a:gd name="connsiteX1" fmla="*/ 6350 w 698500"/>
              <a:gd name="connsiteY1" fmla="*/ 692150 h 698500"/>
              <a:gd name="connsiteX2" fmla="*/ 6350 w 698500"/>
              <a:gd name="connsiteY2" fmla="*/ 6350 h 698500"/>
              <a:gd name="connsiteX3" fmla="*/ 692150 w 698500"/>
              <a:gd name="connsiteY3" fmla="*/ 6350 h 698500"/>
              <a:gd name="connsiteX4" fmla="*/ 692150 w 698500"/>
              <a:gd name="connsiteY4" fmla="*/ 692150 h 698500"/>
              <a:gd name="connsiteX5" fmla="*/ 349250 w 698500"/>
              <a:gd name="connsiteY5" fmla="*/ 692150 h 6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98500" h="698500">
                <a:moveTo>
                  <a:pt x="349250" y="692150"/>
                </a:moveTo>
                <a:lnTo>
                  <a:pt x="6350" y="692150"/>
                </a:lnTo>
                <a:lnTo>
                  <a:pt x="6350" y="6350"/>
                </a:lnTo>
                <a:lnTo>
                  <a:pt x="692150" y="6350"/>
                </a:lnTo>
                <a:lnTo>
                  <a:pt x="692150" y="692150"/>
                </a:lnTo>
                <a:lnTo>
                  <a:pt x="349250" y="692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5" name="Freeform 3"/>
          <p:cNvSpPr/>
          <p:nvPr/>
        </p:nvSpPr>
        <p:spPr>
          <a:xfrm>
            <a:off x="4800600" y="4800600"/>
            <a:ext cx="685800" cy="685800"/>
          </a:xfrm>
          <a:custGeom>
            <a:avLst/>
            <a:gdLst>
              <a:gd name="connsiteX0" fmla="*/ 342900 w 685800"/>
              <a:gd name="connsiteY0" fmla="*/ 685800 h 685800"/>
              <a:gd name="connsiteX1" fmla="*/ 0 w 685800"/>
              <a:gd name="connsiteY1" fmla="*/ 685800 h 685800"/>
              <a:gd name="connsiteX2" fmla="*/ 0 w 685800"/>
              <a:gd name="connsiteY2" fmla="*/ 0 h 685800"/>
              <a:gd name="connsiteX3" fmla="*/ 685800 w 685800"/>
              <a:gd name="connsiteY3" fmla="*/ 0 h 685800"/>
              <a:gd name="connsiteX4" fmla="*/ 685800 w 685800"/>
              <a:gd name="connsiteY4" fmla="*/ 685800 h 685800"/>
              <a:gd name="connsiteX5" fmla="*/ 342900 w 685800"/>
              <a:gd name="connsiteY5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85800" h="685800">
                <a:moveTo>
                  <a:pt x="342900" y="685800"/>
                </a:moveTo>
                <a:lnTo>
                  <a:pt x="0" y="685800"/>
                </a:lnTo>
                <a:lnTo>
                  <a:pt x="0" y="0"/>
                </a:lnTo>
                <a:lnTo>
                  <a:pt x="685800" y="0"/>
                </a:lnTo>
                <a:lnTo>
                  <a:pt x="685800" y="685800"/>
                </a:lnTo>
                <a:lnTo>
                  <a:pt x="342900" y="685800"/>
                </a:lnTo>
              </a:path>
            </a:pathLst>
          </a:custGeom>
          <a:solidFill>
            <a:srgbClr val="99CC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6" name="Freeform 3"/>
          <p:cNvSpPr/>
          <p:nvPr/>
        </p:nvSpPr>
        <p:spPr>
          <a:xfrm>
            <a:off x="4794250" y="4794250"/>
            <a:ext cx="698500" cy="698500"/>
          </a:xfrm>
          <a:custGeom>
            <a:avLst/>
            <a:gdLst>
              <a:gd name="connsiteX0" fmla="*/ 349250 w 698500"/>
              <a:gd name="connsiteY0" fmla="*/ 692150 h 698500"/>
              <a:gd name="connsiteX1" fmla="*/ 6350 w 698500"/>
              <a:gd name="connsiteY1" fmla="*/ 692150 h 698500"/>
              <a:gd name="connsiteX2" fmla="*/ 6350 w 698500"/>
              <a:gd name="connsiteY2" fmla="*/ 6350 h 698500"/>
              <a:gd name="connsiteX3" fmla="*/ 692150 w 698500"/>
              <a:gd name="connsiteY3" fmla="*/ 6350 h 698500"/>
              <a:gd name="connsiteX4" fmla="*/ 692150 w 698500"/>
              <a:gd name="connsiteY4" fmla="*/ 692150 h 698500"/>
              <a:gd name="connsiteX5" fmla="*/ 349250 w 698500"/>
              <a:gd name="connsiteY5" fmla="*/ 692150 h 6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98500" h="698500">
                <a:moveTo>
                  <a:pt x="349250" y="692150"/>
                </a:moveTo>
                <a:lnTo>
                  <a:pt x="6350" y="692150"/>
                </a:lnTo>
                <a:lnTo>
                  <a:pt x="6350" y="6350"/>
                </a:lnTo>
                <a:lnTo>
                  <a:pt x="692150" y="6350"/>
                </a:lnTo>
                <a:lnTo>
                  <a:pt x="692150" y="692150"/>
                </a:lnTo>
                <a:lnTo>
                  <a:pt x="349250" y="692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7" name="Freeform 3"/>
          <p:cNvSpPr/>
          <p:nvPr/>
        </p:nvSpPr>
        <p:spPr>
          <a:xfrm>
            <a:off x="5486400" y="4800600"/>
            <a:ext cx="685800" cy="685800"/>
          </a:xfrm>
          <a:custGeom>
            <a:avLst/>
            <a:gdLst>
              <a:gd name="connsiteX0" fmla="*/ 342900 w 685800"/>
              <a:gd name="connsiteY0" fmla="*/ 685800 h 685800"/>
              <a:gd name="connsiteX1" fmla="*/ 0 w 685800"/>
              <a:gd name="connsiteY1" fmla="*/ 685800 h 685800"/>
              <a:gd name="connsiteX2" fmla="*/ 0 w 685800"/>
              <a:gd name="connsiteY2" fmla="*/ 0 h 685800"/>
              <a:gd name="connsiteX3" fmla="*/ 685800 w 685800"/>
              <a:gd name="connsiteY3" fmla="*/ 0 h 685800"/>
              <a:gd name="connsiteX4" fmla="*/ 685800 w 685800"/>
              <a:gd name="connsiteY4" fmla="*/ 685800 h 685800"/>
              <a:gd name="connsiteX5" fmla="*/ 342900 w 685800"/>
              <a:gd name="connsiteY5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85800" h="685800">
                <a:moveTo>
                  <a:pt x="342900" y="685800"/>
                </a:moveTo>
                <a:lnTo>
                  <a:pt x="0" y="685800"/>
                </a:lnTo>
                <a:lnTo>
                  <a:pt x="0" y="0"/>
                </a:lnTo>
                <a:lnTo>
                  <a:pt x="685800" y="0"/>
                </a:lnTo>
                <a:lnTo>
                  <a:pt x="685800" y="685800"/>
                </a:lnTo>
                <a:lnTo>
                  <a:pt x="342900" y="685800"/>
                </a:lnTo>
              </a:path>
            </a:pathLst>
          </a:custGeom>
          <a:solidFill>
            <a:srgbClr val="99CC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8" name="Freeform 3"/>
          <p:cNvSpPr/>
          <p:nvPr/>
        </p:nvSpPr>
        <p:spPr>
          <a:xfrm>
            <a:off x="5480050" y="4794250"/>
            <a:ext cx="698500" cy="698500"/>
          </a:xfrm>
          <a:custGeom>
            <a:avLst/>
            <a:gdLst>
              <a:gd name="connsiteX0" fmla="*/ 349250 w 698500"/>
              <a:gd name="connsiteY0" fmla="*/ 692150 h 698500"/>
              <a:gd name="connsiteX1" fmla="*/ 6350 w 698500"/>
              <a:gd name="connsiteY1" fmla="*/ 692150 h 698500"/>
              <a:gd name="connsiteX2" fmla="*/ 6350 w 698500"/>
              <a:gd name="connsiteY2" fmla="*/ 6350 h 698500"/>
              <a:gd name="connsiteX3" fmla="*/ 692150 w 698500"/>
              <a:gd name="connsiteY3" fmla="*/ 6350 h 698500"/>
              <a:gd name="connsiteX4" fmla="*/ 692150 w 698500"/>
              <a:gd name="connsiteY4" fmla="*/ 692150 h 698500"/>
              <a:gd name="connsiteX5" fmla="*/ 349250 w 698500"/>
              <a:gd name="connsiteY5" fmla="*/ 692150 h 6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98500" h="698500">
                <a:moveTo>
                  <a:pt x="349250" y="692150"/>
                </a:moveTo>
                <a:lnTo>
                  <a:pt x="6350" y="692150"/>
                </a:lnTo>
                <a:lnTo>
                  <a:pt x="6350" y="6350"/>
                </a:lnTo>
                <a:lnTo>
                  <a:pt x="692150" y="6350"/>
                </a:lnTo>
                <a:lnTo>
                  <a:pt x="692150" y="692150"/>
                </a:lnTo>
                <a:lnTo>
                  <a:pt x="349250" y="692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9" name="Freeform 3"/>
          <p:cNvSpPr/>
          <p:nvPr/>
        </p:nvSpPr>
        <p:spPr>
          <a:xfrm>
            <a:off x="6172200" y="4800600"/>
            <a:ext cx="685800" cy="685800"/>
          </a:xfrm>
          <a:custGeom>
            <a:avLst/>
            <a:gdLst>
              <a:gd name="connsiteX0" fmla="*/ 342900 w 685800"/>
              <a:gd name="connsiteY0" fmla="*/ 685800 h 685800"/>
              <a:gd name="connsiteX1" fmla="*/ 0 w 685800"/>
              <a:gd name="connsiteY1" fmla="*/ 685800 h 685800"/>
              <a:gd name="connsiteX2" fmla="*/ 0 w 685800"/>
              <a:gd name="connsiteY2" fmla="*/ 0 h 685800"/>
              <a:gd name="connsiteX3" fmla="*/ 685800 w 685800"/>
              <a:gd name="connsiteY3" fmla="*/ 0 h 685800"/>
              <a:gd name="connsiteX4" fmla="*/ 685800 w 685800"/>
              <a:gd name="connsiteY4" fmla="*/ 685800 h 685800"/>
              <a:gd name="connsiteX5" fmla="*/ 342900 w 685800"/>
              <a:gd name="connsiteY5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85800" h="685800">
                <a:moveTo>
                  <a:pt x="342900" y="685800"/>
                </a:moveTo>
                <a:lnTo>
                  <a:pt x="0" y="685800"/>
                </a:lnTo>
                <a:lnTo>
                  <a:pt x="0" y="0"/>
                </a:lnTo>
                <a:lnTo>
                  <a:pt x="685800" y="0"/>
                </a:lnTo>
                <a:lnTo>
                  <a:pt x="685800" y="685800"/>
                </a:lnTo>
                <a:lnTo>
                  <a:pt x="342900" y="685800"/>
                </a:lnTo>
              </a:path>
            </a:pathLst>
          </a:custGeom>
          <a:solidFill>
            <a:srgbClr val="99CC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0" name="Freeform 3"/>
          <p:cNvSpPr/>
          <p:nvPr/>
        </p:nvSpPr>
        <p:spPr>
          <a:xfrm>
            <a:off x="6165850" y="4794250"/>
            <a:ext cx="698500" cy="698500"/>
          </a:xfrm>
          <a:custGeom>
            <a:avLst/>
            <a:gdLst>
              <a:gd name="connsiteX0" fmla="*/ 349250 w 698500"/>
              <a:gd name="connsiteY0" fmla="*/ 692150 h 698500"/>
              <a:gd name="connsiteX1" fmla="*/ 6350 w 698500"/>
              <a:gd name="connsiteY1" fmla="*/ 692150 h 698500"/>
              <a:gd name="connsiteX2" fmla="*/ 6350 w 698500"/>
              <a:gd name="connsiteY2" fmla="*/ 6350 h 698500"/>
              <a:gd name="connsiteX3" fmla="*/ 692150 w 698500"/>
              <a:gd name="connsiteY3" fmla="*/ 6350 h 698500"/>
              <a:gd name="connsiteX4" fmla="*/ 692150 w 698500"/>
              <a:gd name="connsiteY4" fmla="*/ 692150 h 698500"/>
              <a:gd name="connsiteX5" fmla="*/ 349250 w 698500"/>
              <a:gd name="connsiteY5" fmla="*/ 692150 h 6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98500" h="698500">
                <a:moveTo>
                  <a:pt x="349250" y="692150"/>
                </a:moveTo>
                <a:lnTo>
                  <a:pt x="6350" y="692150"/>
                </a:lnTo>
                <a:lnTo>
                  <a:pt x="6350" y="6350"/>
                </a:lnTo>
                <a:lnTo>
                  <a:pt x="692150" y="6350"/>
                </a:lnTo>
                <a:lnTo>
                  <a:pt x="692150" y="692150"/>
                </a:lnTo>
                <a:lnTo>
                  <a:pt x="349250" y="692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1" name="TextBox 1"/>
          <p:cNvSpPr txBox="1"/>
          <p:nvPr/>
        </p:nvSpPr>
        <p:spPr>
          <a:xfrm>
            <a:off x="2755900" y="4838700"/>
            <a:ext cx="4145366" cy="68525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900"/>
              </a:lnSpc>
              <a:tabLst/>
            </a:pPr>
            <a:r>
              <a:rPr lang="en-US" altLang="zh-CN" sz="4400" dirty="0" smtClean="0">
                <a:latin typeface="Courier New" pitchFamily="18" charset="0"/>
                <a:cs typeface="Courier New" pitchFamily="18" charset="0"/>
              </a:rPr>
              <a:t>"</a:t>
            </a: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4400" b="1" dirty="0" smtClean="0">
                <a:latin typeface="Courier New" pitchFamily="18" charset="0"/>
                <a:cs typeface="Courier New" pitchFamily="18" charset="0"/>
              </a:rPr>
              <a:t>H</a:t>
            </a: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4400" b="1" dirty="0" smtClean="0">
                <a:latin typeface="Courier New" pitchFamily="18" charset="0"/>
                <a:cs typeface="Courier New" pitchFamily="18" charset="0"/>
              </a:rPr>
              <a:t>E</a:t>
            </a: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4400" b="1" dirty="0" smtClean="0">
                <a:latin typeface="Courier New" pitchFamily="18" charset="0"/>
                <a:cs typeface="Courier New" pitchFamily="18" charset="0"/>
              </a:rPr>
              <a:t>Y</a:t>
            </a: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4400" b="1" dirty="0" smtClean="0">
                <a:latin typeface="Courier New" pitchFamily="18" charset="0"/>
                <a:cs typeface="Courier New" pitchFamily="18" charset="0"/>
              </a:rPr>
              <a:t>A</a:t>
            </a: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4400" dirty="0" smtClean="0">
                <a:latin typeface="Courier New" pitchFamily="18" charset="0"/>
                <a:cs typeface="Courier New" pitchFamily="18" charset="0"/>
              </a:rPr>
              <a:t>"</a:t>
            </a:r>
          </a:p>
        </p:txBody>
      </p:sp>
      <p:sp>
        <p:nvSpPr>
          <p:cNvPr id="55" name="Freeform 3"/>
          <p:cNvSpPr/>
          <p:nvPr/>
        </p:nvSpPr>
        <p:spPr>
          <a:xfrm>
            <a:off x="2724870" y="2507700"/>
            <a:ext cx="951059" cy="951059"/>
          </a:xfrm>
          <a:custGeom>
            <a:avLst/>
            <a:gdLst>
              <a:gd name="connsiteX0" fmla="*/ 475529 w 951059"/>
              <a:gd name="connsiteY0" fmla="*/ 18329 h 951059"/>
              <a:gd name="connsiteX1" fmla="*/ 932729 w 951059"/>
              <a:gd name="connsiteY1" fmla="*/ 475529 h 951059"/>
              <a:gd name="connsiteX2" fmla="*/ 475529 w 951059"/>
              <a:gd name="connsiteY2" fmla="*/ 932729 h 951059"/>
              <a:gd name="connsiteX3" fmla="*/ 18329 w 951059"/>
              <a:gd name="connsiteY3" fmla="*/ 475529 h 951059"/>
              <a:gd name="connsiteX4" fmla="*/ 475529 w 951059"/>
              <a:gd name="connsiteY4" fmla="*/ 18329 h 9510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51059" h="951059">
                <a:moveTo>
                  <a:pt x="475529" y="18329"/>
                </a:moveTo>
                <a:cubicBezTo>
                  <a:pt x="734609" y="18329"/>
                  <a:pt x="932729" y="216449"/>
                  <a:pt x="932729" y="475529"/>
                </a:cubicBezTo>
                <a:cubicBezTo>
                  <a:pt x="932729" y="734610"/>
                  <a:pt x="734609" y="932729"/>
                  <a:pt x="475529" y="932729"/>
                </a:cubicBezTo>
                <a:cubicBezTo>
                  <a:pt x="216449" y="932729"/>
                  <a:pt x="18329" y="734610"/>
                  <a:pt x="18329" y="475529"/>
                </a:cubicBezTo>
                <a:cubicBezTo>
                  <a:pt x="18329" y="216449"/>
                  <a:pt x="216449" y="18329"/>
                  <a:pt x="475529" y="18329"/>
                </a:cubicBez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Freeform 3"/>
          <p:cNvSpPr/>
          <p:nvPr/>
        </p:nvSpPr>
        <p:spPr>
          <a:xfrm>
            <a:off x="4800600" y="2526029"/>
            <a:ext cx="914400" cy="914400"/>
          </a:xfrm>
          <a:custGeom>
            <a:avLst/>
            <a:gdLst>
              <a:gd name="connsiteX0" fmla="*/ 457200 w 914400"/>
              <a:gd name="connsiteY0" fmla="*/ 0 h 914400"/>
              <a:gd name="connsiteX1" fmla="*/ 914400 w 914400"/>
              <a:gd name="connsiteY1" fmla="*/ 457200 h 914400"/>
              <a:gd name="connsiteX2" fmla="*/ 457200 w 914400"/>
              <a:gd name="connsiteY2" fmla="*/ 914400 h 914400"/>
              <a:gd name="connsiteX3" fmla="*/ 0 w 914400"/>
              <a:gd name="connsiteY3" fmla="*/ 457200 h 914400"/>
              <a:gd name="connsiteX4" fmla="*/ 457200 w 914400"/>
              <a:gd name="connsiteY4" fmla="*/ 0 h 914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" h="914400">
                <a:moveTo>
                  <a:pt x="457200" y="0"/>
                </a:moveTo>
                <a:cubicBezTo>
                  <a:pt x="716279" y="0"/>
                  <a:pt x="914400" y="198120"/>
                  <a:pt x="914400" y="457200"/>
                </a:cubicBezTo>
                <a:cubicBezTo>
                  <a:pt x="914400" y="716280"/>
                  <a:pt x="716279" y="914400"/>
                  <a:pt x="457200" y="914400"/>
                </a:cubicBezTo>
                <a:cubicBezTo>
                  <a:pt x="198120" y="914400"/>
                  <a:pt x="0" y="716280"/>
                  <a:pt x="0" y="457200"/>
                </a:cubicBezTo>
                <a:cubicBezTo>
                  <a:pt x="0" y="198120"/>
                  <a:pt x="198120" y="0"/>
                  <a:pt x="457200" y="0"/>
                </a:cubicBezTo>
              </a:path>
            </a:pathLst>
          </a:custGeom>
          <a:solidFill>
            <a:srgbClr val="FFD32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Freeform 3"/>
          <p:cNvSpPr/>
          <p:nvPr/>
        </p:nvSpPr>
        <p:spPr>
          <a:xfrm>
            <a:off x="4782270" y="2507700"/>
            <a:ext cx="951059" cy="951059"/>
          </a:xfrm>
          <a:custGeom>
            <a:avLst/>
            <a:gdLst>
              <a:gd name="connsiteX0" fmla="*/ 475529 w 951059"/>
              <a:gd name="connsiteY0" fmla="*/ 18329 h 951059"/>
              <a:gd name="connsiteX1" fmla="*/ 932729 w 951059"/>
              <a:gd name="connsiteY1" fmla="*/ 475529 h 951059"/>
              <a:gd name="connsiteX2" fmla="*/ 475529 w 951059"/>
              <a:gd name="connsiteY2" fmla="*/ 932729 h 951059"/>
              <a:gd name="connsiteX3" fmla="*/ 18329 w 951059"/>
              <a:gd name="connsiteY3" fmla="*/ 475529 h 951059"/>
              <a:gd name="connsiteX4" fmla="*/ 475529 w 951059"/>
              <a:gd name="connsiteY4" fmla="*/ 18329 h 9510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51059" h="951059">
                <a:moveTo>
                  <a:pt x="475529" y="18329"/>
                </a:moveTo>
                <a:cubicBezTo>
                  <a:pt x="734609" y="18329"/>
                  <a:pt x="932729" y="216449"/>
                  <a:pt x="932729" y="475529"/>
                </a:cubicBezTo>
                <a:cubicBezTo>
                  <a:pt x="932729" y="734610"/>
                  <a:pt x="734609" y="932729"/>
                  <a:pt x="475529" y="932729"/>
                </a:cubicBezTo>
                <a:cubicBezTo>
                  <a:pt x="216449" y="932729"/>
                  <a:pt x="18329" y="734610"/>
                  <a:pt x="18329" y="475529"/>
                </a:cubicBezTo>
                <a:cubicBezTo>
                  <a:pt x="18329" y="216449"/>
                  <a:pt x="216449" y="18329"/>
                  <a:pt x="475529" y="18329"/>
                </a:cubicBez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Freeform 3"/>
          <p:cNvSpPr/>
          <p:nvPr/>
        </p:nvSpPr>
        <p:spPr>
          <a:xfrm>
            <a:off x="4915534" y="2240945"/>
            <a:ext cx="628650" cy="436849"/>
          </a:xfrm>
          <a:custGeom>
            <a:avLst/>
            <a:gdLst>
              <a:gd name="connsiteX0" fmla="*/ 18415 w 628650"/>
              <a:gd name="connsiteY0" fmla="*/ 418434 h 436849"/>
              <a:gd name="connsiteX1" fmla="*/ 610235 w 628650"/>
              <a:gd name="connsiteY1" fmla="*/ 197454 h 4368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628650" h="436849">
                <a:moveTo>
                  <a:pt x="18415" y="418434"/>
                </a:moveTo>
                <a:cubicBezTo>
                  <a:pt x="18415" y="-79405"/>
                  <a:pt x="452755" y="-62895"/>
                  <a:pt x="610235" y="197454"/>
                </a:cubicBezTo>
              </a:path>
            </a:pathLst>
          </a:custGeom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Freeform 3"/>
          <p:cNvSpPr/>
          <p:nvPr/>
        </p:nvSpPr>
        <p:spPr>
          <a:xfrm>
            <a:off x="5439409" y="2402839"/>
            <a:ext cx="157480" cy="256539"/>
          </a:xfrm>
          <a:custGeom>
            <a:avLst/>
            <a:gdLst>
              <a:gd name="connsiteX0" fmla="*/ 142240 w 157480"/>
              <a:gd name="connsiteY0" fmla="*/ 256539 h 256539"/>
              <a:gd name="connsiteX1" fmla="*/ 157480 w 157480"/>
              <a:gd name="connsiteY1" fmla="*/ 0 h 256539"/>
              <a:gd name="connsiteX2" fmla="*/ 0 w 157480"/>
              <a:gd name="connsiteY2" fmla="*/ 41910 h 256539"/>
              <a:gd name="connsiteX3" fmla="*/ 142240 w 157480"/>
              <a:gd name="connsiteY3" fmla="*/ 256539 h 25653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57480" h="256539">
                <a:moveTo>
                  <a:pt x="142240" y="256539"/>
                </a:moveTo>
                <a:lnTo>
                  <a:pt x="157480" y="0"/>
                </a:lnTo>
                <a:lnTo>
                  <a:pt x="0" y="41910"/>
                </a:lnTo>
                <a:lnTo>
                  <a:pt x="142240" y="256539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4800600" y="5486400"/>
            <a:ext cx="685800" cy="685800"/>
          </a:xfrm>
          <a:custGeom>
            <a:avLst/>
            <a:gdLst>
              <a:gd name="connsiteX0" fmla="*/ 176529 w 685800"/>
              <a:gd name="connsiteY0" fmla="*/ 685800 h 685800"/>
              <a:gd name="connsiteX1" fmla="*/ 176529 w 685800"/>
              <a:gd name="connsiteY1" fmla="*/ 321309 h 685800"/>
              <a:gd name="connsiteX2" fmla="*/ 0 w 685800"/>
              <a:gd name="connsiteY2" fmla="*/ 321309 h 685800"/>
              <a:gd name="connsiteX3" fmla="*/ 342900 w 685800"/>
              <a:gd name="connsiteY3" fmla="*/ 0 h 685800"/>
              <a:gd name="connsiteX4" fmla="*/ 685800 w 685800"/>
              <a:gd name="connsiteY4" fmla="*/ 321309 h 685800"/>
              <a:gd name="connsiteX5" fmla="*/ 508000 w 685800"/>
              <a:gd name="connsiteY5" fmla="*/ 321309 h 685800"/>
              <a:gd name="connsiteX6" fmla="*/ 508000 w 685800"/>
              <a:gd name="connsiteY6" fmla="*/ 685800 h 685800"/>
              <a:gd name="connsiteX7" fmla="*/ 176529 w 685800"/>
              <a:gd name="connsiteY7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85800" h="685800">
                <a:moveTo>
                  <a:pt x="176529" y="685800"/>
                </a:moveTo>
                <a:lnTo>
                  <a:pt x="176529" y="321309"/>
                </a:lnTo>
                <a:lnTo>
                  <a:pt x="0" y="321309"/>
                </a:lnTo>
                <a:lnTo>
                  <a:pt x="342900" y="0"/>
                </a:lnTo>
                <a:lnTo>
                  <a:pt x="685800" y="321309"/>
                </a:lnTo>
                <a:lnTo>
                  <a:pt x="508000" y="321309"/>
                </a:lnTo>
                <a:lnTo>
                  <a:pt x="508000" y="685800"/>
                </a:lnTo>
                <a:lnTo>
                  <a:pt x="176529" y="685800"/>
                </a:lnTo>
              </a:path>
            </a:pathLst>
          </a:custGeom>
          <a:solidFill>
            <a:srgbClr val="00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Freeform 3"/>
          <p:cNvSpPr/>
          <p:nvPr/>
        </p:nvSpPr>
        <p:spPr>
          <a:xfrm>
            <a:off x="4794250" y="5480050"/>
            <a:ext cx="698500" cy="698500"/>
          </a:xfrm>
          <a:custGeom>
            <a:avLst/>
            <a:gdLst>
              <a:gd name="connsiteX0" fmla="*/ 182879 w 698500"/>
              <a:gd name="connsiteY0" fmla="*/ 692150 h 698500"/>
              <a:gd name="connsiteX1" fmla="*/ 182879 w 698500"/>
              <a:gd name="connsiteY1" fmla="*/ 327659 h 698500"/>
              <a:gd name="connsiteX2" fmla="*/ 6350 w 698500"/>
              <a:gd name="connsiteY2" fmla="*/ 327659 h 698500"/>
              <a:gd name="connsiteX3" fmla="*/ 349250 w 698500"/>
              <a:gd name="connsiteY3" fmla="*/ 6350 h 698500"/>
              <a:gd name="connsiteX4" fmla="*/ 692150 w 698500"/>
              <a:gd name="connsiteY4" fmla="*/ 327659 h 698500"/>
              <a:gd name="connsiteX5" fmla="*/ 514350 w 698500"/>
              <a:gd name="connsiteY5" fmla="*/ 327659 h 698500"/>
              <a:gd name="connsiteX6" fmla="*/ 514350 w 698500"/>
              <a:gd name="connsiteY6" fmla="*/ 692150 h 698500"/>
              <a:gd name="connsiteX7" fmla="*/ 182879 w 698500"/>
              <a:gd name="connsiteY7" fmla="*/ 692150 h 6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98500" h="698500">
                <a:moveTo>
                  <a:pt x="182879" y="692150"/>
                </a:moveTo>
                <a:lnTo>
                  <a:pt x="182879" y="327659"/>
                </a:lnTo>
                <a:lnTo>
                  <a:pt x="6350" y="327659"/>
                </a:lnTo>
                <a:lnTo>
                  <a:pt x="349250" y="6350"/>
                </a:lnTo>
                <a:lnTo>
                  <a:pt x="692150" y="327659"/>
                </a:lnTo>
                <a:lnTo>
                  <a:pt x="514350" y="327659"/>
                </a:lnTo>
                <a:lnTo>
                  <a:pt x="514350" y="692150"/>
                </a:lnTo>
                <a:lnTo>
                  <a:pt x="182879" y="692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2765</TotalTime>
  <Words>9258</Words>
  <Application>Microsoft Office PowerPoint</Application>
  <PresentationFormat>自定义</PresentationFormat>
  <Paragraphs>5351</Paragraphs>
  <Slides>306</Slides>
  <Notes>30</Notes>
  <HiddenSlides>11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306</vt:i4>
      </vt:variant>
    </vt:vector>
  </HeadingPairs>
  <TitlesOfParts>
    <vt:vector size="318" baseType="lpstr">
      <vt:lpstr>Gulim</vt:lpstr>
      <vt:lpstr>宋体</vt:lpstr>
      <vt:lpstr>Arial</vt:lpstr>
      <vt:lpstr>Bradley Hand ITC</vt:lpstr>
      <vt:lpstr>Calibri</vt:lpstr>
      <vt:lpstr>Cambria Math</vt:lpstr>
      <vt:lpstr>Comic Sans MS</vt:lpstr>
      <vt:lpstr>Courier New</vt:lpstr>
      <vt:lpstr>Symbol</vt:lpstr>
      <vt:lpstr>Times New Roman</vt:lpstr>
      <vt:lpstr>Wingdings</vt:lpstr>
      <vt:lpstr>Office Theme</vt:lpstr>
      <vt:lpstr>PowerPoint 演示文稿</vt:lpstr>
      <vt:lpstr>PowerPoint 演示文稿</vt:lpstr>
      <vt:lpstr>The Scanning Process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Goals of Lexical Analysis</vt:lpstr>
      <vt:lpstr>Goals of Lexical Analysis</vt:lpstr>
      <vt:lpstr>PowerPoint 演示文稿</vt:lpstr>
      <vt:lpstr>PowerPoint 演示文稿</vt:lpstr>
      <vt:lpstr>PowerPoint 演示文稿</vt:lpstr>
      <vt:lpstr>PowerPoint 演示文稿</vt:lpstr>
      <vt:lpstr>Choosing Good Tokens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Challenges in Scanning</vt:lpstr>
      <vt:lpstr>PowerPoint 演示文稿</vt:lpstr>
      <vt:lpstr>Lexemes and Tokens</vt:lpstr>
      <vt:lpstr>Sets of Lexemes</vt:lpstr>
      <vt:lpstr>Lexemes and Tokens</vt:lpstr>
      <vt:lpstr>PowerPoint 演示文稿</vt:lpstr>
      <vt:lpstr>String and Language</vt:lpstr>
      <vt:lpstr>String and Language</vt:lpstr>
      <vt:lpstr>Formal Languages</vt:lpstr>
      <vt:lpstr>Regular Expressions</vt:lpstr>
      <vt:lpstr>Atomic Regular Expressions</vt:lpstr>
      <vt:lpstr>Compound Regular Expressions</vt:lpstr>
      <vt:lpstr>PowerPoint 演示文稿</vt:lpstr>
      <vt:lpstr>Simple Regular Expressions</vt:lpstr>
      <vt:lpstr>Simple Regular Expressions</vt:lpstr>
      <vt:lpstr>Simple Regular Expressions</vt:lpstr>
      <vt:lpstr>Simple Regular Expressions</vt:lpstr>
      <vt:lpstr>Simple Regular Expressions</vt:lpstr>
      <vt:lpstr>Simple Regular Expressions</vt:lpstr>
      <vt:lpstr>Simple Regular Expressions</vt:lpstr>
      <vt:lpstr>Simple Regular Expressions</vt:lpstr>
      <vt:lpstr>Simple Regular Expressions</vt:lpstr>
      <vt:lpstr>Simple Regular Expressions</vt:lpstr>
      <vt:lpstr>Simple Regular Expressions</vt:lpstr>
      <vt:lpstr>Simple Regular Expressions</vt:lpstr>
      <vt:lpstr>Simple Regular Expressions</vt:lpstr>
      <vt:lpstr>Simple Regular Expressions</vt:lpstr>
      <vt:lpstr>Example: Identifier</vt:lpstr>
      <vt:lpstr>Applied Regular Expressions</vt:lpstr>
      <vt:lpstr>Applied Regular Expressions</vt:lpstr>
      <vt:lpstr>Applied Regular Expressions</vt:lpstr>
      <vt:lpstr>Applied Regular Expressions</vt:lpstr>
      <vt:lpstr>Applied Regular Expressions</vt:lpstr>
      <vt:lpstr>Assignment 1</vt:lpstr>
      <vt:lpstr>PowerPoint 演示文稿</vt:lpstr>
      <vt:lpstr>Implementing Regular Expressions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NFA</vt:lpstr>
      <vt:lpstr>Simulating an NFA</vt:lpstr>
      <vt:lpstr>From Regular Expressions to NFAs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Overall Result</vt:lpstr>
      <vt:lpstr>PowerPoint 演示文稿</vt:lpstr>
      <vt:lpstr>Challenges in Scanning</vt:lpstr>
      <vt:lpstr>Challenges in Scanning</vt:lpstr>
      <vt:lpstr>PowerPoint 演示文稿</vt:lpstr>
      <vt:lpstr>PowerPoint 演示文稿</vt:lpstr>
      <vt:lpstr>PowerPoint 演示文稿</vt:lpstr>
      <vt:lpstr>Conflict Resolution</vt:lpstr>
      <vt:lpstr>PowerPoint 演示文稿</vt:lpstr>
      <vt:lpstr>PowerPoint 演示文稿</vt:lpstr>
      <vt:lpstr>Implementing Maximal Munch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More Tiebreaking</vt:lpstr>
      <vt:lpstr>PowerPoint 演示文稿</vt:lpstr>
      <vt:lpstr>PowerPoint 演示文稿</vt:lpstr>
      <vt:lpstr>PowerPoint 演示文稿</vt:lpstr>
      <vt:lpstr>One Last Detail...</vt:lpstr>
      <vt:lpstr>Summary of Conflict Resolution</vt:lpstr>
      <vt:lpstr>Challenges in Scanning</vt:lpstr>
      <vt:lpstr>DFAs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Speeding up Matching</vt:lpstr>
      <vt:lpstr>Subset Construction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Modified Subset Construction</vt:lpstr>
      <vt:lpstr>From an NFA to a DFA -- Detail </vt:lpstr>
      <vt:lpstr>From an NFA to a DFA -- Detail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Regular Expressions to Implementation</vt:lpstr>
      <vt:lpstr>Performance Concerns</vt:lpstr>
      <vt:lpstr>Reading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Where to INDENT/DEDENT?</vt:lpstr>
      <vt:lpstr>Interesting Observation</vt:lpstr>
      <vt:lpstr>Summary</vt:lpstr>
      <vt:lpstr>Exercises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woody</dc:creator>
  <cp:lastModifiedBy>xuyang</cp:lastModifiedBy>
  <cp:revision>161</cp:revision>
  <dcterms:created xsi:type="dcterms:W3CDTF">2006-08-16T00:00:00Z</dcterms:created>
  <dcterms:modified xsi:type="dcterms:W3CDTF">2016-09-18T00:57:16Z</dcterms:modified>
</cp:coreProperties>
</file>